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7" r:id="rId2"/>
    <p:sldId id="257" r:id="rId3"/>
    <p:sldId id="265" r:id="rId4"/>
    <p:sldId id="272" r:id="rId5"/>
    <p:sldId id="266" r:id="rId6"/>
    <p:sldId id="267" r:id="rId7"/>
    <p:sldId id="278" r:id="rId8"/>
    <p:sldId id="276" r:id="rId9"/>
    <p:sldId id="273" r:id="rId10"/>
    <p:sldId id="274" r:id="rId11"/>
    <p:sldId id="27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>
        <p:scale>
          <a:sx n="200" d="100"/>
          <a:sy n="200" d="100"/>
        </p:scale>
        <p:origin x="1866" y="2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I</a:t>
            </a:r>
            <a:b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ZEROTH 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b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ULTRASONIC GLASSES FOR BLIND PEOPLE USING ARDUINO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</a:t>
            </a:r>
            <a:r>
              <a:rPr lang="en-IN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357818" y="4077493"/>
            <a:ext cx="4205282" cy="201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GUIDED BY: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s.P.Sasirekha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AP/EEE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C4E3B5F-3398-80A9-B7C4-410E955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D23EBA4-8AD1-7616-95DD-896DAA05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4191000"/>
            <a:ext cx="5720443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BARATHKUMAR 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JANANI 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927621BEE051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NAVEENA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22LEE004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094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 Progress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5838D3-FF17-0D94-F424-E42AB6B9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0357"/>
              </p:ext>
            </p:extLst>
          </p:nvPr>
        </p:nvGraphicFramePr>
        <p:xfrm>
          <a:off x="966107" y="1745003"/>
          <a:ext cx="7048500" cy="383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68">
                  <a:extLst>
                    <a:ext uri="{9D8B030D-6E8A-4147-A177-3AD203B41FA5}">
                      <a16:colId xmlns:a16="http://schemas.microsoft.com/office/drawing/2014/main" val="2409756181"/>
                    </a:ext>
                  </a:extLst>
                </a:gridCol>
                <a:gridCol w="1954942">
                  <a:extLst>
                    <a:ext uri="{9D8B030D-6E8A-4147-A177-3AD203B41FA5}">
                      <a16:colId xmlns:a16="http://schemas.microsoft.com/office/drawing/2014/main" val="209016611"/>
                    </a:ext>
                  </a:extLst>
                </a:gridCol>
                <a:gridCol w="1916892">
                  <a:extLst>
                    <a:ext uri="{9D8B030D-6E8A-4147-A177-3AD203B41FA5}">
                      <a16:colId xmlns:a16="http://schemas.microsoft.com/office/drawing/2014/main" val="220367573"/>
                    </a:ext>
                  </a:extLst>
                </a:gridCol>
                <a:gridCol w="2189198">
                  <a:extLst>
                    <a:ext uri="{9D8B030D-6E8A-4147-A177-3AD203B41FA5}">
                      <a16:colId xmlns:a16="http://schemas.microsoft.com/office/drawing/2014/main" val="226717853"/>
                    </a:ext>
                  </a:extLst>
                </a:gridCol>
              </a:tblGrid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Schedule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45618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 Buying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25.09.2022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17463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 Assembling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30.09.2022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3434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for Arduino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43140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Completion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66625"/>
                  </a:ext>
                </a:extLst>
              </a:tr>
              <a:tr h="6319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Kit Submission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25.10.2022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13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Tailong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Shi, Bruce, Ting-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Huang “Design, Demonstration and characterization of Ultra-Thin Low-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Warpage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Glass BGA Packages for smart mobile Application processor”, Electronics Components and Technology Conference(ECTC),2016 IEEE 66th ,2016.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20485533">
            <a:off x="1955594" y="2958998"/>
            <a:ext cx="5859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8E9391-1994-5446-902C-AEC94CD5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382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Details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Progress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pic>
        <p:nvPicPr>
          <p:cNvPr id="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52400"/>
            <a:ext cx="1281091" cy="795160"/>
          </a:xfrm>
          <a:prstGeom prst="rect">
            <a:avLst/>
          </a:prstGeom>
        </p:spPr>
      </p:pic>
      <p:pic>
        <p:nvPicPr>
          <p:cNvPr id="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419467" cy="8890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890DF28-A965-B02D-DCD2-23093D2E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84324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These “Smart Glasses” are designed to help the blind people. It is used to</a:t>
            </a:r>
            <a:r>
              <a:rPr lang="en-IN" sz="2400" i="0" dirty="0">
                <a:effectLst/>
                <a:latin typeface="Times New Roman" pitchFamily="18" charset="0"/>
                <a:cs typeface="Times New Roman" pitchFamily="18" charset="0"/>
              </a:rPr>
              <a:t> walk for helping them navigate the ground. To make a prototype of glasses which can be able to detect the objects in front of them, and tell the user by speaking. This smart glasses can make a huge impact in the lives of blind people.These Ultrasonic Smart Glasses for Blind people is a portable device, easy to use, light weight, user friendly and cheap in price.These glasses could easily guide the blind people and help them avoid obstacles.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glasses can now detect obstacles and transmit this to the blind person. The ultrasonic sensors are mounted on glasses on 2 sides to act as eyes. The sensors constantly transmit and receive ultrasonic waves to receive obstacle data.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multiple smart accessories such as smart glasses, smartwatches, etc. Available in the market.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all of them are built for us. There is a significant lack of technology to aid the physically challenged.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wanted to build something that is useful for visually challenged people. So I designed low-cost smart glass that can be used to help the visually impaired.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circuit board used in this project is designed in the form of a spectacle, which can be worn by a visually impaired person.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8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92" y="685800"/>
            <a:ext cx="8229600" cy="1357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2057400"/>
            <a:ext cx="4131129" cy="4525963"/>
          </a:xfrm>
        </p:spPr>
        <p:txBody>
          <a:bodyPr>
            <a:norm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a device only used for the blind people.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finding obstacles within the range.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ultrasonic sensor are inflexible scanning.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glasses are used by the ultrasonic sound waves.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27EE-39C7-4206-B295-948DB9EE85CC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10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DC4E36-D77F-D106-E183-68024AEB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728853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9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69C33-998B-9D41-082E-B2B4605F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017" y="1168878"/>
            <a:ext cx="6470319" cy="3355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69C33-998B-9D41-082E-B2B4605F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55" y="2852936"/>
            <a:ext cx="6470319" cy="33559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2636912"/>
            <a:ext cx="460851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06887" y="2852936"/>
            <a:ext cx="2214578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Glass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4465" y="206084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87824" y="2626230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032" y="2626230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7824" y="2636912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76256" y="2636912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87824" y="400506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60032" y="4005064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F99C-6B50-63E3-1835-39A247E5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41C37-73F4-2E72-5F15-556B9CDC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1450401"/>
            <a:ext cx="5883728" cy="3957198"/>
          </a:xfrm>
          <a:prstGeom prst="rect">
            <a:avLst/>
          </a:prstGeom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74120D4B-8683-2E7A-2295-3EB8966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97AA66A-482C-C0EE-09F4-2F87EDF3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9973F68-97AB-4AC6-8727-C5911B145E33}" type="datetime1">
              <a:rPr lang="en-US" smtClean="0"/>
              <a:pPr/>
              <a:t>12/18/2022</a:t>
            </a:fld>
            <a:endParaRPr lang="en-US"/>
          </a:p>
        </p:txBody>
      </p:sp>
      <p:pic>
        <p:nvPicPr>
          <p:cNvPr id="11" name="Picture 10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13" name="Picture 12" descr="in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340768"/>
            <a:ext cx="30243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585787"/>
            <a:ext cx="4522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6147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Components Details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3078645" cy="211455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Sensors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Laser Module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2/17/2021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kr.jpg">
            <a:extLst>
              <a:ext uri="{FF2B5EF4-FFF2-40B4-BE49-F238E27FC236}">
                <a16:creationId xmlns:a16="http://schemas.microsoft.com/office/drawing/2014/main" id="{F18A68DB-8F14-D1D0-6C89-CB9BE058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  <p:pic>
        <p:nvPicPr>
          <p:cNvPr id="9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2905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Budget: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97733"/>
              </p:ext>
            </p:extLst>
          </p:nvPr>
        </p:nvGraphicFramePr>
        <p:xfrm>
          <a:off x="945694" y="3565581"/>
          <a:ext cx="7166943" cy="26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Arduino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Rs.500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Ultrasonic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Sensors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Laser Module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Speaker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Others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8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Rs.2000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33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0D1CEA-F2F1-F015-41E8-CB68D28FF35C}"/>
              </a:ext>
            </a:extLst>
          </p:cNvPr>
          <p:cNvSpPr txBox="1"/>
          <p:nvPr/>
        </p:nvSpPr>
        <p:spPr>
          <a:xfrm>
            <a:off x="3964413" y="1469533"/>
            <a:ext cx="34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623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DEPARTMENT OF ELECTRICAL AND ELECTRONICS ENGINEERING 18EEP201L - MINOR PROJECT I ZEROTH REVIEW  ULTRASONIC GLASSES FOR BLIND PEOPLE USING ARDUINO BATCH NO:20</vt:lpstr>
      <vt:lpstr>LIST OF CONTENT</vt:lpstr>
      <vt:lpstr>ABSTRACT</vt:lpstr>
      <vt:lpstr>Objectives</vt:lpstr>
      <vt:lpstr>Introduction</vt:lpstr>
      <vt:lpstr>Problem Identification</vt:lpstr>
      <vt:lpstr> Block Diagram</vt:lpstr>
      <vt:lpstr>PowerPoint Presentation</vt:lpstr>
      <vt:lpstr>Components Details</vt:lpstr>
      <vt:lpstr>Work Progress</vt:lpstr>
      <vt:lpstr>Reference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BarathKumar R</cp:lastModifiedBy>
  <cp:revision>61</cp:revision>
  <dcterms:created xsi:type="dcterms:W3CDTF">2021-02-13T14:38:08Z</dcterms:created>
  <dcterms:modified xsi:type="dcterms:W3CDTF">2022-12-18T15:11:41Z</dcterms:modified>
</cp:coreProperties>
</file>