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65" r:id="rId4"/>
    <p:sldId id="272" r:id="rId5"/>
    <p:sldId id="266" r:id="rId6"/>
    <p:sldId id="267" r:id="rId7"/>
    <p:sldId id="268" r:id="rId8"/>
    <p:sldId id="278" r:id="rId9"/>
    <p:sldId id="271" r:id="rId10"/>
    <p:sldId id="273" r:id="rId11"/>
    <p:sldId id="269" r:id="rId12"/>
    <p:sldId id="270" r:id="rId13"/>
    <p:sldId id="276" r:id="rId14"/>
    <p:sldId id="274" r:id="rId15"/>
    <p:sldId id="27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660"/>
  </p:normalViewPr>
  <p:slideViewPr>
    <p:cSldViewPr>
      <p:cViewPr>
        <p:scale>
          <a:sx n="200" d="100"/>
          <a:sy n="200" d="100"/>
        </p:scale>
        <p:origin x="1866" y="2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BB9D-32C1-437C-8558-22C486946E20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8E65-01D6-4A0F-A392-6138AFB60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0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1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295400"/>
            <a:ext cx="8772524" cy="25146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ELECTRICAL AND ELECTRONICS ENGINEERING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18EEP201L - MINOR PROJECT </a:t>
            </a:r>
            <a: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b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b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ULTRASONIC GLASSES FOR BLIND PEOPLE USING ARDUINO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NO:</a:t>
            </a:r>
            <a: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199" y="4191000"/>
            <a:ext cx="5720443" cy="193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BARATHKUMAR 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927621BEE013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JANANI 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927621BEE051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NAVEENA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22LEE004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357818" y="4077493"/>
            <a:ext cx="4205282" cy="2011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GUIDED BY: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s.P.Sasirekha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AP/EEE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C4E3B5F-3398-80A9-B7C4-410E955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Components Details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3078645" cy="211455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Board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Ultrasonic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Sensors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Laser Module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290578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Components Budget: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97733"/>
              </p:ext>
            </p:extLst>
          </p:nvPr>
        </p:nvGraphicFramePr>
        <p:xfrm>
          <a:off x="945694" y="3565581"/>
          <a:ext cx="7166943" cy="26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No.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Arduino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Rs.500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Ultrasonic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Sensors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Laser Module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Speaker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Others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Rs.2000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332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0D1CEA-F2F1-F015-41E8-CB68D28FF35C}"/>
              </a:ext>
            </a:extLst>
          </p:cNvPr>
          <p:cNvSpPr txBox="1"/>
          <p:nvPr/>
        </p:nvSpPr>
        <p:spPr>
          <a:xfrm>
            <a:off x="3964413" y="1469533"/>
            <a:ext cx="34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762000"/>
            <a:ext cx="3008313" cy="11620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Ultrasonic Sensor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71" y="1023548"/>
            <a:ext cx="5111750" cy="58531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ultrasonic sensors is to measure the distance using ultrasonic waves.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 emit the ultrasonic waves and receive back the reflected.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So, by this time the ultrasonic sensor will measure the distance to the object. It can sense from 2-400 cm.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should be from 40 cm to 150 cm and that is because this is the required rang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a clear image.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894-661B-42A9-B22F-7F7812C47EF0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0C24BA-9C18-4938-B29E-72B9C6222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7" y="2402732"/>
            <a:ext cx="2600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136" y="990600"/>
            <a:ext cx="3008313" cy="116205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Arduino Board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894-661B-42A9-B22F-7F7812C47EF0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E1208A-92DD-B88A-195C-71DC09C25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93380"/>
            <a:ext cx="3049757" cy="304975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280056-88EB-9BFB-0B0F-68C36297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136" y="1952625"/>
            <a:ext cx="5111750" cy="35446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open-source electronics platform based on easy-to-use hardware and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boards are able to read inputs - light on a sensor.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tell your board what to do by sending a set of instructions to the microcontroller on the board.</a:t>
            </a:r>
          </a:p>
        </p:txBody>
      </p:sp>
    </p:spTree>
    <p:extLst>
      <p:ext uri="{BB962C8B-B14F-4D97-AF65-F5344CB8AC3E}">
        <p14:creationId xmlns:p14="http://schemas.microsoft.com/office/powerpoint/2010/main" val="374164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762000"/>
            <a:ext cx="3008313" cy="11620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Laser Module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343025"/>
            <a:ext cx="5756275" cy="58531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laser beam signal is used in this system a circuit is designed which will detect this laser beam and will calculate the intensity of the signal and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TOF(time-of-flight) laser range finder consists of a laser transmitter, one or two receivers and timing discriminators, and a time measuring unit.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transmitter usually avalanche transistors are used for generating the short (3–10 ns) and powerful (20–100 A) current pulses for the semiconductor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894-661B-42A9-B22F-7F7812C47EF0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5D694-8E01-8992-0BA1-F2FB2C058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54" y="2358345"/>
            <a:ext cx="2412546" cy="24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 Progress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5838D3-FF17-0D94-F424-E42AB6B97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0357"/>
              </p:ext>
            </p:extLst>
          </p:nvPr>
        </p:nvGraphicFramePr>
        <p:xfrm>
          <a:off x="966107" y="1745003"/>
          <a:ext cx="7048500" cy="383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68">
                  <a:extLst>
                    <a:ext uri="{9D8B030D-6E8A-4147-A177-3AD203B41FA5}">
                      <a16:colId xmlns:a16="http://schemas.microsoft.com/office/drawing/2014/main" val="2409756181"/>
                    </a:ext>
                  </a:extLst>
                </a:gridCol>
                <a:gridCol w="1954942">
                  <a:extLst>
                    <a:ext uri="{9D8B030D-6E8A-4147-A177-3AD203B41FA5}">
                      <a16:colId xmlns:a16="http://schemas.microsoft.com/office/drawing/2014/main" val="209016611"/>
                    </a:ext>
                  </a:extLst>
                </a:gridCol>
                <a:gridCol w="1916892">
                  <a:extLst>
                    <a:ext uri="{9D8B030D-6E8A-4147-A177-3AD203B41FA5}">
                      <a16:colId xmlns:a16="http://schemas.microsoft.com/office/drawing/2014/main" val="220367573"/>
                    </a:ext>
                  </a:extLst>
                </a:gridCol>
                <a:gridCol w="2189198">
                  <a:extLst>
                    <a:ext uri="{9D8B030D-6E8A-4147-A177-3AD203B41FA5}">
                      <a16:colId xmlns:a16="http://schemas.microsoft.com/office/drawing/2014/main" val="226717853"/>
                    </a:ext>
                  </a:extLst>
                </a:gridCol>
              </a:tblGrid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Schedule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45618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 Buying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25.09.2022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17463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 Assembling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30.09.2022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3434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for Arduino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15.10.2022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43140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Completion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20.10.2022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66625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Kit Submission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25.10.2022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13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Tailong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Shi, Bruce, Ting-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Huang “Design, Demonstration and characterization of Ultra-Thin Low-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Warpage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Glass BGA Packages for smart mobile Application processor”, Electronics Components and Technology Conference(ECTC),2016 IEEE 66th ,2016.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20485533">
            <a:off x="1955594" y="2958998"/>
            <a:ext cx="58597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B8E9391-1994-5446-902C-AEC94CD5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LIST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3382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Identified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Components Details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 Progress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pic>
        <p:nvPicPr>
          <p:cNvPr id="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152400"/>
            <a:ext cx="1281091" cy="795160"/>
          </a:xfrm>
          <a:prstGeom prst="rect">
            <a:avLst/>
          </a:prstGeom>
        </p:spPr>
      </p:pic>
      <p:pic>
        <p:nvPicPr>
          <p:cNvPr id="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419467" cy="8890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890DF28-A965-B02D-DCD2-23093D2E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84324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These “Smart Glasses” are designed to help the blind people. It is used to</a:t>
            </a:r>
            <a:r>
              <a:rPr lang="en-IN" sz="2400" i="0" dirty="0">
                <a:effectLst/>
                <a:latin typeface="Times New Roman" pitchFamily="18" charset="0"/>
                <a:cs typeface="Times New Roman" pitchFamily="18" charset="0"/>
              </a:rPr>
              <a:t> walk for helping them navigate the ground. To make a prototype of glasses which can be able to detect the objects in front of them, and tell the user by speaking. This smart glasses can make a huge impact in the lives of blind people.These Ultrasonic Smart Glasses for Blind people is a portable device, easy to use, light weight, user friendly and cheap in price.These glasses could easily guide the blind people and help them avoid obstacles.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glasses can now detect obstacles and transmit this to the blind person. The ultrasonic sensors are mounted on glasses on 2 sides to act as eyes. The sensors constantly transmit and receive ultrasonic waves to receive obstacle data.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8" name="Picture 7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There are multiple smart accessories such as smart glasses, smartwatches, etc. Available in the market.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all of them are built for us. There is a significant lack of technology to aid the physically challenged.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wanted to build something that is useful for visually challenged people. So I designed low-cost smart glass that can be used to help the visually impaired.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circuit board used in this project is designed in the form of a spectacle, which can be worn by a visually impaired person.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8" name="Picture 7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92" y="685800"/>
            <a:ext cx="8229600" cy="1357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2057400"/>
            <a:ext cx="4131129" cy="4525963"/>
          </a:xfrm>
        </p:spPr>
        <p:txBody>
          <a:bodyPr>
            <a:normAutofit/>
          </a:bodyPr>
          <a:lstStyle/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is a device only used for the blind people.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ultrasonic sensor are finding obstacles within the range.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ultrasonic sensor are inflexible scanning.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glasses are used by the ultrasonic sound waves.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27EE-39C7-4206-B295-948DB9EE85CC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DC4E36-D77F-D106-E183-68024AEBB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728853"/>
            <a:ext cx="396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Block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9" name="Picture 8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7784" y="2636912"/>
            <a:ext cx="460851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02E7944B-FFA3-240F-9ABE-DCDD6B2EC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07" y="1354166"/>
            <a:ext cx="7295320" cy="50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Block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9" name="Picture 8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49622C-A0ED-24DA-1E25-FB052E2E1B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98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C397D5-DECF-F487-E152-131CD791657C}"/>
              </a:ext>
            </a:extLst>
          </p:cNvPr>
          <p:cNvSpPr txBox="1">
            <a:spLocks/>
          </p:cNvSpPr>
          <p:nvPr/>
        </p:nvSpPr>
        <p:spPr>
          <a:xfrm>
            <a:off x="457200" y="1925524"/>
            <a:ext cx="7693479" cy="38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Power Supply is distributed to the Arduino Board.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Next Ultrasonic Sensor and Laser Module takes reading and gives that input to the Arduino Board.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 Input is converted into the output by Arduino Board.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converted Output is produced for commanding the User.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4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F99C-6B50-63E3-1835-39A247E5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41C37-73F4-2E72-5F15-556B9CDC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8" y="1450401"/>
            <a:ext cx="5883728" cy="3957198"/>
          </a:xfrm>
          <a:prstGeom prst="rect">
            <a:avLst/>
          </a:prstGeom>
        </p:spPr>
      </p:pic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74120D4B-8683-2E7A-2295-3EB8966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97AA66A-482C-C0EE-09F4-2F87EDF3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pic>
        <p:nvPicPr>
          <p:cNvPr id="11" name="Picture 10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3" name="Picture 12" descr="in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340768"/>
            <a:ext cx="302433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585787"/>
            <a:ext cx="4522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EAD50556-2449-1DA6-B24C-3C7EBF878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99066" y="4946547"/>
            <a:ext cx="1118689" cy="505504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5" idx="3"/>
          </p:cNvCxnSpPr>
          <p:nvPr/>
        </p:nvCxnSpPr>
        <p:spPr>
          <a:xfrm rot="16200000" flipH="1">
            <a:off x="2231588" y="4366776"/>
            <a:ext cx="9833" cy="5561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095500" y="5067300"/>
            <a:ext cx="8382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4600" y="5486400"/>
            <a:ext cx="15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733006" y="5192149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5" idx="1"/>
          </p:cNvCxnSpPr>
          <p:nvPr/>
        </p:nvCxnSpPr>
        <p:spPr>
          <a:xfrm flipV="1">
            <a:off x="1958411" y="5716588"/>
            <a:ext cx="2918389" cy="42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610100" y="54483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47800" y="5791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Laser module</a:t>
            </a:r>
          </a:p>
        </p:txBody>
      </p:sp>
    </p:spTree>
    <p:extLst>
      <p:ext uri="{BB962C8B-B14F-4D97-AF65-F5344CB8AC3E}">
        <p14:creationId xmlns:p14="http://schemas.microsoft.com/office/powerpoint/2010/main" val="248355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623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DEPARTMENT OF ELECTRICAL AND ELECTRONICS ENGINEERING 18EEP201L - MINOR PROJECT I FIRST REVIEW  ULTRASONIC GLASSES FOR BLIND PEOPLE USING ARDUINO BATCH NO:20</vt:lpstr>
      <vt:lpstr>LIST OF CONTENT</vt:lpstr>
      <vt:lpstr>ABSTRACT</vt:lpstr>
      <vt:lpstr>Objectives</vt:lpstr>
      <vt:lpstr>Introduction</vt:lpstr>
      <vt:lpstr>Problem Identification</vt:lpstr>
      <vt:lpstr> Block Diagram</vt:lpstr>
      <vt:lpstr> Block Diagram</vt:lpstr>
      <vt:lpstr>PowerPoint Presentation</vt:lpstr>
      <vt:lpstr>Components Details</vt:lpstr>
      <vt:lpstr>Ultrasonic Sensor</vt:lpstr>
      <vt:lpstr>Arduino Board</vt:lpstr>
      <vt:lpstr>Laser Module</vt:lpstr>
      <vt:lpstr>Work Progress</vt:lpstr>
      <vt:lpstr>Reference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</dc:title>
  <dc:creator>admin</dc:creator>
  <cp:lastModifiedBy>BarathKumar R</cp:lastModifiedBy>
  <cp:revision>59</cp:revision>
  <dcterms:created xsi:type="dcterms:W3CDTF">2021-02-13T14:38:08Z</dcterms:created>
  <dcterms:modified xsi:type="dcterms:W3CDTF">2022-12-18T14:59:21Z</dcterms:modified>
</cp:coreProperties>
</file>