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0084" y="275215"/>
            <a:ext cx="9105906" cy="12081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010025"/>
            <a:ext cx="447674" cy="28479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5" y="402342"/>
            <a:ext cx="5841365" cy="10093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62056" y="6465165"/>
            <a:ext cx="1644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1.jpg"/><Relationship Id="rId5" Type="http://schemas.openxmlformats.org/officeDocument/2006/relationships/image" Target="../media/image2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6.jp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796" y="927096"/>
            <a:ext cx="1866899" cy="145732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2850" y="1190625"/>
            <a:ext cx="1666874" cy="14382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00475" y="5229225"/>
            <a:ext cx="723899" cy="6191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8587" y="-102098"/>
            <a:ext cx="299847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-60" b="0">
                <a:solidFill>
                  <a:srgbClr val="0E0E0E"/>
                </a:solidFill>
                <a:latin typeface="Lucida Sans Unicode"/>
                <a:cs typeface="Lucida Sans Unicode"/>
              </a:rPr>
              <a:t>Digital</a:t>
            </a:r>
            <a:r>
              <a:rPr dirty="0" sz="3200" spc="-47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0" b="0">
                <a:solidFill>
                  <a:srgbClr val="0E0E0E"/>
                </a:solidFill>
                <a:latin typeface="Lucida Sans Unicode"/>
                <a:cs typeface="Lucida Sans Unicode"/>
              </a:rPr>
              <a:t>Portfolio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2391793" y="3311180"/>
            <a:ext cx="361061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11574" sz="3600">
                <a:latin typeface="Calibri"/>
                <a:cs typeface="Calibri"/>
              </a:rPr>
              <a:t>STUDENT</a:t>
            </a:r>
            <a:r>
              <a:rPr dirty="0" baseline="-11574" sz="3600" spc="-60">
                <a:latin typeface="Calibri"/>
                <a:cs typeface="Calibri"/>
              </a:rPr>
              <a:t> </a:t>
            </a:r>
            <a:r>
              <a:rPr dirty="0" baseline="-11574" sz="3600">
                <a:latin typeface="Calibri"/>
                <a:cs typeface="Calibri"/>
              </a:rPr>
              <a:t>NAME:</a:t>
            </a:r>
            <a:r>
              <a:rPr dirty="0" baseline="-11574" sz="3600" spc="412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Hari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prathap.s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417193" y="3734641"/>
            <a:ext cx="31140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REGISTERNO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NMID: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52512" y="3801051"/>
            <a:ext cx="21551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asunm1439222407209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391793" y="3979644"/>
            <a:ext cx="6122035" cy="88519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dirty="0" baseline="-11574" sz="3600" spc="-15">
                <a:latin typeface="Calibri"/>
                <a:cs typeface="Calibri"/>
              </a:rPr>
              <a:t>DEPARTMENT:</a:t>
            </a:r>
            <a:r>
              <a:rPr dirty="0" baseline="-11574" sz="3600" spc="-494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BSC.COMPUTERSCIENCE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05"/>
              </a:spcBef>
            </a:pPr>
            <a:r>
              <a:rPr dirty="0" sz="2400">
                <a:latin typeface="Calibri"/>
                <a:cs typeface="Calibri"/>
              </a:rPr>
              <a:t>COLLEGE: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COLLEGE/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UNIVERSITY</a:t>
            </a:r>
            <a:r>
              <a:rPr dirty="0" baseline="9259" sz="2700">
                <a:latin typeface="Calibri"/>
                <a:cs typeface="Calibri"/>
              </a:rPr>
              <a:t>MADRAS</a:t>
            </a:r>
            <a:r>
              <a:rPr dirty="0" baseline="9259" sz="2700" spc="-37">
                <a:latin typeface="Calibri"/>
                <a:cs typeface="Calibri"/>
              </a:rPr>
              <a:t> </a:t>
            </a:r>
            <a:r>
              <a:rPr dirty="0" baseline="9259" sz="2700" spc="-15">
                <a:latin typeface="Calibri"/>
                <a:cs typeface="Calibri"/>
              </a:rPr>
              <a:t>UNIVERSITY</a:t>
            </a:r>
            <a:endParaRPr baseline="9259"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6075" y="1695450"/>
            <a:ext cx="314324" cy="3238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75" y="3381375"/>
            <a:ext cx="2466974" cy="34194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33898" y="544842"/>
            <a:ext cx="3867149" cy="59435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371582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RESULTS</a:t>
            </a:r>
            <a:r>
              <a:rPr dirty="0" sz="4250" spc="-25"/>
              <a:t> </a:t>
            </a:r>
            <a:r>
              <a:rPr dirty="0" sz="4250"/>
              <a:t>AND</a:t>
            </a:r>
            <a:r>
              <a:rPr dirty="0" sz="4250" spc="-15"/>
              <a:t> </a:t>
            </a:r>
            <a:r>
              <a:rPr dirty="0" sz="4250" spc="-10"/>
              <a:t>SCREENSHOTS</a:t>
            </a:r>
            <a:endParaRPr sz="4250"/>
          </a:p>
        </p:txBody>
      </p:sp>
      <p:sp>
        <p:nvSpPr>
          <p:cNvPr id="8" name="object 8" descr=""/>
          <p:cNvSpPr txBox="1"/>
          <p:nvPr/>
        </p:nvSpPr>
        <p:spPr>
          <a:xfrm>
            <a:off x="11311256" y="6465165"/>
            <a:ext cx="17716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40413" y="6470881"/>
            <a:ext cx="1688464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100" spc="6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D82C2"/>
                </a:solidFill>
                <a:latin typeface="Trebuchet MS"/>
                <a:cs typeface="Trebuchet MS"/>
              </a:rPr>
              <a:t>AnnualReview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19146" y="1900995"/>
            <a:ext cx="5583555" cy="8528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successfully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showcases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profile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clean </a:t>
            </a:r>
            <a:r>
              <a:rPr dirty="0" sz="1800">
                <a:latin typeface="Calibri"/>
                <a:cs typeface="Calibri"/>
              </a:rPr>
              <a:t>interface,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interactive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effects,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clear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access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certificates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resume.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6075" y="1695450"/>
            <a:ext cx="314324" cy="3238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875" y="6467475"/>
            <a:ext cx="76199" cy="1809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0397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z="4800" spc="-10"/>
              <a:t>CONCLUSION</a:t>
            </a:r>
            <a:endParaRPr sz="4800"/>
          </a:p>
        </p:txBody>
      </p:sp>
      <p:sp>
        <p:nvSpPr>
          <p:cNvPr id="7" name="object 7" descr=""/>
          <p:cNvSpPr txBox="1"/>
          <p:nvPr/>
        </p:nvSpPr>
        <p:spPr>
          <a:xfrm>
            <a:off x="11311256" y="6465165"/>
            <a:ext cx="17716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25">
                <a:solidFill>
                  <a:srgbClr val="2D936A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75319" y="2426136"/>
            <a:ext cx="5889625" cy="8528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Digital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Portfolio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effective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present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skills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 </a:t>
            </a:r>
            <a:r>
              <a:rPr dirty="0" sz="1800" spc="-10">
                <a:latin typeface="Calibri"/>
                <a:cs typeface="Calibri"/>
              </a:rPr>
              <a:t>achievements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online,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reflecting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both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technical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ability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 </a:t>
            </a:r>
            <a:r>
              <a:rPr dirty="0" sz="1800">
                <a:latin typeface="Calibri"/>
                <a:cs typeface="Calibri"/>
              </a:rPr>
              <a:t>creative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approach.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10025"/>
            <a:ext cx="447674" cy="28479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6075" y="1695450"/>
            <a:ext cx="314324" cy="3238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466725" y="6410324"/>
            <a:ext cx="3705225" cy="295275"/>
            <a:chOff x="466725" y="6410324"/>
            <a:chExt cx="3705225" cy="295275"/>
          </a:xfrm>
        </p:grpSpPr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275" y="6467474"/>
              <a:ext cx="2143124" cy="20002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66725" y="6410324"/>
              <a:ext cx="3705225" cy="295275"/>
            </a:xfrm>
            <a:custGeom>
              <a:avLst/>
              <a:gdLst/>
              <a:ahLst/>
              <a:cxnLst/>
              <a:rect l="l" t="t" r="r" b="b"/>
              <a:pathLst>
                <a:path w="3705225" h="295275">
                  <a:moveTo>
                    <a:pt x="3704778" y="295275"/>
                  </a:moveTo>
                  <a:lnTo>
                    <a:pt x="0" y="295275"/>
                  </a:lnTo>
                  <a:lnTo>
                    <a:pt x="0" y="0"/>
                  </a:lnTo>
                  <a:lnTo>
                    <a:pt x="3704778" y="0"/>
                  </a:lnTo>
                  <a:lnTo>
                    <a:pt x="3704778" y="2952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546461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PROJECT</a:t>
            </a:r>
            <a:r>
              <a:rPr dirty="0" sz="4250" spc="-25"/>
              <a:t> </a:t>
            </a:r>
            <a:r>
              <a:rPr dirty="0" sz="4250" spc="-10"/>
              <a:t>TITLE</a:t>
            </a:r>
            <a:endParaRPr sz="4250"/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1799593" y="2717992"/>
            <a:ext cx="6217285" cy="576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“Interactive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Digital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Portfolio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Web-</a:t>
            </a:r>
            <a:r>
              <a:rPr dirty="0" sz="1800">
                <a:latin typeface="Calibri"/>
                <a:cs typeface="Calibri"/>
              </a:rPr>
              <a:t>Based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Showcase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Skills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 </a:t>
            </a:r>
            <a:r>
              <a:rPr dirty="0" sz="1800" spc="-10">
                <a:latin typeface="Calibri"/>
                <a:cs typeface="Calibri"/>
              </a:rPr>
              <a:t>Achievements”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7050" y="6134100"/>
              <a:ext cx="247649" cy="24764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66725" y="6410324"/>
              <a:ext cx="3705225" cy="295275"/>
            </a:xfrm>
            <a:custGeom>
              <a:avLst/>
              <a:gdLst/>
              <a:ahLst/>
              <a:cxnLst/>
              <a:rect l="l" t="t" r="r" b="b"/>
              <a:pathLst>
                <a:path w="3705225" h="295275">
                  <a:moveTo>
                    <a:pt x="3704778" y="295275"/>
                  </a:moveTo>
                  <a:lnTo>
                    <a:pt x="0" y="295275"/>
                  </a:lnTo>
                  <a:lnTo>
                    <a:pt x="0" y="0"/>
                  </a:lnTo>
                  <a:lnTo>
                    <a:pt x="3704778" y="0"/>
                  </a:lnTo>
                  <a:lnTo>
                    <a:pt x="3704778" y="2952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5"/>
              <a:ext cx="1733549" cy="30098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13" y="402342"/>
            <a:ext cx="235585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-10"/>
              <a:t>AGENDA</a:t>
            </a:r>
            <a:endParaRPr sz="4800"/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3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740413" y="6470881"/>
            <a:ext cx="1688464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100" spc="6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D82C2"/>
                </a:solidFill>
                <a:latin typeface="Trebuchet MS"/>
                <a:cs typeface="Trebuchet MS"/>
              </a:rPr>
              <a:t>AnnualReview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90415" y="1360989"/>
            <a:ext cx="4692015" cy="3922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29565" indent="-316865">
              <a:lnSpc>
                <a:spcPts val="3650"/>
              </a:lnSpc>
              <a:spcBef>
                <a:spcPts val="114"/>
              </a:spcBef>
              <a:buSzPct val="96363"/>
              <a:buFont typeface="Trebuchet MS"/>
              <a:buAutoNum type="arabicPeriod"/>
              <a:tabLst>
                <a:tab pos="329565" algn="l"/>
              </a:tabLst>
            </a:pPr>
            <a:r>
              <a:rPr dirty="0" sz="2750">
                <a:solidFill>
                  <a:srgbClr val="0D0D0D"/>
                </a:solidFill>
                <a:latin typeface="Lucida Sans Unicode"/>
                <a:cs typeface="Lucida Sans Unicode"/>
              </a:rPr>
              <a:t>Problem</a:t>
            </a:r>
            <a:r>
              <a:rPr dirty="0" sz="2750" spc="-28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Lucida Sans Unicode"/>
                <a:cs typeface="Lucida Sans Unicode"/>
              </a:rPr>
              <a:t>Statement</a:t>
            </a:r>
            <a:endParaRPr sz="2750">
              <a:latin typeface="Lucida Sans Unicode"/>
              <a:cs typeface="Lucida Sans Unicode"/>
            </a:endParaRPr>
          </a:p>
          <a:p>
            <a:pPr marL="328295" indent="-315595">
              <a:lnSpc>
                <a:spcPts val="3415"/>
              </a:lnSpc>
              <a:buSzPct val="96363"/>
              <a:buFont typeface="Trebuchet MS"/>
              <a:buAutoNum type="arabicPeriod"/>
              <a:tabLst>
                <a:tab pos="328295" algn="l"/>
              </a:tabLst>
            </a:pPr>
            <a:r>
              <a:rPr dirty="0" sz="2750" spc="-10">
                <a:solidFill>
                  <a:srgbClr val="0D0D0D"/>
                </a:solidFill>
                <a:latin typeface="Lucida Sans Unicode"/>
                <a:cs typeface="Lucida Sans Unicode"/>
              </a:rPr>
              <a:t>Project</a:t>
            </a:r>
            <a:r>
              <a:rPr dirty="0" sz="2750" spc="-40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Lucida Sans Unicode"/>
                <a:cs typeface="Lucida Sans Unicode"/>
              </a:rPr>
              <a:t>Overview</a:t>
            </a:r>
            <a:endParaRPr sz="2750">
              <a:latin typeface="Lucida Sans Unicode"/>
              <a:cs typeface="Lucida Sans Unicode"/>
            </a:endParaRPr>
          </a:p>
          <a:p>
            <a:pPr marL="328295" indent="-315595">
              <a:lnSpc>
                <a:spcPts val="3300"/>
              </a:lnSpc>
              <a:buSzPct val="96363"/>
              <a:buFont typeface="Trebuchet MS"/>
              <a:buAutoNum type="arabicPeriod"/>
              <a:tabLst>
                <a:tab pos="328295" algn="l"/>
              </a:tabLst>
            </a:pPr>
            <a:r>
              <a:rPr dirty="0" sz="2750">
                <a:solidFill>
                  <a:srgbClr val="0D0D0D"/>
                </a:solidFill>
                <a:latin typeface="Lucida Sans Unicode"/>
                <a:cs typeface="Lucida Sans Unicode"/>
              </a:rPr>
              <a:t>End</a:t>
            </a:r>
            <a:r>
              <a:rPr dirty="0" sz="2750" spc="-395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Lucida Sans Unicode"/>
                <a:cs typeface="Lucida Sans Unicode"/>
              </a:rPr>
              <a:t>Users</a:t>
            </a:r>
            <a:endParaRPr sz="2750">
              <a:latin typeface="Lucida Sans Unicode"/>
              <a:cs typeface="Lucida Sans Unicode"/>
            </a:endParaRPr>
          </a:p>
          <a:p>
            <a:pPr marL="328295" indent="-315595">
              <a:lnSpc>
                <a:spcPts val="3295"/>
              </a:lnSpc>
              <a:buSzPct val="96363"/>
              <a:buFont typeface="Trebuchet MS"/>
              <a:buAutoNum type="arabicPeriod"/>
              <a:tabLst>
                <a:tab pos="328295" algn="l"/>
              </a:tabLst>
            </a:pPr>
            <a:r>
              <a:rPr dirty="0" sz="2750" spc="-85">
                <a:solidFill>
                  <a:srgbClr val="0D0D0D"/>
                </a:solidFill>
                <a:latin typeface="Lucida Sans Unicode"/>
                <a:cs typeface="Lucida Sans Unicode"/>
              </a:rPr>
              <a:t>Tools</a:t>
            </a:r>
            <a:r>
              <a:rPr dirty="0" sz="2750" spc="-39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dirty="0" sz="2750">
                <a:solidFill>
                  <a:srgbClr val="0D0D0D"/>
                </a:solidFill>
                <a:latin typeface="Lucida Sans Unicode"/>
                <a:cs typeface="Lucida Sans Unicode"/>
              </a:rPr>
              <a:t>and</a:t>
            </a:r>
            <a:r>
              <a:rPr dirty="0" sz="2750" spc="-39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Lucida Sans Unicode"/>
                <a:cs typeface="Lucida Sans Unicode"/>
              </a:rPr>
              <a:t>Technologies</a:t>
            </a:r>
            <a:endParaRPr sz="2750">
              <a:latin typeface="Lucida Sans Unicode"/>
              <a:cs typeface="Lucida Sans Unicode"/>
            </a:endParaRPr>
          </a:p>
          <a:p>
            <a:pPr marL="325755" indent="-313055">
              <a:lnSpc>
                <a:spcPts val="3365"/>
              </a:lnSpc>
              <a:buSzPct val="96363"/>
              <a:buFont typeface="Trebuchet MS"/>
              <a:buAutoNum type="arabicPeriod"/>
              <a:tabLst>
                <a:tab pos="325755" algn="l"/>
              </a:tabLst>
            </a:pPr>
            <a:r>
              <a:rPr dirty="0" sz="2750" spc="-30">
                <a:solidFill>
                  <a:srgbClr val="0D0D0D"/>
                </a:solidFill>
                <a:latin typeface="Lucida Sans Unicode"/>
                <a:cs typeface="Lucida Sans Unicode"/>
              </a:rPr>
              <a:t>Portfolio</a:t>
            </a:r>
            <a:r>
              <a:rPr dirty="0" sz="2750" spc="-355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Lucida Sans Unicode"/>
                <a:cs typeface="Lucida Sans Unicode"/>
              </a:rPr>
              <a:t>designandLayout</a:t>
            </a:r>
            <a:endParaRPr sz="2750">
              <a:latin typeface="Lucida Sans Unicode"/>
              <a:cs typeface="Lucida Sans Unicode"/>
            </a:endParaRPr>
          </a:p>
          <a:p>
            <a:pPr marL="328295" indent="-315595">
              <a:lnSpc>
                <a:spcPts val="3404"/>
              </a:lnSpc>
              <a:buSzPct val="96363"/>
              <a:buFont typeface="Trebuchet MS"/>
              <a:buAutoNum type="arabicPeriod"/>
              <a:tabLst>
                <a:tab pos="328295" algn="l"/>
              </a:tabLst>
            </a:pPr>
            <a:r>
              <a:rPr dirty="0" sz="2750" spc="-10">
                <a:solidFill>
                  <a:srgbClr val="0D0D0D"/>
                </a:solidFill>
                <a:latin typeface="Lucida Sans Unicode"/>
                <a:cs typeface="Lucida Sans Unicode"/>
              </a:rPr>
              <a:t>Features</a:t>
            </a:r>
            <a:r>
              <a:rPr dirty="0" sz="2750" spc="-395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dirty="0" sz="2750">
                <a:solidFill>
                  <a:srgbClr val="0D0D0D"/>
                </a:solidFill>
                <a:latin typeface="Lucida Sans Unicode"/>
                <a:cs typeface="Lucida Sans Unicode"/>
              </a:rPr>
              <a:t>and</a:t>
            </a:r>
            <a:r>
              <a:rPr dirty="0" sz="2750" spc="-39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Lucida Sans Unicode"/>
                <a:cs typeface="Lucida Sans Unicode"/>
              </a:rPr>
              <a:t>Functionality</a:t>
            </a:r>
            <a:endParaRPr sz="2750">
              <a:latin typeface="Lucida Sans Unicode"/>
              <a:cs typeface="Lucida Sans Unicode"/>
            </a:endParaRPr>
          </a:p>
          <a:p>
            <a:pPr marL="328295" indent="-315595">
              <a:lnSpc>
                <a:spcPts val="3375"/>
              </a:lnSpc>
              <a:buSzPct val="96363"/>
              <a:buFont typeface="Trebuchet MS"/>
              <a:buAutoNum type="arabicPeriod"/>
              <a:tabLst>
                <a:tab pos="328295" algn="l"/>
              </a:tabLst>
            </a:pPr>
            <a:r>
              <a:rPr dirty="0" sz="2750" spc="-45">
                <a:solidFill>
                  <a:srgbClr val="0D0D0D"/>
                </a:solidFill>
                <a:latin typeface="Lucida Sans Unicode"/>
                <a:cs typeface="Lucida Sans Unicode"/>
              </a:rPr>
              <a:t>Results</a:t>
            </a:r>
            <a:r>
              <a:rPr dirty="0" sz="2750" spc="-38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dirty="0" sz="2750">
                <a:solidFill>
                  <a:srgbClr val="0D0D0D"/>
                </a:solidFill>
                <a:latin typeface="Lucida Sans Unicode"/>
                <a:cs typeface="Lucida Sans Unicode"/>
              </a:rPr>
              <a:t>and</a:t>
            </a:r>
            <a:r>
              <a:rPr dirty="0" sz="2750" spc="-380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Lucida Sans Unicode"/>
                <a:cs typeface="Lucida Sans Unicode"/>
              </a:rPr>
              <a:t>Screenshots</a:t>
            </a:r>
            <a:endParaRPr sz="2750">
              <a:latin typeface="Lucida Sans Unicode"/>
              <a:cs typeface="Lucida Sans Unicode"/>
            </a:endParaRPr>
          </a:p>
          <a:p>
            <a:pPr marL="328295" indent="-315595">
              <a:lnSpc>
                <a:spcPts val="3325"/>
              </a:lnSpc>
              <a:buSzPct val="96363"/>
              <a:buFont typeface="Trebuchet MS"/>
              <a:buAutoNum type="arabicPeriod"/>
              <a:tabLst>
                <a:tab pos="328295" algn="l"/>
              </a:tabLst>
            </a:pPr>
            <a:r>
              <a:rPr dirty="0" sz="2750" spc="-10">
                <a:solidFill>
                  <a:srgbClr val="0D0D0D"/>
                </a:solidFill>
                <a:latin typeface="Lucida Sans Unicode"/>
                <a:cs typeface="Lucida Sans Unicode"/>
              </a:rPr>
              <a:t>Conclusion</a:t>
            </a:r>
            <a:endParaRPr sz="2750">
              <a:latin typeface="Lucida Sans Unicode"/>
              <a:cs typeface="Lucida Sans Unicode"/>
            </a:endParaRPr>
          </a:p>
          <a:p>
            <a:pPr marL="328295" indent="-315595">
              <a:lnSpc>
                <a:spcPts val="3529"/>
              </a:lnSpc>
              <a:buSzPct val="96363"/>
              <a:buFont typeface="Trebuchet MS"/>
              <a:buAutoNum type="arabicPeriod"/>
              <a:tabLst>
                <a:tab pos="328295" algn="l"/>
              </a:tabLst>
            </a:pPr>
            <a:r>
              <a:rPr dirty="0" sz="2750" spc="-25">
                <a:solidFill>
                  <a:srgbClr val="0D0D0D"/>
                </a:solidFill>
                <a:latin typeface="Lucida Sans Unicode"/>
                <a:cs typeface="Lucida Sans Unicode"/>
              </a:rPr>
              <a:t>Github</a:t>
            </a:r>
            <a:r>
              <a:rPr dirty="0" sz="2750" spc="-365">
                <a:solidFill>
                  <a:srgbClr val="0D0D0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Lucida Sans Unicode"/>
                <a:cs typeface="Lucida Sans Unicode"/>
              </a:rPr>
              <a:t>Link</a:t>
            </a:r>
            <a:endParaRPr sz="27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696075" y="0"/>
            <a:ext cx="5495925" cy="6858000"/>
            <a:chOff x="6696075" y="0"/>
            <a:chExt cx="549592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7237" y="0"/>
              <a:ext cx="4804762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6075" y="1695450"/>
              <a:ext cx="819149" cy="323849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445" rIns="0" bIns="0" rtlCol="0" vert="horz">
            <a:spAutoFit/>
          </a:bodyPr>
          <a:lstStyle/>
          <a:p>
            <a:pPr marL="288925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PROBLEM</a:t>
            </a:r>
            <a:r>
              <a:rPr dirty="0" sz="4250" spc="-35"/>
              <a:t> </a:t>
            </a:r>
            <a:r>
              <a:rPr dirty="0" sz="4250" spc="-10"/>
              <a:t>STATEMENT</a:t>
            </a:r>
            <a:endParaRPr sz="4250"/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1518281" y="2341935"/>
            <a:ext cx="4232910" cy="140525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0699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Students</a:t>
            </a:r>
            <a:r>
              <a:rPr dirty="0" sz="1800" spc="2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often</a:t>
            </a:r>
            <a:r>
              <a:rPr dirty="0" sz="1800" spc="2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lack</a:t>
            </a:r>
            <a:r>
              <a:rPr dirty="0" sz="1800" spc="2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2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single,</a:t>
            </a:r>
            <a:r>
              <a:rPr dirty="0" sz="1800" spc="2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well-organized </a:t>
            </a:r>
            <a:r>
              <a:rPr dirty="0" sz="1800">
                <a:latin typeface="Calibri"/>
                <a:cs typeface="Calibri"/>
              </a:rPr>
              <a:t>place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present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skills,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certificates,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 </a:t>
            </a:r>
            <a:r>
              <a:rPr dirty="0" sz="1800">
                <a:latin typeface="Calibri"/>
                <a:cs typeface="Calibri"/>
              </a:rPr>
              <a:t>resume.A</a:t>
            </a:r>
            <a:r>
              <a:rPr dirty="0" sz="1800" spc="200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digital</a:t>
            </a:r>
            <a:r>
              <a:rPr dirty="0" sz="1800" spc="204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portfolio</a:t>
            </a:r>
            <a:r>
              <a:rPr dirty="0" sz="1800" spc="200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solves</a:t>
            </a:r>
            <a:r>
              <a:rPr dirty="0" sz="1800" spc="204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200">
                <a:latin typeface="Calibri"/>
                <a:cs typeface="Calibri"/>
              </a:rPr>
              <a:t>  </a:t>
            </a:r>
            <a:r>
              <a:rPr dirty="0" sz="1800" spc="-25">
                <a:latin typeface="Calibri"/>
                <a:cs typeface="Calibri"/>
              </a:rPr>
              <a:t>by </a:t>
            </a:r>
            <a:r>
              <a:rPr dirty="0" sz="1800">
                <a:latin typeface="Calibri"/>
                <a:cs typeface="Calibri"/>
              </a:rPr>
              <a:t>combining</a:t>
            </a:r>
            <a:r>
              <a:rPr dirty="0" sz="1800" spc="32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everything</a:t>
            </a:r>
            <a:r>
              <a:rPr dirty="0" sz="1800" spc="32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32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325">
                <a:latin typeface="Calibri"/>
                <a:cs typeface="Calibri"/>
              </a:rPr>
              <a:t>  </a:t>
            </a:r>
            <a:r>
              <a:rPr dirty="0" sz="1800" spc="-10">
                <a:latin typeface="Calibri"/>
                <a:cs typeface="Calibri"/>
              </a:rPr>
              <a:t>professional, </a:t>
            </a:r>
            <a:r>
              <a:rPr dirty="0" sz="1800">
                <a:latin typeface="Calibri"/>
                <a:cs typeface="Calibri"/>
              </a:rPr>
              <a:t>accessible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6075" y="1695450"/>
            <a:ext cx="314324" cy="3238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58225" y="2647950"/>
            <a:ext cx="3533774" cy="38099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546461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PROJECT</a:t>
            </a:r>
            <a:r>
              <a:rPr dirty="0" sz="4250" spc="-35"/>
              <a:t> </a:t>
            </a:r>
            <a:r>
              <a:rPr dirty="0" sz="4250" spc="-10"/>
              <a:t>OVERVIEW</a:t>
            </a:r>
            <a:endParaRPr sz="4250"/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1430651" y="2699828"/>
            <a:ext cx="4658360" cy="8528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project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personal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portfolio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website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that </a:t>
            </a:r>
            <a:r>
              <a:rPr dirty="0" sz="1800">
                <a:latin typeface="Calibri"/>
                <a:cs typeface="Calibri"/>
              </a:rPr>
              <a:t>displays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profile,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skills,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certificates,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resume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attractive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design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smooth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animations.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6075" y="1695450"/>
            <a:ext cx="314324" cy="3238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60833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WHO</a:t>
            </a:r>
            <a:r>
              <a:rPr dirty="0" sz="3200" spc="10"/>
              <a:t> </a:t>
            </a:r>
            <a:r>
              <a:rPr dirty="0" sz="3200"/>
              <a:t>ARE</a:t>
            </a:r>
            <a:r>
              <a:rPr dirty="0" sz="3200" spc="10"/>
              <a:t> </a:t>
            </a:r>
            <a:r>
              <a:rPr dirty="0" sz="3200"/>
              <a:t>THE</a:t>
            </a:r>
            <a:r>
              <a:rPr dirty="0" sz="3200" spc="15"/>
              <a:t> </a:t>
            </a:r>
            <a:r>
              <a:rPr dirty="0" sz="3200"/>
              <a:t>END</a:t>
            </a:r>
            <a:r>
              <a:rPr dirty="0" sz="3200" spc="10"/>
              <a:t> </a:t>
            </a:r>
            <a:r>
              <a:rPr dirty="0" sz="3200" spc="-10"/>
              <a:t>USERS?</a:t>
            </a:r>
            <a:endParaRPr sz="3200"/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1050604" y="2357309"/>
            <a:ext cx="5314315" cy="8528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0699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Recruiters,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teams,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faculty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evaluators,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classmates,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 </a:t>
            </a:r>
            <a:r>
              <a:rPr dirty="0" sz="1800">
                <a:latin typeface="Calibri"/>
                <a:cs typeface="Calibri"/>
              </a:rPr>
              <a:t>anyone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interested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viewing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academic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technical achievements.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96075" y="1695450"/>
            <a:ext cx="314324" cy="3238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90046" y="5299071"/>
            <a:ext cx="581024" cy="8381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736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TOOLS AND </a:t>
            </a:r>
            <a:r>
              <a:rPr dirty="0" spc="-10"/>
              <a:t>TECHNIQUES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3131187" y="2982663"/>
            <a:ext cx="5872480" cy="8528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HTML5,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CSS3,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JavaScript,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Particles.js,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Canvas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animations,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 </a:t>
            </a:r>
            <a:r>
              <a:rPr dirty="0" sz="1800">
                <a:latin typeface="Calibri"/>
                <a:cs typeface="Calibri"/>
              </a:rPr>
              <a:t>LocalStorage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theme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memory.(It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deployed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GitHub </a:t>
            </a:r>
            <a:r>
              <a:rPr dirty="0" sz="1800">
                <a:latin typeface="Calibri"/>
                <a:cs typeface="Calibri"/>
              </a:rPr>
              <a:t>Pages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Netlify.)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809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58400" y="523875"/>
            <a:ext cx="457199" cy="4571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30"/>
              </a:spcBef>
            </a:pPr>
            <a:r>
              <a:rPr dirty="0" sz="3950"/>
              <a:t>POTFOLIO</a:t>
            </a:r>
            <a:r>
              <a:rPr dirty="0" sz="3950" spc="15"/>
              <a:t> </a:t>
            </a:r>
            <a:r>
              <a:rPr dirty="0" sz="3950"/>
              <a:t>DESIGN</a:t>
            </a:r>
            <a:r>
              <a:rPr dirty="0" sz="3950" spc="20"/>
              <a:t> </a:t>
            </a:r>
            <a:r>
              <a:rPr dirty="0" sz="3950"/>
              <a:t>AND</a:t>
            </a:r>
            <a:r>
              <a:rPr dirty="0" sz="3950" spc="25"/>
              <a:t> </a:t>
            </a:r>
            <a:r>
              <a:rPr dirty="0" sz="3950" spc="-10"/>
              <a:t>LAYOUT</a:t>
            </a:r>
            <a:endParaRPr sz="3950"/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1198241" y="2031173"/>
            <a:ext cx="5817235" cy="8528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single-</a:t>
            </a:r>
            <a:r>
              <a:rPr dirty="0" sz="1800">
                <a:latin typeface="Calibri"/>
                <a:cs typeface="Calibri"/>
              </a:rPr>
              <a:t>page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layout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animated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gradient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background, </a:t>
            </a:r>
            <a:r>
              <a:rPr dirty="0" sz="1800">
                <a:latin typeface="Calibri"/>
                <a:cs typeface="Calibri"/>
              </a:rPr>
              <a:t>starfield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effect,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light/dark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themes,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rounded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cards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each </a:t>
            </a:r>
            <a:r>
              <a:rPr dirty="0" sz="1800" spc="-10">
                <a:latin typeface="Calibri"/>
                <a:cs typeface="Calibri"/>
              </a:rPr>
              <a:t>section.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7237" y="0"/>
            <a:ext cx="4804762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67062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</a:pPr>
            <a:r>
              <a:rPr dirty="0" sz="4800"/>
              <a:t>FEATURES</a:t>
            </a:r>
            <a:r>
              <a:rPr dirty="0" sz="4800" spc="-40"/>
              <a:t> </a:t>
            </a:r>
            <a:r>
              <a:rPr dirty="0" sz="4800"/>
              <a:t>AND</a:t>
            </a:r>
            <a:r>
              <a:rPr dirty="0" sz="4800" spc="-35"/>
              <a:t> </a:t>
            </a:r>
            <a:r>
              <a:rPr dirty="0" sz="4800" spc="-10"/>
              <a:t>FUNCTIONALITY</a:t>
            </a:r>
            <a:endParaRPr sz="4800"/>
          </a:p>
        </p:txBody>
      </p:sp>
      <p:sp>
        <p:nvSpPr>
          <p:cNvPr id="4" name="object 4" descr=""/>
          <p:cNvSpPr txBox="1"/>
          <p:nvPr/>
        </p:nvSpPr>
        <p:spPr>
          <a:xfrm>
            <a:off x="1100458" y="2015437"/>
            <a:ext cx="5723255" cy="8528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Theme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switcher,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smooth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scroll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navigation,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responsive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design, </a:t>
            </a:r>
            <a:r>
              <a:rPr dirty="0" sz="1800">
                <a:latin typeface="Calibri"/>
                <a:cs typeface="Calibri"/>
              </a:rPr>
              <a:t>certificates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gallery,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resume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preview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download,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 </a:t>
            </a:r>
            <a:r>
              <a:rPr dirty="0" sz="1800" spc="-10">
                <a:latin typeface="Calibri"/>
                <a:cs typeface="Calibri"/>
              </a:rPr>
              <a:t>background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animations.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Achari Jagathish</dc:creator>
  <cp:keywords>DAGyu4FDMdA,BAGBckd4Qyw,0</cp:keywords>
  <dc:title>DOC-20250912-WA0001.</dc:title>
  <dcterms:created xsi:type="dcterms:W3CDTF">2025-09-24T05:07:12Z</dcterms:created>
  <dcterms:modified xsi:type="dcterms:W3CDTF">2025-09-24T05:07:12Z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2025-09-24T00:00:00Z</vt:filetime>
  </property>
  <property fmtid="{D5CDD505-2E9C-101B-9397-08002B2CF9AE}" pid="3" name="Creator">
    <vt:lpwstr>Canva</vt:lpwstr>
  </property>
  <property fmtid="{D5CDD505-2E9C-101B-9397-08002B2CF9AE}" pid="4" name="LastSaved">
    <vt:filetime>2025-09-24T00:00:00Z</vt:filetime>
  </property>
  <property fmtid="{D5CDD505-2E9C-101B-9397-08002B2CF9AE}" pid="5" name="Producer">
    <vt:lpwstr>Canva</vt:lpwstr>
  </property>
</Properties>
</file>