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a:t>STUDENT NAME:A.Hari priya</a:t>
            </a:r>
            <a:endParaRPr lang="en-US" sz="2400" dirty="0"/>
          </a:p>
          <a:p>
            <a:r>
              <a:rPr lang="en-US" sz="2400" dirty="0"/>
              <a:t>REGISTER NO:312200370</a:t>
            </a:r>
          </a:p>
          <a:p>
            <a:r>
              <a:rPr lang="en-US" sz="2400" dirty="0"/>
              <a:t>USERNAME: asunm103unm103312200370</a:t>
            </a:r>
          </a:p>
          <a:p>
            <a:r>
              <a:rPr lang="en-US" sz="2400" dirty="0"/>
              <a:t>DEPARTMENT:B.com(G)</a:t>
            </a:r>
          </a:p>
          <a:p>
            <a:r>
              <a:rPr lang="en-US" sz="2400" dirty="0"/>
              <a:t>COLLEGE s.i.v.e.t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AEAD0DD-5BC3-A7EB-BC41-95312EF3EE22}"/>
              </a:ext>
            </a:extLst>
          </p:cNvPr>
          <p:cNvSpPr txBox="1"/>
          <p:nvPr/>
        </p:nvSpPr>
        <p:spPr>
          <a:xfrm>
            <a:off x="443508" y="1575167"/>
            <a:ext cx="6101952" cy="2862322"/>
          </a:xfrm>
          <a:prstGeom prst="rect">
            <a:avLst/>
          </a:prstGeom>
          <a:noFill/>
        </p:spPr>
        <p:txBody>
          <a:bodyPr wrap="square">
            <a:spAutoFit/>
          </a:bodyPr>
          <a:lstStyle/>
          <a:p>
            <a:r>
              <a:rPr lang="en-US"/>
              <a:t>Explain the methods and techniques used for analyzing and modeling the data.Performance Metrics Definition: Establish key metrics relevant to job roles.Score Calculation: Use Excel formulas for summing, averaging, or weighting performance metrics.Data Visualization: Employ charts, graphs, and conditional formatting to visualize performance trends.Statistical Analysis: Use basic statistical functions to understand patterns and correlations.Dashboards: Create interactive dashboards using Excel’s PivotTables, slicers, and data visualization tools.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2D772449-4FC2-0C5B-E039-BBAEE24D3480}"/>
              </a:ext>
            </a:extLst>
          </p:cNvPr>
          <p:cNvSpPr txBox="1"/>
          <p:nvPr/>
        </p:nvSpPr>
        <p:spPr>
          <a:xfrm>
            <a:off x="594123" y="1487448"/>
            <a:ext cx="6101952" cy="2585323"/>
          </a:xfrm>
          <a:prstGeom prst="rect">
            <a:avLst/>
          </a:prstGeom>
          <a:noFill/>
        </p:spPr>
        <p:txBody>
          <a:bodyPr wrap="square">
            <a:spAutoFit/>
          </a:bodyPr>
          <a:lstStyle/>
          <a:p>
            <a:r>
              <a:rPr lang="en-US"/>
              <a:t>Present the findings of the analysis, highlighting key insights and trends.Top Performers: Identify employees with consistently high performance scores.Areas for Improvement: Highlight metrics or departments with low performance.Trends: Discuss performance trends over time (e.g., improvement or decline).Correlation: Analyze relationships between different performance metrics (e.g., attendance vs. productivity).Manager Feedback: Interpret any qualitative feedback or comments provided by managers.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DB771EA-2C89-3440-8BF8-C06EEF216442}"/>
              </a:ext>
            </a:extLst>
          </p:cNvPr>
          <p:cNvSpPr txBox="1"/>
          <p:nvPr/>
        </p:nvSpPr>
        <p:spPr>
          <a:xfrm>
            <a:off x="669727" y="1409701"/>
            <a:ext cx="6101952" cy="3693319"/>
          </a:xfrm>
          <a:prstGeom prst="rect">
            <a:avLst/>
          </a:prstGeom>
          <a:noFill/>
        </p:spPr>
        <p:txBody>
          <a:bodyPr wrap="square">
            <a:spAutoFit/>
          </a:bodyPr>
          <a:lstStyle/>
          <a:p>
            <a:r>
              <a:rPr lang="en-US"/>
              <a:t>Summarize the key takeaways from the analysis and discuss the implications for the organization.The analysis provided a clear picture of employee performance, identified top performers, and highlighted areas needing attention.Based on these insights, HR and management can implement targeted training programs, recognize and reward high performers, and address issues that affect productivity and employee engagement.Recommend future steps, such as regular updates of the performance analysis system, incorporating more advanced analytics techniques, or expanding the dataset to include additional factors.This structured approach will ensure that the project is comprehensive and effectively meets the needs of its end users while providing actionable insights.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4437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637527" y="120902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8F01C84-7517-1372-830E-83E51551C157}"/>
              </a:ext>
            </a:extLst>
          </p:cNvPr>
          <p:cNvSpPr txBox="1"/>
          <p:nvPr/>
        </p:nvSpPr>
        <p:spPr>
          <a:xfrm>
            <a:off x="676275" y="1695450"/>
            <a:ext cx="6101952" cy="2308324"/>
          </a:xfrm>
          <a:prstGeom prst="rect">
            <a:avLst/>
          </a:prstGeom>
          <a:noFill/>
        </p:spPr>
        <p:txBody>
          <a:bodyPr wrap="square">
            <a:spAutoFit/>
          </a:bodyPr>
          <a:lstStyle/>
          <a:p>
            <a:r>
              <a:rPr lang="en-US"/>
              <a:t>Define the primary issue or challenge that the project aims to address. For example:"The company lacks a systematic way to evaluate and track employee performance, which leads to inconsistent performance reviews, low employee engagement, and difficulty in identifying top performers and areas for improvement. This project aims to develop a data-driven approach for assessing employee performance using key performance indicators (KPIs)."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8D58666-C4F3-DABF-E319-E32DBBBBACF5}"/>
              </a:ext>
            </a:extLst>
          </p:cNvPr>
          <p:cNvSpPr txBox="1"/>
          <p:nvPr/>
        </p:nvSpPr>
        <p:spPr>
          <a:xfrm>
            <a:off x="10147102" y="-14731306"/>
            <a:ext cx="20294202" cy="923330"/>
          </a:xfrm>
          <a:prstGeom prst="rect">
            <a:avLst/>
          </a:prstGeom>
          <a:noFill/>
        </p:spPr>
        <p:txBody>
          <a:bodyPr wrap="square">
            <a:spAutoFit/>
          </a:bodyPr>
          <a:lstStyle/>
          <a:p>
            <a:r>
              <a:rPr lang="en-US"/>
              <a:t>Briefly summarize the project's goals, scope, and objectives. Explain why this analysis is important."The Employee Performance Analysis project aims to create a comprehensive performance evaluation system using historical employee data. By leveraging Excel and data visualization techniques, this project will provide insights into employee productivity, highlight top performers, identify training needs, and support decision-making processes. The final outcome will be an interactive dashboard and a set of reports for HR and management."</a:t>
            </a:r>
          </a:p>
        </p:txBody>
      </p:sp>
      <p:sp>
        <p:nvSpPr>
          <p:cNvPr id="13" name="TextBox 12">
            <a:extLst>
              <a:ext uri="{FF2B5EF4-FFF2-40B4-BE49-F238E27FC236}">
                <a16:creationId xmlns:a16="http://schemas.microsoft.com/office/drawing/2014/main" id="{6BE1A61B-BC46-6BF8-9026-23D4EB45331B}"/>
              </a:ext>
            </a:extLst>
          </p:cNvPr>
          <p:cNvSpPr txBox="1"/>
          <p:nvPr/>
        </p:nvSpPr>
        <p:spPr>
          <a:xfrm>
            <a:off x="676275" y="1997839"/>
            <a:ext cx="6096627" cy="2862322"/>
          </a:xfrm>
          <a:prstGeom prst="rect">
            <a:avLst/>
          </a:prstGeom>
          <a:noFill/>
        </p:spPr>
        <p:txBody>
          <a:bodyPr wrap="square">
            <a:spAutoFit/>
          </a:bodyPr>
          <a:lstStyle/>
          <a:p>
            <a:r>
              <a:rPr lang="en-US"/>
              <a:t>Briefly summarize the project's goals, scope, and objectives. Explain why this analysis is important."The Employee Performance Analysis project aims to create a comprehensive performance evaluation system using historical employee data. By leveraging Excel and data visualization techniques, this project will provide insights into employee productivity, highlight top performers, identify training needs, and support decision-making processes. The final outcome will be an interactive dashboard and a set of reports for HR and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3A8E03B-EA9A-4CC9-6F20-F81E1A35EB8E}"/>
              </a:ext>
            </a:extLst>
          </p:cNvPr>
          <p:cNvSpPr txBox="1"/>
          <p:nvPr/>
        </p:nvSpPr>
        <p:spPr>
          <a:xfrm>
            <a:off x="594123" y="1857375"/>
            <a:ext cx="6101952" cy="2862322"/>
          </a:xfrm>
          <a:prstGeom prst="rect">
            <a:avLst/>
          </a:prstGeom>
          <a:noFill/>
        </p:spPr>
        <p:txBody>
          <a:bodyPr wrap="square">
            <a:spAutoFit/>
          </a:bodyPr>
          <a:lstStyle/>
          <a:p>
            <a:r>
              <a:rPr lang="en-US"/>
              <a:t>Briefly summarize the project's goals, scope, and objectives. Explain why this analysis is important."The Employee Performance Analysis project aims to create a comprehensive performance evaluation system using historical employee data. By leveraging Excel and data visualization techniques, this project will provide insights into employee productivity, highlight top performers, identify training needs, and support decision-making processes. The final outcome will be an interactive dashboard and a set of reports for HR and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388DC92-BA31-79D6-6CD6-20BD08EAA26A}"/>
              </a:ext>
            </a:extLst>
          </p:cNvPr>
          <p:cNvSpPr txBox="1"/>
          <p:nvPr/>
        </p:nvSpPr>
        <p:spPr>
          <a:xfrm>
            <a:off x="3050977" y="1865293"/>
            <a:ext cx="6101952" cy="3139321"/>
          </a:xfrm>
          <a:prstGeom prst="rect">
            <a:avLst/>
          </a:prstGeom>
          <a:noFill/>
        </p:spPr>
        <p:txBody>
          <a:bodyPr wrap="square">
            <a:spAutoFit/>
          </a:bodyPr>
          <a:lstStyle/>
          <a:p>
            <a:r>
              <a:rPr lang="en-US"/>
              <a:t>Outline the proposed solution and its value proposition.Solution: Develop a standardized performance evaluation system using Excel to track and analyze key performance metrics. The system will include automated calculations, visualizations, and an interactive dashboard for easy access to performance insights.Proposition: The solution will improve the consistency and objectivity of performance reviews, enhance employee engagement by providing transparent feedback, and support data-driven decision-making. It will also help in identifying training needs and potential leaders within the organization.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AB2889D-66E5-AF06-EAC3-3E301DA200B0}"/>
              </a:ext>
            </a:extLst>
          </p:cNvPr>
          <p:cNvSpPr txBox="1"/>
          <p:nvPr/>
        </p:nvSpPr>
        <p:spPr>
          <a:xfrm>
            <a:off x="654844" y="1479916"/>
            <a:ext cx="8822531" cy="2031325"/>
          </a:xfrm>
          <a:prstGeom prst="rect">
            <a:avLst/>
          </a:prstGeom>
          <a:noFill/>
        </p:spPr>
        <p:txBody>
          <a:bodyPr wrap="square">
            <a:spAutoFit/>
          </a:bodyPr>
          <a:lstStyle/>
          <a:p>
            <a:r>
              <a:rPr lang="en-US"/>
              <a:t>JDProvide details about the dataset being used for analysis.Source: Internal company records, HR databases, or performance tracking tools.Variables: Employee ID, Name, Department, Job Title, Performance Metrics (e.g., sales figures, customer feedback, project completion rate), Attendance, Date of Review, Manager's Comments.Data Size: Number of records (rows) and number of fields (columns).Data Collection Period: The time range over which data was collected (e.g., monthly, quarterly, annually).Data Quality: Discuss any data cleaning, preprocessing, or assumptions made.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019300"/>
            <a:ext cx="8696325" cy="5262979"/>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Outline the proposed solution and its value proposition.Solution: Develop a standardized performance evaluation system using Excel to track and analyze key performance metrics. The system will include automated calculations, visualizations, and an interactive dashboard for easy access to performance insights.Proposition: The solution will improve the consistency and objectivity of performance reviews, enhance employee engagement by providing transparent feedback, and support data-driven decision-making. It will also help in identifying training needs and potential leaders within the organization.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sathyaoneway87@gmail.com</cp:lastModifiedBy>
  <cp:revision>13</cp:revision>
  <dcterms:created xsi:type="dcterms:W3CDTF">2024-03-29T15:07:22Z</dcterms:created>
  <dcterms:modified xsi:type="dcterms:W3CDTF">2024-08-31T03:38:05Z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