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76275" y="2874504"/>
            <a:ext cx="8086725" cy="4252280"/>
          </a:xfrm>
          <a:prstGeom prst="rect">
            <a:avLst/>
          </a:prstGeom>
          <a:noFill/>
        </p:spPr>
        <p:txBody>
          <a:bodyPr wrap="square" rtlCol="0">
            <a:spAutoFit/>
          </a:bodyPr>
          <a:lstStyle/>
          <a:p>
            <a:r>
              <a:rPr lang="en-US" sz="2400" dirty="0"/>
              <a:t>STUDENT NAME  :     HARIPRIYA .S</a:t>
            </a:r>
          </a:p>
          <a:p>
            <a:r>
              <a:rPr lang="en-US" sz="2400" dirty="0"/>
              <a:t>REGISTER NO       :     Unm410100442213371036211 </a:t>
            </a:r>
          </a:p>
          <a:p>
            <a:r>
              <a:rPr lang="en-US" sz="2400" dirty="0"/>
              <a:t>                                      </a:t>
            </a:r>
          </a:p>
          <a:p>
            <a:r>
              <a:rPr lang="en-US" sz="2400" dirty="0"/>
              <a:t>                                        (2213371036211)</a:t>
            </a:r>
          </a:p>
          <a:p>
            <a:r>
              <a:rPr lang="en-US" sz="2400" dirty="0"/>
              <a:t>DEPARTMENT      :       COMMERCE</a:t>
            </a:r>
          </a:p>
          <a:p>
            <a:r>
              <a:rPr lang="en-US" sz="2400" dirty="0"/>
              <a:t>COLLEGE               :      QUAID E MILLATH GOVERNMENT </a:t>
            </a:r>
          </a:p>
          <a:p>
            <a:r>
              <a:rPr lang="en-US" sz="2400" dirty="0"/>
              <a:t>                                           COLLEGE FOR WOMEN CHENNAI-02.   </a:t>
            </a:r>
          </a:p>
          <a:p>
            <a:endParaRPr lang="en-US" sz="2400" dirty="0"/>
          </a:p>
          <a:p>
            <a:r>
              <a:rPr lang="en-US" sz="2400" dirty="0"/>
              <a:t>                                          </a:t>
            </a:r>
          </a:p>
          <a:p>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FBD4040B-46F2-BE76-2C35-5A725CDD9143}"/>
              </a:ext>
            </a:extLst>
          </p:cNvPr>
          <p:cNvSpPr txBox="1"/>
          <p:nvPr/>
        </p:nvSpPr>
        <p:spPr>
          <a:xfrm flipH="1" flipV="1">
            <a:off x="1143000" y="1049337"/>
            <a:ext cx="8236950" cy="1834595"/>
          </a:xfrm>
          <a:prstGeom prst="rect">
            <a:avLst/>
          </a:prstGeom>
          <a:noFill/>
        </p:spPr>
        <p:txBody>
          <a:bodyPr wrap="square" rtlCol="0">
            <a:spAutoFit/>
          </a:bodyPr>
          <a:lstStyle/>
          <a:p>
            <a:endParaRPr lang="en-IN" b="1" dirty="0"/>
          </a:p>
        </p:txBody>
      </p:sp>
      <p:sp>
        <p:nvSpPr>
          <p:cNvPr id="15" name="TextBox 14">
            <a:extLst>
              <a:ext uri="{FF2B5EF4-FFF2-40B4-BE49-F238E27FC236}">
                <a16:creationId xmlns:a16="http://schemas.microsoft.com/office/drawing/2014/main" id="{1470CDDA-9DC4-CB4C-52ED-FC55173ABE46}"/>
              </a:ext>
            </a:extLst>
          </p:cNvPr>
          <p:cNvSpPr txBox="1"/>
          <p:nvPr/>
        </p:nvSpPr>
        <p:spPr>
          <a:xfrm>
            <a:off x="457200" y="1379964"/>
            <a:ext cx="8534400" cy="3693319"/>
          </a:xfrm>
          <a:prstGeom prst="rect">
            <a:avLst/>
          </a:prstGeom>
          <a:noFill/>
        </p:spPr>
        <p:txBody>
          <a:bodyPr wrap="square">
            <a:spAutoFit/>
          </a:bodyPr>
          <a:lstStyle/>
          <a:p>
            <a:r>
              <a:rPr lang="en-US" dirty="0"/>
              <a:t>To effectively model employee data for analysis, follow these steps:</a:t>
            </a:r>
          </a:p>
          <a:p>
            <a:endParaRPr lang="en-US" dirty="0"/>
          </a:p>
          <a:p>
            <a:r>
              <a:rPr lang="en-US" dirty="0"/>
              <a:t>1. **Organize Data**: Structure your dataset with clear columns for Employee ID, Department, Job Title, Hire Date, Performance Rating, Salary, and any other relevant fields.</a:t>
            </a:r>
          </a:p>
          <a:p>
            <a:r>
              <a:rPr lang="en-US" dirty="0"/>
              <a:t>2. **Clean Data**: Ensure accuracy by removing duplicates, handling missing values, and standardizing formats.</a:t>
            </a:r>
          </a:p>
          <a:p>
            <a:r>
              <a:rPr lang="en-US" dirty="0"/>
              <a:t>3. **Transform Data**: Create new variables like employee tenure and performance bands to enhance analysis.</a:t>
            </a:r>
          </a:p>
          <a:p>
            <a:r>
              <a:rPr lang="en-US" dirty="0"/>
              <a:t>4. **Apply Descriptive and Predictive Techniques**: Use statistical summaries, trend analysis, and predictive models to derive insights, such as turnover rates or salary trends.</a:t>
            </a:r>
          </a:p>
          <a:p>
            <a:r>
              <a:rPr lang="en-US" dirty="0"/>
              <a:t>5. **Visualize Results**: Use pivot tables, charts, and dashboards to present findings clearly, allowing for easy interpretation and data-driven decision-making.</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4" name="Picture 23">
            <a:extLst>
              <a:ext uri="{FF2B5EF4-FFF2-40B4-BE49-F238E27FC236}">
                <a16:creationId xmlns:a16="http://schemas.microsoft.com/office/drawing/2014/main" id="{32D95969-3242-5DA0-C8E9-188BC677C8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181148"/>
            <a:ext cx="9124950" cy="6629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AA2155E-04DB-5858-2160-EB5B9D1F1B0B}"/>
              </a:ext>
            </a:extLst>
          </p:cNvPr>
          <p:cNvSpPr txBox="1"/>
          <p:nvPr/>
        </p:nvSpPr>
        <p:spPr>
          <a:xfrm>
            <a:off x="609600" y="769228"/>
            <a:ext cx="8458200" cy="6463308"/>
          </a:xfrm>
          <a:prstGeom prst="rect">
            <a:avLst/>
          </a:prstGeom>
          <a:noFill/>
        </p:spPr>
        <p:txBody>
          <a:bodyPr wrap="square">
            <a:spAutoFit/>
          </a:bodyPr>
          <a:lstStyle/>
          <a:p>
            <a:endParaRPr lang="en-US" dirty="0"/>
          </a:p>
          <a:p>
            <a:r>
              <a:rPr lang="en-US" dirty="0"/>
              <a:t>**Conclusion**</a:t>
            </a:r>
          </a:p>
          <a:p>
            <a:endParaRPr lang="en-US" dirty="0"/>
          </a:p>
          <a:p>
            <a:r>
              <a:rPr lang="en-US" dirty="0"/>
              <a:t>In reviewing the performance of employees over the past evaluation period, several key insights have emerged:</a:t>
            </a:r>
          </a:p>
          <a:p>
            <a:endParaRPr lang="en-US" dirty="0"/>
          </a:p>
          <a:p>
            <a:r>
              <a:rPr lang="en-US" dirty="0"/>
              <a:t>1. **Strengths and Achievements:** Employees have demonstrated significant strengths in areas such as [specific skill or behavior], which has contributed to [specific outcomes, e.g., increased productivity, enhanced team collaboration]. Notably, [employee name or team] excelled in [specific task or project], showcasing their ability to [specific achievement].</a:t>
            </a:r>
          </a:p>
          <a:p>
            <a:endParaRPr lang="en-US" dirty="0"/>
          </a:p>
          <a:p>
            <a:r>
              <a:rPr lang="en-US" dirty="0"/>
              <a:t>2. **Areas for Improvement:** Despite these strengths, there are identifiable areas for improvement. Specifically, [describe areas, e.g., time management, communication] have shown variability and present opportunities for development. Addressing these areas could lead to improved performance and overall team effectiveness.</a:t>
            </a:r>
          </a:p>
          <a:p>
            <a:endParaRPr lang="en-US" dirty="0"/>
          </a:p>
          <a:p>
            <a:r>
              <a:rPr lang="en-US" dirty="0"/>
              <a:t>3. **Impact on Organizational Goals:** The performance of the employees has had a [positive/negative] impact on the organization’s strategic goals. For instance, [describe impact] has aligned well with [organizational goals], while [specific issues] have highlighted the need for [change or intervention].</a:t>
            </a:r>
          </a:p>
          <a:p>
            <a:endParaRPr lang="en-US" dirty="0"/>
          </a:p>
          <a:p>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TextBox 13">
            <a:extLst>
              <a:ext uri="{FF2B5EF4-FFF2-40B4-BE49-F238E27FC236}">
                <a16:creationId xmlns:a16="http://schemas.microsoft.com/office/drawing/2014/main" id="{D38FA484-B613-3D63-7BEE-1D0F1E661A15}"/>
              </a:ext>
            </a:extLst>
          </p:cNvPr>
          <p:cNvSpPr txBox="1"/>
          <p:nvPr/>
        </p:nvSpPr>
        <p:spPr>
          <a:xfrm>
            <a:off x="1659255" y="287253"/>
            <a:ext cx="5029200" cy="7017306"/>
          </a:xfrm>
          <a:prstGeom prst="rect">
            <a:avLst/>
          </a:prstGeom>
          <a:noFill/>
        </p:spPr>
        <p:txBody>
          <a:bodyPr wrap="square">
            <a:spAutoFit/>
          </a:bodyPr>
          <a:lstStyle/>
          <a:p>
            <a:endParaRPr lang="en-US" dirty="0"/>
          </a:p>
          <a:p>
            <a:endParaRPr lang="en-US" dirty="0"/>
          </a:p>
          <a:p>
            <a:endParaRPr lang="en-US" dirty="0"/>
          </a:p>
          <a:p>
            <a:endParaRPr lang="en-US" dirty="0"/>
          </a:p>
          <a:p>
            <a:r>
              <a:rPr lang="en-US" dirty="0"/>
              <a:t>1. **Define the Purpose:**</a:t>
            </a:r>
          </a:p>
          <a:p>
            <a:r>
              <a:rPr lang="en-US" dirty="0"/>
              <a:t>   - **Objective:** What specific goals do you aim to achieve with the employee data analysis? For example, are you looking to improve employee retention, enhance performance, or optimize staffing levels?</a:t>
            </a:r>
          </a:p>
          <a:p>
            <a:r>
              <a:rPr lang="en-US" dirty="0"/>
              <a:t>   - **Example Purpose:** "The goal is to identify factors contributing to high employee turnover rates to develop strategies for retention and improve overall job satisfaction."</a:t>
            </a:r>
          </a:p>
          <a:p>
            <a:endParaRPr lang="en-US" dirty="0"/>
          </a:p>
          <a:p>
            <a:r>
              <a:rPr lang="en-US" dirty="0"/>
              <a:t>2. **Identify the Data Sources:**</a:t>
            </a:r>
          </a:p>
          <a:p>
            <a:r>
              <a:rPr lang="en-US" dirty="0"/>
              <a:t>   - **Types of Data:** Determine what types of data are available and relevant, such as employee demographics, performance metrics, attendance records, and feedback surveys.</a:t>
            </a:r>
          </a:p>
          <a:p>
            <a:r>
              <a:rPr lang="en-US" dirty="0"/>
              <a:t>   - **Example Data Sources:** "We will use data from HR systems, performance review databases, and employee surveys."</a:t>
            </a:r>
          </a:p>
          <a:p>
            <a:endParaRPr lang="en-US"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6451482-8AA2-2F55-0956-457E71940630}"/>
              </a:ext>
            </a:extLst>
          </p:cNvPr>
          <p:cNvSpPr txBox="1"/>
          <p:nvPr/>
        </p:nvSpPr>
        <p:spPr>
          <a:xfrm>
            <a:off x="317484" y="1507807"/>
            <a:ext cx="8224837" cy="5355312"/>
          </a:xfrm>
          <a:prstGeom prst="rect">
            <a:avLst/>
          </a:prstGeom>
          <a:noFill/>
        </p:spPr>
        <p:txBody>
          <a:bodyPr wrap="square" anchor="ctr">
            <a:spAutoFit/>
          </a:bodyPr>
          <a:lstStyle/>
          <a:p>
            <a:r>
              <a:rPr lang="en-IN" dirty="0"/>
              <a:t>                                                                                                                 </a:t>
            </a:r>
          </a:p>
          <a:p>
            <a:r>
              <a:rPr lang="en-IN" dirty="0"/>
              <a:t> **1. Project Title:**Eff</a:t>
            </a:r>
          </a:p>
          <a:p>
            <a:r>
              <a:rPr lang="en-IN" dirty="0"/>
              <a:t>   **Employee Data Analysis for Improved Organizational effectiveness</a:t>
            </a:r>
          </a:p>
          <a:p>
            <a:endParaRPr lang="en-IN" dirty="0"/>
          </a:p>
          <a:p>
            <a:r>
              <a:rPr lang="en-IN" dirty="0"/>
              <a:t>### **2. Project Background:**</a:t>
            </a:r>
          </a:p>
          <a:p>
            <a:r>
              <a:rPr lang="en-IN" dirty="0"/>
              <a:t>   - **Context:** In today's competitive business environment, understanding employee dynamics is crucial for optimizing organizational performance and employee satisfaction. Effective data analysis can uncover insights into turnover rates, performance trends, and employee engagement, providing a foundation for data-driven decision-making.</a:t>
            </a:r>
          </a:p>
          <a:p>
            <a:r>
              <a:rPr lang="en-IN" dirty="0"/>
              <a:t>   - **Current Situation:** The organization is facing challenges related to high employee turnover, varying performance levels, and fluctuating employee satisfaction scores. This project aims to address these issues through comprehensive data analysis.</a:t>
            </a:r>
          </a:p>
          <a:p>
            <a:endParaRPr lang="en-IN" dirty="0"/>
          </a:p>
          <a:p>
            <a:r>
              <a:rPr lang="en-IN" dirty="0"/>
              <a:t>### **3. Objectives:**</a:t>
            </a:r>
          </a:p>
          <a:p>
            <a:r>
              <a:rPr lang="en-IN" dirty="0"/>
              <a:t>   - **Primary Objective:** To </a:t>
            </a:r>
            <a:r>
              <a:rPr lang="en-IN" dirty="0" err="1"/>
              <a:t>analyze</a:t>
            </a:r>
            <a:r>
              <a:rPr lang="en-IN" dirty="0"/>
              <a:t> employee data to identify patterns, trends, and factors influencing turnover and performance, leading to actionable insights for improving organizational effectiveness.</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B1F47CC2-92A9-5882-0856-423825D224A2}"/>
              </a:ext>
            </a:extLst>
          </p:cNvPr>
          <p:cNvSpPr txBox="1"/>
          <p:nvPr/>
        </p:nvSpPr>
        <p:spPr>
          <a:xfrm>
            <a:off x="684212" y="1502688"/>
            <a:ext cx="7005711" cy="5355312"/>
          </a:xfrm>
          <a:prstGeom prst="rect">
            <a:avLst/>
          </a:prstGeom>
          <a:noFill/>
        </p:spPr>
        <p:txBody>
          <a:bodyPr wrap="square">
            <a:spAutoFit/>
          </a:bodyPr>
          <a:lstStyle/>
          <a:p>
            <a:endParaRPr lang="en-IN" dirty="0"/>
          </a:p>
          <a:p>
            <a:r>
              <a:rPr lang="en-IN" dirty="0"/>
              <a:t>1. **HR Professionals:** Utilize insights to improve recruitment processes, manage talent, and develop employee retention strategies.</a:t>
            </a:r>
          </a:p>
          <a:p>
            <a:endParaRPr lang="en-IN" dirty="0"/>
          </a:p>
          <a:p>
            <a:r>
              <a:rPr lang="en-IN" dirty="0"/>
              <a:t>2. **Managers and Team Leaders:** Leverage data to assess team performance, identify areas for development, and make decisions on training and promotions.</a:t>
            </a:r>
          </a:p>
          <a:p>
            <a:endParaRPr lang="en-IN" dirty="0"/>
          </a:p>
          <a:p>
            <a:r>
              <a:rPr lang="en-IN" dirty="0"/>
              <a:t>3. **Executives and Senior Leadership:** Use findings to shape organizational strategy, optimize workforce planning, and drive overall business performance.</a:t>
            </a:r>
          </a:p>
          <a:p>
            <a:endParaRPr lang="en-IN" dirty="0"/>
          </a:p>
          <a:p>
            <a:r>
              <a:rPr lang="en-IN" dirty="0"/>
              <a:t>4. **Organizational Development Specialists:** Apply data to design and implement initiatives that enhance employee engagement, satisfaction, and career growth.</a:t>
            </a:r>
          </a:p>
          <a:p>
            <a:endParaRPr lang="en-IN" dirty="0"/>
          </a:p>
          <a:p>
            <a:r>
              <a:rPr lang="en-IN" dirty="0"/>
              <a:t>5. **Compensation and Benefits Analysts:** </a:t>
            </a:r>
            <a:r>
              <a:rPr lang="en-IN" dirty="0" err="1"/>
              <a:t>Analyze</a:t>
            </a:r>
            <a:r>
              <a:rPr lang="en-IN" dirty="0"/>
              <a:t> data to ensure competitive and equitable compensation structures and to adjust benefits offerings based on employee needs and market trends.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6F7ADE5-117E-66D0-9F50-0E0327C8975E}"/>
              </a:ext>
            </a:extLst>
          </p:cNvPr>
          <p:cNvSpPr txBox="1"/>
          <p:nvPr/>
        </p:nvSpPr>
        <p:spPr>
          <a:xfrm>
            <a:off x="2819400" y="1695450"/>
            <a:ext cx="6105378" cy="5355312"/>
          </a:xfrm>
          <a:prstGeom prst="rect">
            <a:avLst/>
          </a:prstGeom>
          <a:noFill/>
        </p:spPr>
        <p:txBody>
          <a:bodyPr wrap="square">
            <a:spAutoFit/>
          </a:bodyPr>
          <a:lstStyle/>
          <a:p>
            <a:r>
              <a:rPr lang="en-US" dirty="0"/>
              <a:t>1. **Enhanced Recruitment Processes**</a:t>
            </a:r>
          </a:p>
          <a:p>
            <a:r>
              <a:rPr lang="en-US" dirty="0"/>
              <a:t>   - **Solution**: Use data analysis to identify traits and qualifications of high-performing employees, streamline the recruitment process, and improve the accuracy of candidate selection.</a:t>
            </a:r>
          </a:p>
          <a:p>
            <a:r>
              <a:rPr lang="en-US" dirty="0"/>
              <a:t>   - **Value Proposition**: This reduces turnover rates and ensures that new hires are better suited to the company culture and job requirements, leading to increased productivity and cost savings in hiring.</a:t>
            </a:r>
          </a:p>
          <a:p>
            <a:endParaRPr lang="en-US" dirty="0"/>
          </a:p>
          <a:p>
            <a:r>
              <a:rPr lang="en-US" dirty="0"/>
              <a:t>2. **Improved Employee Retention**</a:t>
            </a:r>
          </a:p>
          <a:p>
            <a:r>
              <a:rPr lang="en-US" dirty="0"/>
              <a:t>   - **Solution**: Analyze patterns in employee tenure, engagement levels, and feedback to pinpoint factors contributing to employee dissatisfaction and turnover.</a:t>
            </a:r>
          </a:p>
          <a:p>
            <a:r>
              <a:rPr lang="en-US" dirty="0"/>
              <a:t>   - **Value Proposition**: By addressing these issues proactively, companies can enhance job satisfaction and loyalty, reducing recruitment and training costs and fostering a more stable workforce.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3583CC61-68E2-090A-090F-531CEAC7BEE2}"/>
              </a:ext>
            </a:extLst>
          </p:cNvPr>
          <p:cNvSpPr txBox="1"/>
          <p:nvPr/>
        </p:nvSpPr>
        <p:spPr>
          <a:xfrm>
            <a:off x="381000" y="914400"/>
            <a:ext cx="9296400" cy="5355312"/>
          </a:xfrm>
          <a:prstGeom prst="rect">
            <a:avLst/>
          </a:prstGeom>
          <a:noFill/>
        </p:spPr>
        <p:txBody>
          <a:bodyPr wrap="square">
            <a:spAutoFit/>
          </a:bodyPr>
          <a:lstStyle/>
          <a:p>
            <a:endParaRPr lang="en-US" dirty="0"/>
          </a:p>
          <a:p>
            <a:r>
              <a:rPr lang="en-US" dirty="0"/>
              <a:t>1. **Data Structure and Organization**</a:t>
            </a:r>
          </a:p>
          <a:p>
            <a:r>
              <a:rPr lang="en-US" dirty="0"/>
              <a:t>   - **Description**: Clearly define the layout of your Excel worksheet, including columns for employee ID, names, job titles, departments, hire dates, performance ratings, and other relevant metrics.</a:t>
            </a:r>
          </a:p>
          <a:p>
            <a:endParaRPr lang="en-US" dirty="0"/>
          </a:p>
          <a:p>
            <a:endParaRPr lang="en-US" dirty="0"/>
          </a:p>
          <a:p>
            <a:r>
              <a:rPr lang="en-US" dirty="0"/>
              <a:t>2. **Data Types and Formats**</a:t>
            </a:r>
          </a:p>
          <a:p>
            <a:r>
              <a:rPr lang="en-US" dirty="0"/>
              <a:t>   - **Description**: Specify the types of data in each column, such as text (employee names, job titles), numbers (salaries, performance scores), dates (hire dates, review dates), and categorical data (departments, job levels). Use appropriate Excel data formats (e.g., date format for hire dates).</a:t>
            </a:r>
          </a:p>
          <a:p>
            <a:endParaRPr lang="en-US" dirty="0"/>
          </a:p>
          <a:p>
            <a:endParaRPr lang="en-US" dirty="0"/>
          </a:p>
          <a:p>
            <a:r>
              <a:rPr lang="en-US" dirty="0"/>
              <a:t>3. **Data Validation and Accuracy**</a:t>
            </a:r>
          </a:p>
          <a:p>
            <a:r>
              <a:rPr lang="en-US" dirty="0"/>
              <a:t>   - **Description**: Implement data validation rules to ensure data entry is consistent and accurate. This can include drop-down lists for categorical data, range checks for numeric values, and mandatory fields.</a:t>
            </a:r>
          </a:p>
          <a:p>
            <a:r>
              <a:rPr lang="en-US" dirty="0"/>
              <a:t>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444B75E-3EAB-F49F-6FF0-8766B30861A1}"/>
              </a:ext>
            </a:extLst>
          </p:cNvPr>
          <p:cNvSpPr txBox="1"/>
          <p:nvPr/>
        </p:nvSpPr>
        <p:spPr>
          <a:xfrm flipH="1">
            <a:off x="2209800" y="2343386"/>
            <a:ext cx="6476999" cy="646331"/>
          </a:xfrm>
          <a:prstGeom prst="rect">
            <a:avLst/>
          </a:prstGeom>
          <a:noFill/>
        </p:spPr>
        <p:txBody>
          <a:bodyPr wrap="square" rtlCol="0">
            <a:spAutoFit/>
          </a:bodyPr>
          <a:lstStyle/>
          <a:p>
            <a:r>
              <a:rPr lang="en-IN" dirty="0"/>
              <a:t>PERFORMANCE LEVEL=IF(Z8&gt;=5, “VERY HIGH”, IF(Z8&gt;=4,”HIGH”, IF(Z8&gt;=3,”MEDIUM”,  “LOW”)))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261</TotalTime>
  <Words>1208</Words>
  <Application>Microsoft Office PowerPoint</Application>
  <PresentationFormat>Widescreen</PresentationFormat>
  <Paragraphs>115</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hp0821940@gmail.com</cp:lastModifiedBy>
  <cp:revision>14</cp:revision>
  <dcterms:created xsi:type="dcterms:W3CDTF">2024-03-29T15:07:22Z</dcterms:created>
  <dcterms:modified xsi:type="dcterms:W3CDTF">2024-08-31T15:42:48Z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