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S. Haripriya</a:t>
            </a:r>
          </a:p>
          <a:p>
            <a:r>
              <a:rPr lang="en-US" sz="2400" dirty="0"/>
              <a:t>REGISTER NO: 312209198</a:t>
            </a:r>
          </a:p>
          <a:p>
            <a:r>
              <a:rPr lang="en-US" sz="2400" dirty="0"/>
              <a:t>DEPARTMENT: B. COM Bank Management</a:t>
            </a:r>
          </a:p>
          <a:p>
            <a:r>
              <a:rPr lang="en-US" sz="2400" dirty="0"/>
              <a:t>COLLEGE: Anna Adarsh College for Women.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7BDEB-B4BB-79D0-D38F-A1C8288ADC6A}"/>
              </a:ext>
            </a:extLst>
          </p:cNvPr>
          <p:cNvSpPr txBox="1"/>
          <p:nvPr/>
        </p:nvSpPr>
        <p:spPr>
          <a:xfrm>
            <a:off x="1339453" y="2053828"/>
            <a:ext cx="6169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 uses Excel’s Pivot Tables to aggregate and summarize data, enabling dynamic slicing and dicing by different parameters like department or time period.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Visualizations like charts and heat maps are employed to highlight key insights and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modeling approach ensures that users can easily interpret and act upon performance data, providing a comprehensive view 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A48CD-BC16-7950-BDAC-F45E094F0148}"/>
              </a:ext>
            </a:extLst>
          </p:cNvPr>
          <p:cNvSpPr txBox="1"/>
          <p:nvPr/>
        </p:nvSpPr>
        <p:spPr>
          <a:xfrm>
            <a:off x="458391" y="2019300"/>
            <a:ext cx="74765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the Employee Performance Analysis using Excel is a </a:t>
            </a:r>
          </a:p>
          <a:p>
            <a:r>
              <a:rPr lang="en-US" dirty="0"/>
              <a:t>Comprehensive and actionable performance dashboard that </a:t>
            </a:r>
          </a:p>
          <a:p>
            <a:r>
              <a:rPr lang="en-US" dirty="0"/>
              <a:t>Provides clear insights into employee productivity and </a:t>
            </a:r>
          </a:p>
          <a:p>
            <a:r>
              <a:rPr lang="en-US" dirty="0"/>
              <a:t>Effectiveness.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leveraging interactive charts, Pivot Tables, and advanced </a:t>
            </a:r>
          </a:p>
          <a:p>
            <a:r>
              <a:rPr lang="en-US" dirty="0"/>
              <a:t>formulas, the dashboard highlights key trends, identifies top and </a:t>
            </a:r>
          </a:p>
          <a:p>
            <a:r>
              <a:rPr lang="en-US" dirty="0"/>
              <a:t>low performers, and reveals patterns in performance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Managers and HR professionals gain a detailed understanding of </a:t>
            </a:r>
          </a:p>
          <a:p>
            <a:r>
              <a:rPr lang="en-US" dirty="0"/>
              <a:t>how factors like attendance, training, and workload impact </a:t>
            </a:r>
          </a:p>
          <a:p>
            <a:r>
              <a:rPr lang="en-US" dirty="0"/>
              <a:t>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enables data-driven decision-making, such as recognizing high.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81E43-2471-4DE5-1D19-0B4ABE1EAC4A}"/>
              </a:ext>
            </a:extLst>
          </p:cNvPr>
          <p:cNvSpPr txBox="1"/>
          <p:nvPr/>
        </p:nvSpPr>
        <p:spPr>
          <a:xfrm>
            <a:off x="535782" y="1930399"/>
            <a:ext cx="82683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conclusion, the Employee Performance Analysis using Excel provides a </a:t>
            </a:r>
          </a:p>
          <a:p>
            <a:r>
              <a:rPr lang="en-US" dirty="0"/>
              <a:t>powerful yet accessible solution for understanding and improving employee </a:t>
            </a:r>
          </a:p>
          <a:p>
            <a:r>
              <a:rPr lang="en-US" dirty="0"/>
              <a:t>productivity.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and analyzing key performance metrics through an intuitive </a:t>
            </a:r>
          </a:p>
          <a:p>
            <a:r>
              <a:rPr lang="en-US" dirty="0"/>
              <a:t>dashboard, the solution offers valuable insights that drive informed decision-making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 of Excel’s features—such as Pivot Tables, interactive charts, and </a:t>
            </a:r>
          </a:p>
          <a:p>
            <a:r>
              <a:rPr lang="en-US" dirty="0"/>
              <a:t>advanced formulas—ensures a comprehensive and dynamic analysis of </a:t>
            </a:r>
          </a:p>
          <a:p>
            <a:r>
              <a:rPr lang="en-US" dirty="0"/>
              <a:t>performance data.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enables HR and management to recognize high performers, address.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A851F-3663-7D3D-F1F3-88C4A83461E3}"/>
              </a:ext>
            </a:extLst>
          </p:cNvPr>
          <p:cNvSpPr txBox="1"/>
          <p:nvPr/>
        </p:nvSpPr>
        <p:spPr>
          <a:xfrm>
            <a:off x="1077516" y="1695450"/>
            <a:ext cx="80754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ABC Corporation has observed varying levels of </a:t>
            </a:r>
          </a:p>
          <a:p>
            <a:r>
              <a:rPr lang="en-US" dirty="0"/>
              <a:t>performance across its employees, which is impacting </a:t>
            </a:r>
          </a:p>
          <a:p>
            <a:r>
              <a:rPr lang="en-US" dirty="0"/>
              <a:t>overall productivity and company goals.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management seeks to understand key factors </a:t>
            </a:r>
          </a:p>
          <a:p>
            <a:r>
              <a:rPr lang="en-US" dirty="0"/>
              <a:t>influencing employee performance and identify areas </a:t>
            </a:r>
          </a:p>
          <a:p>
            <a:r>
              <a:rPr lang="en-US" dirty="0"/>
              <a:t>for improvement.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is to analyze employee performance data in </a:t>
            </a:r>
          </a:p>
          <a:p>
            <a:r>
              <a:rPr lang="en-US" dirty="0"/>
              <a:t>Excel, which includes metrics such as work hours, sales </a:t>
            </a:r>
          </a:p>
          <a:p>
            <a:r>
              <a:rPr lang="en-US" dirty="0"/>
              <a:t>numbers, completed tasks, customer feedback, and </a:t>
            </a:r>
          </a:p>
          <a:p>
            <a:r>
              <a:rPr lang="en-US" dirty="0"/>
              <a:t>other relevant KPIs.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data to provide actionable insights for </a:t>
            </a:r>
          </a:p>
          <a:p>
            <a:r>
              <a:rPr lang="en-US" dirty="0"/>
              <a:t>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3425" y="1805523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important goal of this project is to analyze employee performance using data-driven techniques in Excel.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analysis will help management identify key performance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drivers, recognize top performers, and pinpoint areas for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 among employees.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provide actionable insights to improve overall employee productivity and engagement.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6610D3-6F32-FDA8-02FD-C57440A5732F}"/>
              </a:ext>
            </a:extLst>
          </p:cNvPr>
          <p:cNvSpPr txBox="1"/>
          <p:nvPr/>
        </p:nvSpPr>
        <p:spPr>
          <a:xfrm>
            <a:off x="175577" y="2468464"/>
            <a:ext cx="84534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the End Users in Employee Performance Analysis Using Excel</a:t>
            </a:r>
          </a:p>
          <a:p>
            <a:r>
              <a:rPr lang="en-US" dirty="0"/>
              <a:t>In projects. </a:t>
            </a:r>
          </a:p>
          <a:p>
            <a:endParaRPr lang="en-US" dirty="0"/>
          </a:p>
          <a:p>
            <a:r>
              <a:rPr lang="en-US" dirty="0"/>
              <a:t>These typically include:</a:t>
            </a:r>
          </a:p>
          <a:p>
            <a:endParaRPr lang="en-US" dirty="0"/>
          </a:p>
          <a:p>
            <a:r>
              <a:rPr lang="en-US" dirty="0"/>
              <a:t>1. Human Resources (HR) Department</a:t>
            </a:r>
          </a:p>
          <a:p>
            <a:r>
              <a:rPr lang="en-US" dirty="0"/>
              <a:t>2. Management and Leadership Team</a:t>
            </a:r>
          </a:p>
          <a:p>
            <a:r>
              <a:rPr lang="en-US" dirty="0"/>
              <a:t>3 . Department Heads/Team Leaders</a:t>
            </a:r>
          </a:p>
          <a:p>
            <a:r>
              <a:rPr lang="en-US" dirty="0"/>
              <a:t>4. Employees</a:t>
            </a:r>
          </a:p>
          <a:p>
            <a:r>
              <a:rPr lang="en-US" dirty="0"/>
              <a:t>5. Learning and Development (L&amp;D) Teams</a:t>
            </a:r>
          </a:p>
          <a:p>
            <a:r>
              <a:rPr lang="en-US" dirty="0"/>
              <a:t>6. Finance Department</a:t>
            </a:r>
          </a:p>
          <a:p>
            <a:r>
              <a:rPr lang="en-US" dirty="0"/>
              <a:t>7. Business Analysts/Data Analysts Etc….,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A78114-8D50-C82E-9EDA-0246D1C2EDD6}"/>
              </a:ext>
            </a:extLst>
          </p:cNvPr>
          <p:cNvSpPr txBox="1"/>
          <p:nvPr/>
        </p:nvSpPr>
        <p:spPr>
          <a:xfrm>
            <a:off x="3050977" y="1588294"/>
            <a:ext cx="6101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Our solution</a:t>
            </a:r>
          </a:p>
          <a:p>
            <a:endParaRPr lang="en-US" b="1" dirty="0"/>
          </a:p>
          <a:p>
            <a:r>
              <a:rPr lang="en-US" dirty="0"/>
              <a:t>• The solution is a comprehensive Employee Performance </a:t>
            </a:r>
          </a:p>
          <a:p>
            <a:r>
              <a:rPr lang="en-US" dirty="0"/>
              <a:t>Dashboard built in Excel.</a:t>
            </a:r>
          </a:p>
          <a:p>
            <a:r>
              <a:rPr lang="en-US" dirty="0"/>
              <a:t>• It is identify Employee data performance. </a:t>
            </a:r>
          </a:p>
          <a:p>
            <a:endParaRPr lang="en-US" b="1" dirty="0"/>
          </a:p>
          <a:p>
            <a:r>
              <a:rPr lang="en-US" b="1" dirty="0"/>
              <a:t>Value Proposition</a:t>
            </a:r>
          </a:p>
          <a:p>
            <a:endParaRPr lang="en-US" b="1" dirty="0"/>
          </a:p>
          <a:p>
            <a:r>
              <a:rPr lang="en-US" dirty="0"/>
              <a:t>1. Data-Driven Decision Making</a:t>
            </a:r>
          </a:p>
          <a:p>
            <a:r>
              <a:rPr lang="en-US" dirty="0"/>
              <a:t>2. Time and Resource Efficiency</a:t>
            </a:r>
          </a:p>
          <a:p>
            <a:r>
              <a:rPr lang="en-US" dirty="0"/>
              <a:t>3. Improved Employee Engagement</a:t>
            </a:r>
          </a:p>
          <a:p>
            <a:r>
              <a:rPr lang="en-US" dirty="0"/>
              <a:t>4. Customizable and Scalable</a:t>
            </a:r>
          </a:p>
          <a:p>
            <a:r>
              <a:rPr lang="en-US" dirty="0"/>
              <a:t>5. Visual Insights for Better Understanding</a:t>
            </a:r>
          </a:p>
          <a:p>
            <a:r>
              <a:rPr lang="en-US" dirty="0"/>
              <a:t>6. Cost-Effective Solution</a:t>
            </a:r>
          </a:p>
          <a:p>
            <a:r>
              <a:rPr lang="en-US" dirty="0"/>
              <a:t>7. Enhanced Strategic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C5ECC-1815-244D-CE94-5AD7C078F0A5}"/>
              </a:ext>
            </a:extLst>
          </p:cNvPr>
          <p:cNvSpPr txBox="1"/>
          <p:nvPr/>
        </p:nvSpPr>
        <p:spPr>
          <a:xfrm>
            <a:off x="288727" y="1353830"/>
            <a:ext cx="6101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HR professionals will use the analysis to identify top performers for rewards and address underperformance through development plans.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Managers and executives will leverage the data to guide promotions, salary adjustments, and team optimization.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Department heads will utilize it to monitor team productivity and provide targeted feedback.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learning and development team will track training effectiveness.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finance department might also benefit from correlating performance.  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BE3F9-0C20-4217-4F06-225B8F45DEB7}"/>
              </a:ext>
            </a:extLst>
          </p:cNvPr>
          <p:cNvSpPr txBox="1"/>
          <p:nvPr/>
        </p:nvSpPr>
        <p:spPr>
          <a:xfrm>
            <a:off x="2533650" y="2126456"/>
            <a:ext cx="54911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"wow" factor in our Employee Performance Analysis solution lies in its powerful combination of simplicity, efficiency, and depth of insights.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Excel dashboard offers an intuitive interface that allows users to visualize performance data at a glance while being customizable to the needs of different departments.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transforms raw data into actionable insights with interactive charts, conditional formatting, and automated calculations, providing a clear view of trends and outliers.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Haripriya .S</cp:lastModifiedBy>
  <cp:revision>17</cp:revision>
  <dcterms:created xsi:type="dcterms:W3CDTF">2024-03-29T15:07:22Z</dcterms:created>
  <dcterms:modified xsi:type="dcterms:W3CDTF">2024-09-10T17:57:36Z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