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17" r:id="rId5"/>
    <p:sldId id="307" r:id="rId6"/>
    <p:sldId id="309" r:id="rId7"/>
    <p:sldId id="263" r:id="rId8"/>
    <p:sldId id="310" r:id="rId9"/>
    <p:sldId id="316" r:id="rId10"/>
    <p:sldId id="314" r:id="rId11"/>
    <p:sldId id="312" r:id="rId12"/>
    <p:sldId id="30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405" autoAdjust="0"/>
  </p:normalViewPr>
  <p:slideViewPr>
    <p:cSldViewPr snapToGrid="0">
      <p:cViewPr varScale="1">
        <p:scale>
          <a:sx n="58" d="100"/>
          <a:sy n="58" d="100"/>
        </p:scale>
        <p:origin x="634" y="3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2/22/2025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338" y="441158"/>
            <a:ext cx="7772399" cy="5309937"/>
          </a:xfrm>
        </p:spPr>
        <p:txBody>
          <a:bodyPr anchor="ctr"/>
          <a:lstStyle/>
          <a:p>
            <a:r>
              <a:rPr lang="en-US" dirty="0"/>
              <a:t>TITLE: </a:t>
            </a:r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 CHAIN FOR SECURE NETWORKING</a:t>
            </a:r>
            <a:br>
              <a:rPr lang="en-US" dirty="0"/>
            </a:br>
            <a:r>
              <a:rPr lang="en-US" sz="4000" dirty="0"/>
              <a:t>NAME:</a:t>
            </a:r>
            <a:r>
              <a:rPr lang="en-US" dirty="0"/>
              <a:t> </a:t>
            </a:r>
            <a:r>
              <a:rPr lang="en-US" sz="2800" dirty="0"/>
              <a:t>T. Hari </a:t>
            </a:r>
            <a:r>
              <a:rPr lang="en-US" sz="2800" dirty="0" err="1"/>
              <a:t>priya</a:t>
            </a:r>
            <a:r>
              <a:rPr lang="en-US" sz="2800" dirty="0"/>
              <a:t>(192421223)</a:t>
            </a:r>
            <a:br>
              <a:rPr lang="en-US" sz="2800" dirty="0"/>
            </a:br>
            <a:r>
              <a:rPr lang="en-US" dirty="0"/>
              <a:t>                   </a:t>
            </a:r>
            <a:r>
              <a:rPr lang="en-US" sz="2800" dirty="0" err="1"/>
              <a:t>K.Sirlakshmi</a:t>
            </a:r>
            <a:r>
              <a:rPr lang="en-US" sz="2800" dirty="0"/>
              <a:t>(192412541)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BLOCKCHAIN FOR SECURE NETWORKING 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93736"/>
              </p:ext>
            </p:extLst>
          </p:nvPr>
        </p:nvGraphicFramePr>
        <p:xfrm>
          <a:off x="7170820" y="617621"/>
          <a:ext cx="4019713" cy="5716597"/>
        </p:xfrm>
        <a:graphic>
          <a:graphicData uri="http://schemas.openxmlformats.org/drawingml/2006/table">
            <a:tbl>
              <a:tblPr firstRow="1" bandRow="1"/>
              <a:tblGrid>
                <a:gridCol w="401971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848977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122630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IMPORTANCE OF SECURE NETWORKIG 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122630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HOW BLOCKCHAIN ENHANCES SECURITY 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12263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CHALLENGES AND LIMITATIONS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10834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BLOCKCHAIN IN SECURE NETWORKING 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47537"/>
            <a:ext cx="7534656" cy="86627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46421" y="2671011"/>
            <a:ext cx="6002635" cy="2991852"/>
          </a:xfrm>
        </p:spPr>
        <p:txBody>
          <a:bodyPr/>
          <a:lstStyle/>
          <a:p>
            <a:r>
              <a:rPr lang="en-US" dirty="0"/>
              <a:t> A decentralized, distributed ledger technology that records transactions across a network of computers.</a:t>
            </a:r>
          </a:p>
          <a:p>
            <a:r>
              <a:rPr lang="en-US" dirty="0"/>
              <a:t> </a:t>
            </a:r>
            <a:r>
              <a:rPr lang="en-US" b="1" dirty="0"/>
              <a:t>DECENTRALIZATION</a:t>
            </a:r>
            <a:r>
              <a:rPr lang="en-US" dirty="0"/>
              <a:t>: No Signal Point Of  Control</a:t>
            </a:r>
          </a:p>
          <a:p>
            <a:r>
              <a:rPr lang="en-US" dirty="0"/>
              <a:t> </a:t>
            </a:r>
            <a:r>
              <a:rPr lang="en-US" b="1" dirty="0"/>
              <a:t>TRANSPARENCY:</a:t>
            </a:r>
            <a:r>
              <a:rPr lang="en-US" dirty="0"/>
              <a:t> All participants have access to the same data</a:t>
            </a:r>
          </a:p>
          <a:p>
            <a:r>
              <a:rPr lang="en-US" dirty="0"/>
              <a:t> </a:t>
            </a:r>
            <a:r>
              <a:rPr lang="en-US" b="1" dirty="0"/>
              <a:t>IMMUTABILITY:</a:t>
            </a:r>
            <a:r>
              <a:rPr lang="en-US" dirty="0"/>
              <a:t> Once data is recorded, it cannot be altered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49F7A5-95A5-3D89-60EE-BD0058AC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5" y="914400"/>
            <a:ext cx="5046134" cy="2514600"/>
          </a:xfrm>
        </p:spPr>
        <p:txBody>
          <a:bodyPr/>
          <a:lstStyle/>
          <a:p>
            <a:r>
              <a:rPr lang="en-US" dirty="0"/>
              <a:t>BLOCKCHAIN PROTOCOLS FOR NETWORKING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C10050D-9961-8DEF-C8A7-3FB042C52AE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6386617" y="3429000"/>
            <a:ext cx="5003278" cy="3252537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CF523838-694F-767D-8C5F-D34D844C686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18549" r="18549"/>
          <a:stretch>
            <a:fillRect/>
          </a:stretch>
        </p:blipFill>
        <p:spPr>
          <a:xfrm>
            <a:off x="144378" y="85317"/>
            <a:ext cx="5046134" cy="6596220"/>
          </a:xfrm>
        </p:spPr>
      </p:pic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8710863" cy="914400"/>
          </a:xfrm>
        </p:spPr>
        <p:txBody>
          <a:bodyPr/>
          <a:lstStyle/>
          <a:p>
            <a:r>
              <a:rPr lang="en-US" dirty="0"/>
              <a:t>IMPORTANCE OF SECURE NETWORKING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042737" y="2502569"/>
            <a:ext cx="3745832" cy="3136232"/>
          </a:xfrm>
        </p:spPr>
        <p:txBody>
          <a:bodyPr/>
          <a:lstStyle/>
          <a:p>
            <a:r>
              <a:rPr lang="en-US" b="1" dirty="0"/>
              <a:t>EXPLAINIG SECURE NETWORKING:</a:t>
            </a:r>
          </a:p>
          <a:p>
            <a:pPr lvl="1"/>
            <a:r>
              <a:rPr lang="en-US" dirty="0"/>
              <a:t> Protects data integrity and privacy</a:t>
            </a:r>
          </a:p>
          <a:p>
            <a:pPr lvl="1"/>
            <a:r>
              <a:rPr lang="en-US" dirty="0"/>
              <a:t>Prevents unauthorized access and cyber threats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93305" y="2398295"/>
            <a:ext cx="4760495" cy="3721768"/>
          </a:xfrm>
        </p:spPr>
        <p:txBody>
          <a:bodyPr>
            <a:normAutofit/>
          </a:bodyPr>
          <a:lstStyle/>
          <a:p>
            <a:r>
              <a:rPr lang="en-US" b="1" dirty="0"/>
              <a:t>CHALLENGES IN CUREENT NETWORKING:</a:t>
            </a:r>
          </a:p>
          <a:p>
            <a:pPr lvl="1"/>
            <a:r>
              <a:rPr lang="en-US" dirty="0"/>
              <a:t>Centralized control and single points of failure </a:t>
            </a:r>
          </a:p>
          <a:p>
            <a:pPr lvl="1"/>
            <a:r>
              <a:rPr lang="en-US" dirty="0"/>
              <a:t>Vulnerability to attacks (</a:t>
            </a:r>
            <a:r>
              <a:rPr lang="en-US" dirty="0" err="1"/>
              <a:t>eg</a:t>
            </a:r>
            <a:r>
              <a:rPr lang="en-US" dirty="0"/>
              <a:t>: phishing)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6" y="240632"/>
            <a:ext cx="9224210" cy="1090863"/>
          </a:xfrm>
        </p:spPr>
        <p:txBody>
          <a:bodyPr/>
          <a:lstStyle/>
          <a:p>
            <a:r>
              <a:rPr lang="en-US" dirty="0"/>
              <a:t>HOW BLOCKCHAIN ENHANCES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DISTRIBURTED ARCHITECTURE: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Each participant Maintains a copy of the blockchain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Reduces Each participant maintains a risk of the single points of failure</a:t>
            </a:r>
          </a:p>
          <a:p>
            <a:r>
              <a:rPr lang="en-US" b="1" dirty="0"/>
              <a:t>SMART CONTRACTS: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Automated agreements that execute when the conditions are met</a:t>
            </a:r>
          </a:p>
          <a:p>
            <a:pPr lvl="1"/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 Reducing human error</a:t>
            </a:r>
          </a:p>
          <a:p>
            <a:pPr lvl="1"/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 fraud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33B6417-0659-9072-17A8-21A88CCE93A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659199" y="2038349"/>
            <a:ext cx="6337663" cy="4178897"/>
          </a:xfrm>
        </p:spPr>
      </p:pic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6" y="489284"/>
            <a:ext cx="7355305" cy="854080"/>
          </a:xfrm>
        </p:spPr>
        <p:txBody>
          <a:bodyPr/>
          <a:lstStyle/>
          <a:p>
            <a:r>
              <a:rPr lang="en-US" dirty="0"/>
              <a:t>CHALLENGES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0"/>
            <a:ext cx="4459706" cy="4040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SCALABILITY ISSUES:</a:t>
            </a:r>
          </a:p>
          <a:p>
            <a:pPr lvl="1"/>
            <a:r>
              <a:rPr lang="en-US" dirty="0"/>
              <a:t> Difficulty in managing a large number of transactions.</a:t>
            </a:r>
          </a:p>
          <a:p>
            <a:pPr marL="0" indent="0">
              <a:buNone/>
            </a:pPr>
            <a:r>
              <a:rPr lang="en-US" b="1" dirty="0"/>
              <a:t>ENERGY CONSUMPTION:</a:t>
            </a:r>
          </a:p>
          <a:p>
            <a:r>
              <a:rPr lang="en-US" dirty="0"/>
              <a:t> high energy requirements for consensus mechanisms like proof of work .</a:t>
            </a:r>
          </a:p>
          <a:p>
            <a:pPr marL="0" indent="0">
              <a:buNone/>
            </a:pPr>
            <a:r>
              <a:rPr lang="en-US" b="1" dirty="0"/>
              <a:t>REGULATORY CONCERNS:</a:t>
            </a:r>
          </a:p>
          <a:p>
            <a:r>
              <a:rPr lang="en-US" dirty="0"/>
              <a:t> LACK of clarity and standardization in many jurisdictions.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D0ADF4-639B-FD3E-EE93-AB23E433C28D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tretch>
            <a:fillRect/>
          </a:stretch>
        </p:blipFill>
        <p:spPr>
          <a:xfrm>
            <a:off x="6954253" y="2239263"/>
            <a:ext cx="4908883" cy="38406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86589" y="2350167"/>
            <a:ext cx="5470358" cy="4106779"/>
          </a:xfrm>
        </p:spPr>
        <p:txBody>
          <a:bodyPr/>
          <a:lstStyle/>
          <a:p>
            <a:r>
              <a:rPr lang="en-US" b="1" dirty="0"/>
              <a:t>EMERGING TECHNOLOGIES: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  Integration with AI for advanced security protocols.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  Interoperability between different blockchain networks </a:t>
            </a:r>
          </a:p>
          <a:p>
            <a:r>
              <a:rPr lang="en-US" b="1" dirty="0"/>
              <a:t>POTENTIAL IMPACTS: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  Enhanced security standards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  Democratization of data access and ownership.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18CB5C-F946-CCB4-B790-6509AC9E2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IN SECURE NETWORKING</a:t>
            </a:r>
            <a:endParaRPr lang="en-IN" dirty="0"/>
          </a:p>
        </p:txBody>
      </p:sp>
      <p:pic>
        <p:nvPicPr>
          <p:cNvPr id="22" name="Picture Placeholder 21">
            <a:extLst>
              <a:ext uri="{FF2B5EF4-FFF2-40B4-BE49-F238E27FC236}">
                <a16:creationId xmlns:a16="http://schemas.microsoft.com/office/drawing/2014/main" id="{6F0F2470-9C57-5D8D-47F2-3667A6DA486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0570" r="305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pPr lvl="1"/>
            <a:r>
              <a:rPr lang="en-US" dirty="0"/>
              <a:t>brita@firstupconsultants.com</a:t>
            </a:r>
          </a:p>
          <a:p>
            <a:pPr lvl="1"/>
            <a:r>
              <a:rPr lang="en-US" dirty="0"/>
              <a:t>www.firstupconsultants.com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{E7CC1F27-C2C8-4E23-898C-5F4FB51E3230}tf11964407_win32</Template>
  <TotalTime>123</TotalTime>
  <Words>299</Words>
  <Application>Microsoft Office PowerPoint</Application>
  <PresentationFormat>Widescreen</PresentationFormat>
  <Paragraphs>65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Algerian</vt:lpstr>
      <vt:lpstr>Arial</vt:lpstr>
      <vt:lpstr>Calibri</vt:lpstr>
      <vt:lpstr>Courier New</vt:lpstr>
      <vt:lpstr>Gill Sans Nova Light</vt:lpstr>
      <vt:lpstr>Sagona Book</vt:lpstr>
      <vt:lpstr>Wingdings</vt:lpstr>
      <vt:lpstr>Custom</vt:lpstr>
      <vt:lpstr>TITLE: BLOCK CHAIN FOR SECURE NETWORKING NAME: T. Hari priya(192421223)                    K.Sirlakshmi(192412541)</vt:lpstr>
      <vt:lpstr>BLOCKCHAIN FOR SECURE NETWORKING </vt:lpstr>
      <vt:lpstr>INTRODUCTION</vt:lpstr>
      <vt:lpstr>BLOCKCHAIN PROTOCOLS FOR NETWORKING</vt:lpstr>
      <vt:lpstr>IMPORTANCE OF SECURE NETWORKING</vt:lpstr>
      <vt:lpstr>HOW BLOCKCHAIN ENHANCES SECURITY</vt:lpstr>
      <vt:lpstr>CHALLENGES AND LIMITATIONS</vt:lpstr>
      <vt:lpstr>BLOCKCHAIN IN SECURE NETWORKING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 Gopal</dc:creator>
  <cp:lastModifiedBy>Hari Gopal</cp:lastModifiedBy>
  <cp:revision>3</cp:revision>
  <dcterms:created xsi:type="dcterms:W3CDTF">2025-02-21T08:40:16Z</dcterms:created>
  <dcterms:modified xsi:type="dcterms:W3CDTF">2025-02-22T05:29:10Z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