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B0A9-B865-4E10-9BD9-669B87F66721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A5EE-0870-455A-B836-FA8AFC37E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B0A9-B865-4E10-9BD9-669B87F66721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A5EE-0870-455A-B836-FA8AFC37E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B0A9-B865-4E10-9BD9-669B87F66721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A5EE-0870-455A-B836-FA8AFC37E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B0A9-B865-4E10-9BD9-669B87F66721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A5EE-0870-455A-B836-FA8AFC37E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B0A9-B865-4E10-9BD9-669B87F66721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A5EE-0870-455A-B836-FA8AFC37E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B0A9-B865-4E10-9BD9-669B87F66721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A5EE-0870-455A-B836-FA8AFC37E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B0A9-B865-4E10-9BD9-669B87F66721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A5EE-0870-455A-B836-FA8AFC37E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B0A9-B865-4E10-9BD9-669B87F66721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A5EE-0870-455A-B836-FA8AFC37E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B0A9-B865-4E10-9BD9-669B87F66721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A5EE-0870-455A-B836-FA8AFC37E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B0A9-B865-4E10-9BD9-669B87F66721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A5EE-0870-455A-B836-FA8AFC37E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B0A9-B865-4E10-9BD9-669B87F66721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A5EE-0870-455A-B836-FA8AFC37E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0B0A9-B865-4E10-9BD9-669B87F66721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5A5EE-0870-455A-B836-FA8AFC37E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0" y="41910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haroni" pitchFamily="2" charset="-79"/>
                <a:cs typeface="Aharoni" pitchFamily="2" charset="-79"/>
              </a:rPr>
              <a:t>BY</a:t>
            </a:r>
            <a:endParaRPr lang="en-US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48768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HARIPRIYA.D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0" y="54864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+mj-lt"/>
                <a:cs typeface="Aharoni" pitchFamily="2" charset="-79"/>
              </a:rPr>
              <a:t>  </a:t>
            </a:r>
            <a:r>
              <a:rPr lang="en-US" sz="2800" dirty="0" smtClean="0">
                <a:solidFill>
                  <a:srgbClr val="002060"/>
                </a:solidFill>
                <a:latin typeface="+mj-lt"/>
                <a:cs typeface="Aharoni" pitchFamily="2" charset="-79"/>
              </a:rPr>
              <a:t>ARCHANA.A</a:t>
            </a:r>
            <a:endParaRPr lang="en-US" sz="2800" dirty="0">
              <a:solidFill>
                <a:srgbClr val="002060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16764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Algerian" pitchFamily="82" charset="0"/>
              </a:rPr>
              <a:t>MYCHENNAI</a:t>
            </a:r>
            <a:endParaRPr lang="en-US" sz="5400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0200" y="6019800"/>
            <a:ext cx="2154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BHAVASHRI.B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CITIZENS-INFO</a:t>
            </a:r>
            <a:endParaRPr lang="en-US" dirty="0"/>
          </a:p>
        </p:txBody>
      </p:sp>
      <p:pic>
        <p:nvPicPr>
          <p:cNvPr id="4" name="Content Placeholder 3" descr="Screen Shot 2016-04-06 at 5.54.37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3266" y="1600200"/>
            <a:ext cx="3137467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CITIZENS-INFO</a:t>
            </a:r>
            <a:endParaRPr lang="en-US" dirty="0"/>
          </a:p>
        </p:txBody>
      </p:sp>
      <p:pic>
        <p:nvPicPr>
          <p:cNvPr id="4" name="Content Placeholder 3" descr="Screen Shot 2016-04-06 at 6.03.44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459" y="1600200"/>
            <a:ext cx="3307081" cy="45259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NEWS</a:t>
            </a:r>
            <a:endParaRPr lang="en-US" dirty="0"/>
          </a:p>
        </p:txBody>
      </p:sp>
      <p:pic>
        <p:nvPicPr>
          <p:cNvPr id="4" name="Content Placeholder 3" descr="Screen Shot 2016-04-06 at 6.04.29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246" y="1600200"/>
            <a:ext cx="3317508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this only made for our city…with the help of GPS all the city </a:t>
            </a:r>
            <a:r>
              <a:rPr lang="en-US" dirty="0" err="1" smtClean="0"/>
              <a:t>informations</a:t>
            </a:r>
            <a:r>
              <a:rPr lang="en-US" dirty="0" smtClean="0"/>
              <a:t> are updated with the help of database.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MYCHENNAI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chennai</a:t>
            </a:r>
            <a:r>
              <a:rPr lang="en-US" dirty="0" smtClean="0"/>
              <a:t> App is one touch window to all the information about </a:t>
            </a:r>
            <a:r>
              <a:rPr lang="en-US" dirty="0" err="1" smtClean="0"/>
              <a:t>chennai</a:t>
            </a:r>
            <a:r>
              <a:rPr lang="en-US" dirty="0" smtClean="0"/>
              <a:t> city.</a:t>
            </a:r>
          </a:p>
          <a:p>
            <a:r>
              <a:rPr lang="en-US" dirty="0" err="1" smtClean="0"/>
              <a:t>Mychennai</a:t>
            </a:r>
            <a:r>
              <a:rPr lang="en-US" dirty="0" smtClean="0"/>
              <a:t> app helps you to become a smart citizen of the </a:t>
            </a:r>
            <a:r>
              <a:rPr lang="en-US" dirty="0" err="1" smtClean="0"/>
              <a:t>chennai</a:t>
            </a:r>
            <a:r>
              <a:rPr lang="en-US" dirty="0" smtClean="0"/>
              <a:t> city.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lgerian" pitchFamily="82" charset="0"/>
              </a:rPr>
              <a:t>FEATURES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features: 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One touch helpline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NearBy</a:t>
            </a:r>
            <a:r>
              <a:rPr lang="en-US" dirty="0" smtClean="0"/>
              <a:t> locations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Location Based advertisements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Citizens basic needs                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 REQUIREMENTS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u="sng" dirty="0" smtClean="0"/>
              <a:t>SOFTWARE:</a:t>
            </a:r>
          </a:p>
          <a:p>
            <a:r>
              <a:rPr lang="en-US" dirty="0" smtClean="0"/>
              <a:t> PLATFORM:   </a:t>
            </a:r>
            <a:r>
              <a:rPr lang="en-US" i="1" dirty="0" smtClean="0"/>
              <a:t> IOS</a:t>
            </a:r>
          </a:p>
          <a:p>
            <a:r>
              <a:rPr lang="en-US" dirty="0" smtClean="0"/>
              <a:t>LANGUAGE</a:t>
            </a:r>
            <a:r>
              <a:rPr lang="en-US" i="1" dirty="0" smtClean="0"/>
              <a:t>:   OBJECTIVE-C</a:t>
            </a:r>
          </a:p>
          <a:p>
            <a:pPr>
              <a:buFont typeface="Wingdings" pitchFamily="2" charset="2"/>
              <a:buChar char="Ø"/>
            </a:pPr>
            <a:r>
              <a:rPr lang="en-US" i="1" u="sng" dirty="0" smtClean="0"/>
              <a:t>HARDWARE:</a:t>
            </a:r>
          </a:p>
          <a:p>
            <a:pPr>
              <a:buFont typeface="Wingdings" pitchFamily="2" charset="2"/>
              <a:buChar char="§"/>
            </a:pPr>
            <a:r>
              <a:rPr lang="en-US" i="1" dirty="0" smtClean="0"/>
              <a:t>MAC  OS X MAVERICKS(10.9.1)</a:t>
            </a:r>
          </a:p>
          <a:p>
            <a:pPr>
              <a:buFont typeface="Wingdings" pitchFamily="2" charset="2"/>
              <a:buChar char="§"/>
            </a:pPr>
            <a:r>
              <a:rPr lang="en-US" i="1" dirty="0" smtClean="0"/>
              <a:t>IOS SDK-7.1(XCODE)</a:t>
            </a:r>
          </a:p>
          <a:p>
            <a:pPr>
              <a:buFont typeface="Wingdings" pitchFamily="2" charset="2"/>
              <a:buChar char="§"/>
            </a:pPr>
            <a:r>
              <a:rPr lang="en-US" i="1" smtClean="0"/>
              <a:t>HARDDISK(500 GB)</a:t>
            </a:r>
            <a:endParaRPr lang="en-US" i="1" dirty="0" smtClean="0"/>
          </a:p>
          <a:p>
            <a:endParaRPr lang="en-US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FIRST PAGE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5" name="Content Placeholder 4" descr="Screen Shot 2016-04-06 at 6.05.26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1787" y="273050"/>
            <a:ext cx="4178276" cy="585311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is the first page which introduces about the app</a:t>
            </a:r>
          </a:p>
          <a:p>
            <a:endParaRPr lang="en-US" sz="2400" dirty="0"/>
          </a:p>
          <a:p>
            <a:r>
              <a:rPr lang="en-US" sz="2400" dirty="0" smtClean="0"/>
              <a:t>When we click “</a:t>
            </a:r>
            <a:r>
              <a:rPr lang="en-US" sz="2400" dirty="0" err="1" smtClean="0"/>
              <a:t>checkin</a:t>
            </a:r>
            <a:r>
              <a:rPr lang="en-US" sz="2400" dirty="0" smtClean="0"/>
              <a:t>” it takes next  page.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Dashboard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5" name="Content Placeholder 4" descr="Screen Shot 2016-04-06 at 6.03.59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629" y="273050"/>
            <a:ext cx="4260591" cy="585311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has collectively 4 menus 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HELPLINE</a:t>
            </a:r>
            <a:endParaRPr lang="en-US" dirty="0"/>
          </a:p>
        </p:txBody>
      </p:sp>
      <p:pic>
        <p:nvPicPr>
          <p:cNvPr id="4" name="Content Placeholder 3" descr="Screen Shot 2016-04-06 at 5.52.54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3277" y="1600200"/>
            <a:ext cx="3197446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NEAR-BY</a:t>
            </a:r>
            <a:endParaRPr lang="en-US" dirty="0"/>
          </a:p>
        </p:txBody>
      </p:sp>
      <p:pic>
        <p:nvPicPr>
          <p:cNvPr id="4" name="Content Placeholder 3" descr="Screen Shot 2016-04-06 at 5.54.03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9782" y="1600200"/>
            <a:ext cx="3184435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NEAR-BY</a:t>
            </a:r>
            <a:endParaRPr lang="en-US" dirty="0"/>
          </a:p>
        </p:txBody>
      </p:sp>
      <p:pic>
        <p:nvPicPr>
          <p:cNvPr id="4" name="Content Placeholder 3" descr="Screen Shot 2016-04-06 at 5.54.03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9782" y="1600200"/>
            <a:ext cx="3184435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136</Words>
  <Application>Microsoft Office PowerPoint</Application>
  <PresentationFormat>On-screen Show (4:3)</PresentationFormat>
  <Paragraphs>38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MYCHENNAI</vt:lpstr>
      <vt:lpstr>FEATURES</vt:lpstr>
      <vt:lpstr> REQUIREMENTS</vt:lpstr>
      <vt:lpstr>FIRST PAGE</vt:lpstr>
      <vt:lpstr>Dashboard</vt:lpstr>
      <vt:lpstr>HELPLINE</vt:lpstr>
      <vt:lpstr>NEAR-BY</vt:lpstr>
      <vt:lpstr>NEAR-BY</vt:lpstr>
      <vt:lpstr>CITIZENS-INFO</vt:lpstr>
      <vt:lpstr>CITIZENS-INFO</vt:lpstr>
      <vt:lpstr>DAILY NEWS</vt:lpstr>
      <vt:lpstr>FUTURE ENHANCEMENTS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DMV</dc:creator>
  <cp:lastModifiedBy>DMV</cp:lastModifiedBy>
  <cp:revision>9</cp:revision>
  <dcterms:created xsi:type="dcterms:W3CDTF">2016-04-06T00:17:41Z</dcterms:created>
  <dcterms:modified xsi:type="dcterms:W3CDTF">2016-04-11T06:03:58Z</dcterms:modified>
</cp:coreProperties>
</file>