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1" r:id="rId3"/>
    <p:sldId id="375" r:id="rId4"/>
    <p:sldId id="376" r:id="rId5"/>
    <p:sldId id="367" r:id="rId6"/>
    <p:sldId id="377" r:id="rId7"/>
    <p:sldId id="380" r:id="rId8"/>
    <p:sldId id="381" r:id="rId9"/>
    <p:sldId id="382" r:id="rId10"/>
    <p:sldId id="383" r:id="rId11"/>
    <p:sldId id="384" r:id="rId12"/>
    <p:sldId id="368" r:id="rId13"/>
    <p:sldId id="385" r:id="rId14"/>
    <p:sldId id="386" r:id="rId15"/>
    <p:sldId id="387" r:id="rId16"/>
    <p:sldId id="390" r:id="rId17"/>
    <p:sldId id="391" r:id="rId18"/>
    <p:sldId id="393" r:id="rId19"/>
    <p:sldId id="394" r:id="rId20"/>
    <p:sldId id="395" r:id="rId21"/>
    <p:sldId id="389" r:id="rId22"/>
    <p:sldId id="396" r:id="rId23"/>
    <p:sldId id="397" r:id="rId24"/>
    <p:sldId id="406" r:id="rId25"/>
    <p:sldId id="398" r:id="rId26"/>
    <p:sldId id="358" r:id="rId27"/>
    <p:sldId id="400" r:id="rId28"/>
    <p:sldId id="401" r:id="rId29"/>
    <p:sldId id="402" r:id="rId30"/>
    <p:sldId id="403" r:id="rId31"/>
    <p:sldId id="404" r:id="rId32"/>
    <p:sldId id="405" r:id="rId33"/>
    <p:sldId id="290" r:id="rId34"/>
    <p:sldId id="3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80585-ED34-4442-812A-88F85CB0A1D4}" v="252" dt="2024-08-02T12:07:27.903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24" autoAdjust="0"/>
  </p:normalViewPr>
  <p:slideViewPr>
    <p:cSldViewPr snapToGrid="0">
      <p:cViewPr varScale="1">
        <p:scale>
          <a:sx n="107" d="100"/>
          <a:sy n="107" d="100"/>
        </p:scale>
        <p:origin x="138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F9A68-DAB4-42A4-ABCD-BC9F434B9B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AF08E6-704B-428A-B8E3-82B978CEAA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Uses of TempDB</a:t>
          </a:r>
        </a:p>
      </dgm:t>
    </dgm:pt>
    <dgm:pt modelId="{75E6520D-AADB-47C1-AE22-8A6A5408EE12}" type="parTrans" cxnId="{FB7CCD43-7E36-4548-891F-25832CD359EC}">
      <dgm:prSet/>
      <dgm:spPr/>
      <dgm:t>
        <a:bodyPr/>
        <a:lstStyle/>
        <a:p>
          <a:endParaRPr lang="en-US"/>
        </a:p>
      </dgm:t>
    </dgm:pt>
    <dgm:pt modelId="{BFE6D895-355B-41D6-AD3D-3570EA247F88}" type="sibTrans" cxnId="{FB7CCD43-7E36-4548-891F-25832CD359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CCC6F5-F158-4862-86AB-1176EEC45F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>
              <a:latin typeface="Calibri" panose="020F0502020204030204"/>
              <a:ea typeface="+mn-ea"/>
              <a:cs typeface="+mn-cs"/>
            </a:rPr>
            <a:t>Types of Contention</a:t>
          </a:r>
        </a:p>
      </dgm:t>
    </dgm:pt>
    <dgm:pt modelId="{C1059B8B-C374-4C0C-9CE7-679793129EFF}" type="parTrans" cxnId="{A429F322-F602-44FE-B1AB-283F04C9409F}">
      <dgm:prSet/>
      <dgm:spPr/>
      <dgm:t>
        <a:bodyPr/>
        <a:lstStyle/>
        <a:p>
          <a:endParaRPr lang="en-US"/>
        </a:p>
      </dgm:t>
    </dgm:pt>
    <dgm:pt modelId="{5FA242FA-31C8-4045-ADB2-092E0BC409F2}" type="sibTrans" cxnId="{A429F322-F602-44FE-B1AB-283F04C940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5B6519-BD25-4965-864C-4FF42C02D7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/>
            <a:t>Identifying C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ontention</a:t>
          </a:r>
        </a:p>
      </dgm:t>
    </dgm:pt>
    <dgm:pt modelId="{F136071C-CC78-496F-9A82-283078883858}" type="parTrans" cxnId="{922244B9-6311-47F6-ACC6-7E7E57EFB718}">
      <dgm:prSet/>
      <dgm:spPr/>
      <dgm:t>
        <a:bodyPr/>
        <a:lstStyle/>
        <a:p>
          <a:endParaRPr lang="en-US"/>
        </a:p>
      </dgm:t>
    </dgm:pt>
    <dgm:pt modelId="{2685C005-2C5A-46A5-8153-4CEEF164A73C}" type="sibTrans" cxnId="{922244B9-6311-47F6-ACC6-7E7E57EFB7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165BE-B393-4FBA-9ED7-E285B3B02B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Ways to Resolve</a:t>
          </a:r>
        </a:p>
      </dgm:t>
    </dgm:pt>
    <dgm:pt modelId="{1B15EBDB-80E3-4697-8C87-D8482818B878}" type="parTrans" cxnId="{1820C441-8A19-48FB-859D-14362CDAB1CC}">
      <dgm:prSet/>
      <dgm:spPr/>
      <dgm:t>
        <a:bodyPr/>
        <a:lstStyle/>
        <a:p>
          <a:endParaRPr lang="en-US"/>
        </a:p>
      </dgm:t>
    </dgm:pt>
    <dgm:pt modelId="{8EAC9159-200C-4356-A331-7DBF93B55295}" type="sibTrans" cxnId="{1820C441-8A19-48FB-859D-14362CDAB1CC}">
      <dgm:prSet/>
      <dgm:spPr/>
      <dgm:t>
        <a:bodyPr/>
        <a:lstStyle/>
        <a:p>
          <a:endParaRPr lang="en-US"/>
        </a:p>
      </dgm:t>
    </dgm:pt>
    <dgm:pt modelId="{98E2122D-BAE5-487E-96E5-D803167EF58F}" type="pres">
      <dgm:prSet presAssocID="{C6EF9A68-DAB4-42A4-ABCD-BC9F434B9B69}" presName="root" presStyleCnt="0">
        <dgm:presLayoutVars>
          <dgm:dir/>
          <dgm:resizeHandles val="exact"/>
        </dgm:presLayoutVars>
      </dgm:prSet>
      <dgm:spPr/>
    </dgm:pt>
    <dgm:pt modelId="{2DEB0108-D768-4B0C-8CBB-5A32A9FEC837}" type="pres">
      <dgm:prSet presAssocID="{C6EF9A68-DAB4-42A4-ABCD-BC9F434B9B69}" presName="container" presStyleCnt="0">
        <dgm:presLayoutVars>
          <dgm:dir/>
          <dgm:resizeHandles val="exact"/>
        </dgm:presLayoutVars>
      </dgm:prSet>
      <dgm:spPr/>
    </dgm:pt>
    <dgm:pt modelId="{19807DDF-19D8-45D8-90D3-7CE4D8613FBC}" type="pres">
      <dgm:prSet presAssocID="{13AF08E6-704B-428A-B8E3-82B978CEAA89}" presName="compNode" presStyleCnt="0"/>
      <dgm:spPr/>
    </dgm:pt>
    <dgm:pt modelId="{ED95AB6A-8A0E-4903-8009-AAE5EA86120D}" type="pres">
      <dgm:prSet presAssocID="{13AF08E6-704B-428A-B8E3-82B978CEAA89}" presName="iconBgRect" presStyleLbl="bgShp" presStyleIdx="0" presStyleCnt="4"/>
      <dgm:spPr/>
    </dgm:pt>
    <dgm:pt modelId="{975E7515-93FC-47B3-8050-05BBEC6E6918}" type="pres">
      <dgm:prSet presAssocID="{13AF08E6-704B-428A-B8E3-82B978CEAA89}" presName="iconRect" presStyleLbl="node1" presStyleIdx="0" presStyleCnt="4" custLinFactNeighborX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45D65A-73AB-4ECF-925A-F318803FD733}" type="pres">
      <dgm:prSet presAssocID="{13AF08E6-704B-428A-B8E3-82B978CEAA89}" presName="spaceRect" presStyleCnt="0"/>
      <dgm:spPr/>
    </dgm:pt>
    <dgm:pt modelId="{AC02D772-17DD-485B-8096-DDA4FB6920E4}" type="pres">
      <dgm:prSet presAssocID="{13AF08E6-704B-428A-B8E3-82B978CEAA89}" presName="textRect" presStyleLbl="revTx" presStyleIdx="0" presStyleCnt="4" custLinFactNeighborX="0">
        <dgm:presLayoutVars>
          <dgm:chMax val="1"/>
          <dgm:chPref val="1"/>
        </dgm:presLayoutVars>
      </dgm:prSet>
      <dgm:spPr/>
    </dgm:pt>
    <dgm:pt modelId="{830A35A5-DD04-416B-9593-EB626BA2110F}" type="pres">
      <dgm:prSet presAssocID="{BFE6D895-355B-41D6-AD3D-3570EA247F88}" presName="sibTrans" presStyleLbl="sibTrans2D1" presStyleIdx="0" presStyleCnt="0"/>
      <dgm:spPr/>
    </dgm:pt>
    <dgm:pt modelId="{235C1F9B-70AB-4254-B088-16443FE38CF1}" type="pres">
      <dgm:prSet presAssocID="{E7CCC6F5-F158-4862-86AB-1176EEC45F26}" presName="compNode" presStyleCnt="0"/>
      <dgm:spPr/>
    </dgm:pt>
    <dgm:pt modelId="{AD2B1B86-B883-4271-BF86-DE3C7102D32A}" type="pres">
      <dgm:prSet presAssocID="{E7CCC6F5-F158-4862-86AB-1176EEC45F26}" presName="iconBgRect" presStyleLbl="bgShp" presStyleIdx="1" presStyleCnt="4" custLinFactNeighborX="7596"/>
      <dgm:spPr/>
    </dgm:pt>
    <dgm:pt modelId="{07D8B869-CDF5-42E8-A879-EB6ED8E8835F}" type="pres">
      <dgm:prSet presAssocID="{E7CCC6F5-F158-4862-86AB-1176EEC45F26}" presName="iconRect" presStyleLbl="node1" presStyleIdx="1" presStyleCnt="4" custLinFactNeighborX="130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2D9AD2-2A39-4B02-8C95-EE0A95875DE5}" type="pres">
      <dgm:prSet presAssocID="{E7CCC6F5-F158-4862-86AB-1176EEC45F26}" presName="spaceRect" presStyleCnt="0"/>
      <dgm:spPr/>
    </dgm:pt>
    <dgm:pt modelId="{89C57440-E4E3-4D37-AEBC-78B4E8281B74}" type="pres">
      <dgm:prSet presAssocID="{E7CCC6F5-F158-4862-86AB-1176EEC45F26}" presName="textRect" presStyleLbl="revTx" presStyleIdx="1" presStyleCnt="4" custLinFactNeighborX="3228">
        <dgm:presLayoutVars>
          <dgm:chMax val="1"/>
          <dgm:chPref val="1"/>
        </dgm:presLayoutVars>
      </dgm:prSet>
      <dgm:spPr/>
    </dgm:pt>
    <dgm:pt modelId="{EC8652C5-CD7C-468C-9142-0304104CE5FA}" type="pres">
      <dgm:prSet presAssocID="{5FA242FA-31C8-4045-ADB2-092E0BC409F2}" presName="sibTrans" presStyleLbl="sibTrans2D1" presStyleIdx="0" presStyleCnt="0"/>
      <dgm:spPr/>
    </dgm:pt>
    <dgm:pt modelId="{6D35E567-D5D3-473B-9B2F-95FF936C94E6}" type="pres">
      <dgm:prSet presAssocID="{455B6519-BD25-4965-864C-4FF42C02D7D3}" presName="compNode" presStyleCnt="0"/>
      <dgm:spPr/>
    </dgm:pt>
    <dgm:pt modelId="{8B177C41-19F7-46F2-A1AD-284B3118DFF4}" type="pres">
      <dgm:prSet presAssocID="{455B6519-BD25-4965-864C-4FF42C02D7D3}" presName="iconBgRect" presStyleLbl="bgShp" presStyleIdx="2" presStyleCnt="4"/>
      <dgm:spPr/>
    </dgm:pt>
    <dgm:pt modelId="{7B056CE6-2AAC-4D58-B6BE-C30B0494D7D7}" type="pres">
      <dgm:prSet presAssocID="{455B6519-BD25-4965-864C-4FF42C02D7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EA62AD-5AA4-4D5E-BA2D-3241872457A9}" type="pres">
      <dgm:prSet presAssocID="{455B6519-BD25-4965-864C-4FF42C02D7D3}" presName="spaceRect" presStyleCnt="0"/>
      <dgm:spPr/>
    </dgm:pt>
    <dgm:pt modelId="{B6FA31B0-162E-4687-B78D-CE9318DFF163}" type="pres">
      <dgm:prSet presAssocID="{455B6519-BD25-4965-864C-4FF42C02D7D3}" presName="textRect" presStyleLbl="revTx" presStyleIdx="2" presStyleCnt="4">
        <dgm:presLayoutVars>
          <dgm:chMax val="1"/>
          <dgm:chPref val="1"/>
        </dgm:presLayoutVars>
      </dgm:prSet>
      <dgm:spPr/>
    </dgm:pt>
    <dgm:pt modelId="{9ACCF088-4E2D-4D42-8ACC-686C7D1AC25D}" type="pres">
      <dgm:prSet presAssocID="{2685C005-2C5A-46A5-8153-4CEEF164A73C}" presName="sibTrans" presStyleLbl="sibTrans2D1" presStyleIdx="0" presStyleCnt="0"/>
      <dgm:spPr/>
    </dgm:pt>
    <dgm:pt modelId="{939729EC-6C1E-4A05-A67F-4B29AF6EE33E}" type="pres">
      <dgm:prSet presAssocID="{D63165BE-B393-4FBA-9ED7-E285B3B02B13}" presName="compNode" presStyleCnt="0"/>
      <dgm:spPr/>
    </dgm:pt>
    <dgm:pt modelId="{41E8691E-A9CE-4EAC-AFD3-916A19CD0CC8}" type="pres">
      <dgm:prSet presAssocID="{D63165BE-B393-4FBA-9ED7-E285B3B02B13}" presName="iconBgRect" presStyleLbl="bgShp" presStyleIdx="3" presStyleCnt="4" custLinFactNeighborX="5697"/>
      <dgm:spPr/>
    </dgm:pt>
    <dgm:pt modelId="{420FDF66-399A-41B0-9960-FD5904A40EA6}" type="pres">
      <dgm:prSet presAssocID="{D63165BE-B393-4FBA-9ED7-E285B3B02B13}" presName="iconRect" presStyleLbl="node1" presStyleIdx="3" presStyleCnt="4" custLinFactNeighborX="981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8B9868E-F7DF-4DDB-A042-BC6BECC71516}" type="pres">
      <dgm:prSet presAssocID="{D63165BE-B393-4FBA-9ED7-E285B3B02B13}" presName="spaceRect" presStyleCnt="0"/>
      <dgm:spPr/>
    </dgm:pt>
    <dgm:pt modelId="{69568931-39AF-4C47-885D-65FD1EC6B5D1}" type="pres">
      <dgm:prSet presAssocID="{D63165BE-B393-4FBA-9ED7-E285B3B02B13}" presName="textRect" presStyleLbl="revTx" presStyleIdx="3" presStyleCnt="4" custLinFactNeighborX="2421">
        <dgm:presLayoutVars>
          <dgm:chMax val="1"/>
          <dgm:chPref val="1"/>
        </dgm:presLayoutVars>
      </dgm:prSet>
      <dgm:spPr/>
    </dgm:pt>
  </dgm:ptLst>
  <dgm:cxnLst>
    <dgm:cxn modelId="{9494EB19-D9D5-4CB1-9ED0-F96D5E4ECC57}" type="presOf" srcId="{E7CCC6F5-F158-4862-86AB-1176EEC45F26}" destId="{89C57440-E4E3-4D37-AEBC-78B4E8281B74}" srcOrd="0" destOrd="0" presId="urn:microsoft.com/office/officeart/2018/2/layout/IconCircleList"/>
    <dgm:cxn modelId="{A429F322-F602-44FE-B1AB-283F04C9409F}" srcId="{C6EF9A68-DAB4-42A4-ABCD-BC9F434B9B69}" destId="{E7CCC6F5-F158-4862-86AB-1176EEC45F26}" srcOrd="1" destOrd="0" parTransId="{C1059B8B-C374-4C0C-9CE7-679793129EFF}" sibTransId="{5FA242FA-31C8-4045-ADB2-092E0BC409F2}"/>
    <dgm:cxn modelId="{A8311535-A998-4531-AF5C-D28A5E77617B}" type="presOf" srcId="{D63165BE-B393-4FBA-9ED7-E285B3B02B13}" destId="{69568931-39AF-4C47-885D-65FD1EC6B5D1}" srcOrd="0" destOrd="0" presId="urn:microsoft.com/office/officeart/2018/2/layout/IconCircleList"/>
    <dgm:cxn modelId="{8D46AD35-5D7A-4C90-89A7-88117FAE29A2}" type="presOf" srcId="{BFE6D895-355B-41D6-AD3D-3570EA247F88}" destId="{830A35A5-DD04-416B-9593-EB626BA2110F}" srcOrd="0" destOrd="0" presId="urn:microsoft.com/office/officeart/2018/2/layout/IconCircleList"/>
    <dgm:cxn modelId="{1820C441-8A19-48FB-859D-14362CDAB1CC}" srcId="{C6EF9A68-DAB4-42A4-ABCD-BC9F434B9B69}" destId="{D63165BE-B393-4FBA-9ED7-E285B3B02B13}" srcOrd="3" destOrd="0" parTransId="{1B15EBDB-80E3-4697-8C87-D8482818B878}" sibTransId="{8EAC9159-200C-4356-A331-7DBF93B55295}"/>
    <dgm:cxn modelId="{FB7CCD43-7E36-4548-891F-25832CD359EC}" srcId="{C6EF9A68-DAB4-42A4-ABCD-BC9F434B9B69}" destId="{13AF08E6-704B-428A-B8E3-82B978CEAA89}" srcOrd="0" destOrd="0" parTransId="{75E6520D-AADB-47C1-AE22-8A6A5408EE12}" sibTransId="{BFE6D895-355B-41D6-AD3D-3570EA247F88}"/>
    <dgm:cxn modelId="{DBDD2871-9503-422E-8D6E-20EF628FFC96}" type="presOf" srcId="{13AF08E6-704B-428A-B8E3-82B978CEAA89}" destId="{AC02D772-17DD-485B-8096-DDA4FB6920E4}" srcOrd="0" destOrd="0" presId="urn:microsoft.com/office/officeart/2018/2/layout/IconCircleList"/>
    <dgm:cxn modelId="{76DC9683-F80C-4E4D-A67E-B9524C7AB635}" type="presOf" srcId="{5FA242FA-31C8-4045-ADB2-092E0BC409F2}" destId="{EC8652C5-CD7C-468C-9142-0304104CE5FA}" srcOrd="0" destOrd="0" presId="urn:microsoft.com/office/officeart/2018/2/layout/IconCircleList"/>
    <dgm:cxn modelId="{F15C7D89-09DE-4E0D-8678-1957875E1D26}" type="presOf" srcId="{455B6519-BD25-4965-864C-4FF42C02D7D3}" destId="{B6FA31B0-162E-4687-B78D-CE9318DFF163}" srcOrd="0" destOrd="0" presId="urn:microsoft.com/office/officeart/2018/2/layout/IconCircleList"/>
    <dgm:cxn modelId="{98C050A7-6E72-4BDC-83FC-87376EE39F37}" type="presOf" srcId="{C6EF9A68-DAB4-42A4-ABCD-BC9F434B9B69}" destId="{98E2122D-BAE5-487E-96E5-D803167EF58F}" srcOrd="0" destOrd="0" presId="urn:microsoft.com/office/officeart/2018/2/layout/IconCircleList"/>
    <dgm:cxn modelId="{922244B9-6311-47F6-ACC6-7E7E57EFB718}" srcId="{C6EF9A68-DAB4-42A4-ABCD-BC9F434B9B69}" destId="{455B6519-BD25-4965-864C-4FF42C02D7D3}" srcOrd="2" destOrd="0" parTransId="{F136071C-CC78-496F-9A82-283078883858}" sibTransId="{2685C005-2C5A-46A5-8153-4CEEF164A73C}"/>
    <dgm:cxn modelId="{026816D4-21AC-4EA0-ACEF-F7D5DB6CA867}" type="presOf" srcId="{2685C005-2C5A-46A5-8153-4CEEF164A73C}" destId="{9ACCF088-4E2D-4D42-8ACC-686C7D1AC25D}" srcOrd="0" destOrd="0" presId="urn:microsoft.com/office/officeart/2018/2/layout/IconCircleList"/>
    <dgm:cxn modelId="{C5446799-FCD1-4D1E-9A6E-F4EA1B076CD0}" type="presParOf" srcId="{98E2122D-BAE5-487E-96E5-D803167EF58F}" destId="{2DEB0108-D768-4B0C-8CBB-5A32A9FEC837}" srcOrd="0" destOrd="0" presId="urn:microsoft.com/office/officeart/2018/2/layout/IconCircleList"/>
    <dgm:cxn modelId="{EE74468F-B218-4AD6-BE16-AFA64E043668}" type="presParOf" srcId="{2DEB0108-D768-4B0C-8CBB-5A32A9FEC837}" destId="{19807DDF-19D8-45D8-90D3-7CE4D8613FBC}" srcOrd="0" destOrd="0" presId="urn:microsoft.com/office/officeart/2018/2/layout/IconCircleList"/>
    <dgm:cxn modelId="{B48021DF-5CA9-4E39-B1D3-938678BB804C}" type="presParOf" srcId="{19807DDF-19D8-45D8-90D3-7CE4D8613FBC}" destId="{ED95AB6A-8A0E-4903-8009-AAE5EA86120D}" srcOrd="0" destOrd="0" presId="urn:microsoft.com/office/officeart/2018/2/layout/IconCircleList"/>
    <dgm:cxn modelId="{C98D05B4-D93A-442B-92F7-B376B4FF6D9A}" type="presParOf" srcId="{19807DDF-19D8-45D8-90D3-7CE4D8613FBC}" destId="{975E7515-93FC-47B3-8050-05BBEC6E6918}" srcOrd="1" destOrd="0" presId="urn:microsoft.com/office/officeart/2018/2/layout/IconCircleList"/>
    <dgm:cxn modelId="{C85582F3-6E0D-4ADB-8655-9A294936FF56}" type="presParOf" srcId="{19807DDF-19D8-45D8-90D3-7CE4D8613FBC}" destId="{0445D65A-73AB-4ECF-925A-F318803FD733}" srcOrd="2" destOrd="0" presId="urn:microsoft.com/office/officeart/2018/2/layout/IconCircleList"/>
    <dgm:cxn modelId="{C03F1BCB-F8D0-4C96-A19C-B21441C720E8}" type="presParOf" srcId="{19807DDF-19D8-45D8-90D3-7CE4D8613FBC}" destId="{AC02D772-17DD-485B-8096-DDA4FB6920E4}" srcOrd="3" destOrd="0" presId="urn:microsoft.com/office/officeart/2018/2/layout/IconCircleList"/>
    <dgm:cxn modelId="{471CC4CA-71AD-4370-A585-7C1F20E432F9}" type="presParOf" srcId="{2DEB0108-D768-4B0C-8CBB-5A32A9FEC837}" destId="{830A35A5-DD04-416B-9593-EB626BA2110F}" srcOrd="1" destOrd="0" presId="urn:microsoft.com/office/officeart/2018/2/layout/IconCircleList"/>
    <dgm:cxn modelId="{065A7D1F-1F17-4DD5-A91B-D18F9DB13583}" type="presParOf" srcId="{2DEB0108-D768-4B0C-8CBB-5A32A9FEC837}" destId="{235C1F9B-70AB-4254-B088-16443FE38CF1}" srcOrd="2" destOrd="0" presId="urn:microsoft.com/office/officeart/2018/2/layout/IconCircleList"/>
    <dgm:cxn modelId="{9D0A4AD5-1217-440E-9CB3-DBF47A49EA26}" type="presParOf" srcId="{235C1F9B-70AB-4254-B088-16443FE38CF1}" destId="{AD2B1B86-B883-4271-BF86-DE3C7102D32A}" srcOrd="0" destOrd="0" presId="urn:microsoft.com/office/officeart/2018/2/layout/IconCircleList"/>
    <dgm:cxn modelId="{A3CAEF57-1F1C-4C1F-829C-244277C2DAC5}" type="presParOf" srcId="{235C1F9B-70AB-4254-B088-16443FE38CF1}" destId="{07D8B869-CDF5-42E8-A879-EB6ED8E8835F}" srcOrd="1" destOrd="0" presId="urn:microsoft.com/office/officeart/2018/2/layout/IconCircleList"/>
    <dgm:cxn modelId="{AF23E250-30F6-4A8E-8806-F268DD419CB3}" type="presParOf" srcId="{235C1F9B-70AB-4254-B088-16443FE38CF1}" destId="{A92D9AD2-2A39-4B02-8C95-EE0A95875DE5}" srcOrd="2" destOrd="0" presId="urn:microsoft.com/office/officeart/2018/2/layout/IconCircleList"/>
    <dgm:cxn modelId="{3DFC3BE7-96C8-4EB2-9523-D14FF82B1C0E}" type="presParOf" srcId="{235C1F9B-70AB-4254-B088-16443FE38CF1}" destId="{89C57440-E4E3-4D37-AEBC-78B4E8281B74}" srcOrd="3" destOrd="0" presId="urn:microsoft.com/office/officeart/2018/2/layout/IconCircleList"/>
    <dgm:cxn modelId="{456CFC42-2AD0-4AB4-B719-A99DBDE7C200}" type="presParOf" srcId="{2DEB0108-D768-4B0C-8CBB-5A32A9FEC837}" destId="{EC8652C5-CD7C-468C-9142-0304104CE5FA}" srcOrd="3" destOrd="0" presId="urn:microsoft.com/office/officeart/2018/2/layout/IconCircleList"/>
    <dgm:cxn modelId="{A0BC2E93-3319-436A-B900-C37732C6260C}" type="presParOf" srcId="{2DEB0108-D768-4B0C-8CBB-5A32A9FEC837}" destId="{6D35E567-D5D3-473B-9B2F-95FF936C94E6}" srcOrd="4" destOrd="0" presId="urn:microsoft.com/office/officeart/2018/2/layout/IconCircleList"/>
    <dgm:cxn modelId="{45A431DD-F929-4E8F-BF93-8BB9E204EDAE}" type="presParOf" srcId="{6D35E567-D5D3-473B-9B2F-95FF936C94E6}" destId="{8B177C41-19F7-46F2-A1AD-284B3118DFF4}" srcOrd="0" destOrd="0" presId="urn:microsoft.com/office/officeart/2018/2/layout/IconCircleList"/>
    <dgm:cxn modelId="{B9753E7A-2FDA-41DF-8270-C5B628CC053F}" type="presParOf" srcId="{6D35E567-D5D3-473B-9B2F-95FF936C94E6}" destId="{7B056CE6-2AAC-4D58-B6BE-C30B0494D7D7}" srcOrd="1" destOrd="0" presId="urn:microsoft.com/office/officeart/2018/2/layout/IconCircleList"/>
    <dgm:cxn modelId="{3F07590D-2C72-41CB-89B6-68CDE188B597}" type="presParOf" srcId="{6D35E567-D5D3-473B-9B2F-95FF936C94E6}" destId="{D0EA62AD-5AA4-4D5E-BA2D-3241872457A9}" srcOrd="2" destOrd="0" presId="urn:microsoft.com/office/officeart/2018/2/layout/IconCircleList"/>
    <dgm:cxn modelId="{3F0FC8C7-57A9-4E7F-80BA-E9E8036DF87B}" type="presParOf" srcId="{6D35E567-D5D3-473B-9B2F-95FF936C94E6}" destId="{B6FA31B0-162E-4687-B78D-CE9318DFF163}" srcOrd="3" destOrd="0" presId="urn:microsoft.com/office/officeart/2018/2/layout/IconCircleList"/>
    <dgm:cxn modelId="{ED8D4B57-D8CE-4592-98AB-B74BEDF5924A}" type="presParOf" srcId="{2DEB0108-D768-4B0C-8CBB-5A32A9FEC837}" destId="{9ACCF088-4E2D-4D42-8ACC-686C7D1AC25D}" srcOrd="5" destOrd="0" presId="urn:microsoft.com/office/officeart/2018/2/layout/IconCircleList"/>
    <dgm:cxn modelId="{05E94392-18D8-4BF5-978A-DD033CA6E59E}" type="presParOf" srcId="{2DEB0108-D768-4B0C-8CBB-5A32A9FEC837}" destId="{939729EC-6C1E-4A05-A67F-4B29AF6EE33E}" srcOrd="6" destOrd="0" presId="urn:microsoft.com/office/officeart/2018/2/layout/IconCircleList"/>
    <dgm:cxn modelId="{1205AD27-673C-4477-806E-819D991163D9}" type="presParOf" srcId="{939729EC-6C1E-4A05-A67F-4B29AF6EE33E}" destId="{41E8691E-A9CE-4EAC-AFD3-916A19CD0CC8}" srcOrd="0" destOrd="0" presId="urn:microsoft.com/office/officeart/2018/2/layout/IconCircleList"/>
    <dgm:cxn modelId="{FCF560F2-1CFF-4BB1-94B8-5F72F1B4AE3A}" type="presParOf" srcId="{939729EC-6C1E-4A05-A67F-4B29AF6EE33E}" destId="{420FDF66-399A-41B0-9960-FD5904A40EA6}" srcOrd="1" destOrd="0" presId="urn:microsoft.com/office/officeart/2018/2/layout/IconCircleList"/>
    <dgm:cxn modelId="{512463E8-042D-422E-AC40-CE2134F415D5}" type="presParOf" srcId="{939729EC-6C1E-4A05-A67F-4B29AF6EE33E}" destId="{F8B9868E-F7DF-4DDB-A042-BC6BECC71516}" srcOrd="2" destOrd="0" presId="urn:microsoft.com/office/officeart/2018/2/layout/IconCircleList"/>
    <dgm:cxn modelId="{D2CA534F-2780-45CA-8917-F972249CA710}" type="presParOf" srcId="{939729EC-6C1E-4A05-A67F-4B29AF6EE33E}" destId="{69568931-39AF-4C47-885D-65FD1EC6B5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DCD9C-F634-49AC-B908-F60F656BC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3516B6-C84F-4003-91A6-43FCFB16F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Troubleshoot Slowness</a:t>
          </a:r>
        </a:p>
      </dgm:t>
    </dgm:pt>
    <dgm:pt modelId="{0F364927-DC82-4213-8CCA-F8E4756D8ECC}" type="parTrans" cxnId="{066B7465-E92F-4CEF-BFF4-043287385E1D}">
      <dgm:prSet/>
      <dgm:spPr/>
      <dgm:t>
        <a:bodyPr/>
        <a:lstStyle/>
        <a:p>
          <a:endParaRPr lang="en-US"/>
        </a:p>
      </dgm:t>
    </dgm:pt>
    <dgm:pt modelId="{376671AF-5B9E-4C84-A54B-EBF5157A6E8E}" type="sibTrans" cxnId="{066B7465-E92F-4CEF-BFF4-043287385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5F9D-772C-4881-913E-90365D0FC4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Concurrency Management</a:t>
          </a:r>
        </a:p>
      </dgm:t>
    </dgm:pt>
    <dgm:pt modelId="{24D7B011-FBD1-4EEF-A3E0-85F147532734}" type="parTrans" cxnId="{4AAE6EDF-2428-45F9-86CD-A8E0CB5EAC48}">
      <dgm:prSet/>
      <dgm:spPr/>
      <dgm:t>
        <a:bodyPr/>
        <a:lstStyle/>
        <a:p>
          <a:endParaRPr lang="en-US"/>
        </a:p>
      </dgm:t>
    </dgm:pt>
    <dgm:pt modelId="{F226B6F7-7384-49D1-B014-77321D561C9F}" type="sibTrans" cxnId="{4AAE6EDF-2428-45F9-86CD-A8E0CB5EAC48}">
      <dgm:prSet/>
      <dgm:spPr/>
      <dgm:t>
        <a:bodyPr/>
        <a:lstStyle/>
        <a:p>
          <a:endParaRPr lang="en-US"/>
        </a:p>
      </dgm:t>
    </dgm:pt>
    <dgm:pt modelId="{12AC3EA2-59EE-4CF5-87E7-7EE0565D45D0}" type="pres">
      <dgm:prSet presAssocID="{3C2DCD9C-F634-49AC-B908-F60F656BC100}" presName="root" presStyleCnt="0">
        <dgm:presLayoutVars>
          <dgm:dir/>
          <dgm:resizeHandles val="exact"/>
        </dgm:presLayoutVars>
      </dgm:prSet>
      <dgm:spPr/>
    </dgm:pt>
    <dgm:pt modelId="{C294BE0A-248E-412D-AC6B-545D8542C88E}" type="pres">
      <dgm:prSet presAssocID="{3C2DCD9C-F634-49AC-B908-F60F656BC100}" presName="container" presStyleCnt="0">
        <dgm:presLayoutVars>
          <dgm:dir/>
          <dgm:resizeHandles val="exact"/>
        </dgm:presLayoutVars>
      </dgm:prSet>
      <dgm:spPr/>
    </dgm:pt>
    <dgm:pt modelId="{F4558B47-36DD-4B9B-B28A-7AEEDE972EE0}" type="pres">
      <dgm:prSet presAssocID="{413516B6-C84F-4003-91A6-43FCFB16FAB1}" presName="compNode" presStyleCnt="0"/>
      <dgm:spPr/>
    </dgm:pt>
    <dgm:pt modelId="{15C22D6F-A34A-46F4-84EC-C8A17A4A88FA}" type="pres">
      <dgm:prSet presAssocID="{413516B6-C84F-4003-91A6-43FCFB16FAB1}" presName="iconBgRect" presStyleLbl="bgShp" presStyleIdx="0" presStyleCnt="2" custLinFactNeighborX="9373"/>
      <dgm:spPr/>
    </dgm:pt>
    <dgm:pt modelId="{488FAA92-2BCA-4DFD-B80F-549C638AF361}" type="pres">
      <dgm:prSet presAssocID="{413516B6-C84F-4003-91A6-43FCFB16FAB1}" presName="iconRect" presStyleLbl="node1" presStyleIdx="0" presStyleCnt="2" custLinFactNeighborX="17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042240-0222-4717-A321-AA76983630B4}" type="pres">
      <dgm:prSet presAssocID="{413516B6-C84F-4003-91A6-43FCFB16FAB1}" presName="spaceRect" presStyleCnt="0"/>
      <dgm:spPr/>
    </dgm:pt>
    <dgm:pt modelId="{8BF1F314-CD9E-4D0B-8708-244E3236555A}" type="pres">
      <dgm:prSet presAssocID="{413516B6-C84F-4003-91A6-43FCFB16FAB1}" presName="textRect" presStyleLbl="revTx" presStyleIdx="0" presStyleCnt="2" custLinFactNeighborX="1771">
        <dgm:presLayoutVars>
          <dgm:chMax val="1"/>
          <dgm:chPref val="1"/>
        </dgm:presLayoutVars>
      </dgm:prSet>
      <dgm:spPr/>
    </dgm:pt>
    <dgm:pt modelId="{D89A5C72-BBED-4FB0-B669-14B1CF369D98}" type="pres">
      <dgm:prSet presAssocID="{376671AF-5B9E-4C84-A54B-EBF5157A6E8E}" presName="sibTrans" presStyleLbl="sibTrans2D1" presStyleIdx="0" presStyleCnt="0"/>
      <dgm:spPr/>
    </dgm:pt>
    <dgm:pt modelId="{09D23214-9684-4501-981B-DD7C0F659DA3}" type="pres">
      <dgm:prSet presAssocID="{9EAA5F9D-772C-4881-913E-90365D0FC46F}" presName="compNode" presStyleCnt="0"/>
      <dgm:spPr/>
    </dgm:pt>
    <dgm:pt modelId="{8200B1AA-A004-438C-8A28-626466F142EA}" type="pres">
      <dgm:prSet presAssocID="{9EAA5F9D-772C-4881-913E-90365D0FC46F}" presName="iconBgRect" presStyleLbl="bgShp" presStyleIdx="1" presStyleCnt="2"/>
      <dgm:spPr/>
    </dgm:pt>
    <dgm:pt modelId="{EF7D1F16-123E-4377-9315-9B28FD7EF9F9}" type="pres">
      <dgm:prSet presAssocID="{9EAA5F9D-772C-4881-913E-90365D0FC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3F4E39-78D6-47CA-A302-0949DF3E7F89}" type="pres">
      <dgm:prSet presAssocID="{9EAA5F9D-772C-4881-913E-90365D0FC46F}" presName="spaceRect" presStyleCnt="0"/>
      <dgm:spPr/>
    </dgm:pt>
    <dgm:pt modelId="{EAB775E3-004D-4197-B872-178CAB4839BD}" type="pres">
      <dgm:prSet presAssocID="{9EAA5F9D-772C-4881-913E-90365D0FC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AB9413-1118-4427-AC5F-91CE29FCC586}" type="presOf" srcId="{376671AF-5B9E-4C84-A54B-EBF5157A6E8E}" destId="{D89A5C72-BBED-4FB0-B669-14B1CF369D98}" srcOrd="0" destOrd="0" presId="urn:microsoft.com/office/officeart/2018/2/layout/IconCircleList"/>
    <dgm:cxn modelId="{D8E82C2D-67CC-4E1F-82B0-80BC99F15ADE}" type="presOf" srcId="{3C2DCD9C-F634-49AC-B908-F60F656BC100}" destId="{12AC3EA2-59EE-4CF5-87E7-7EE0565D45D0}" srcOrd="0" destOrd="0" presId="urn:microsoft.com/office/officeart/2018/2/layout/IconCircleList"/>
    <dgm:cxn modelId="{066B7465-E92F-4CEF-BFF4-043287385E1D}" srcId="{3C2DCD9C-F634-49AC-B908-F60F656BC100}" destId="{413516B6-C84F-4003-91A6-43FCFB16FAB1}" srcOrd="0" destOrd="0" parTransId="{0F364927-DC82-4213-8CCA-F8E4756D8ECC}" sibTransId="{376671AF-5B9E-4C84-A54B-EBF5157A6E8E}"/>
    <dgm:cxn modelId="{8F3D6656-4730-4AA1-8C8D-B9561932C594}" type="presOf" srcId="{9EAA5F9D-772C-4881-913E-90365D0FC46F}" destId="{EAB775E3-004D-4197-B872-178CAB4839BD}" srcOrd="0" destOrd="0" presId="urn:microsoft.com/office/officeart/2018/2/layout/IconCircleList"/>
    <dgm:cxn modelId="{F175FCA7-9E26-4ED2-88A4-D415BDE59F0F}" type="presOf" srcId="{413516B6-C84F-4003-91A6-43FCFB16FAB1}" destId="{8BF1F314-CD9E-4D0B-8708-244E3236555A}" srcOrd="0" destOrd="0" presId="urn:microsoft.com/office/officeart/2018/2/layout/IconCircleList"/>
    <dgm:cxn modelId="{4AAE6EDF-2428-45F9-86CD-A8E0CB5EAC48}" srcId="{3C2DCD9C-F634-49AC-B908-F60F656BC100}" destId="{9EAA5F9D-772C-4881-913E-90365D0FC46F}" srcOrd="1" destOrd="0" parTransId="{24D7B011-FBD1-4EEF-A3E0-85F147532734}" sibTransId="{F226B6F7-7384-49D1-B014-77321D561C9F}"/>
    <dgm:cxn modelId="{8F37B3F5-5D3B-42D5-A805-0602798E96AE}" type="presParOf" srcId="{12AC3EA2-59EE-4CF5-87E7-7EE0565D45D0}" destId="{C294BE0A-248E-412D-AC6B-545D8542C88E}" srcOrd="0" destOrd="0" presId="urn:microsoft.com/office/officeart/2018/2/layout/IconCircleList"/>
    <dgm:cxn modelId="{79D45137-0988-42F3-A7E4-84255A3D1352}" type="presParOf" srcId="{C294BE0A-248E-412D-AC6B-545D8542C88E}" destId="{F4558B47-36DD-4B9B-B28A-7AEEDE972EE0}" srcOrd="0" destOrd="0" presId="urn:microsoft.com/office/officeart/2018/2/layout/IconCircleList"/>
    <dgm:cxn modelId="{00D20CEE-23E8-40A5-A431-68116D8F1441}" type="presParOf" srcId="{F4558B47-36DD-4B9B-B28A-7AEEDE972EE0}" destId="{15C22D6F-A34A-46F4-84EC-C8A17A4A88FA}" srcOrd="0" destOrd="0" presId="urn:microsoft.com/office/officeart/2018/2/layout/IconCircleList"/>
    <dgm:cxn modelId="{C2C181ED-581F-4901-8BA1-D29E8CD6AF0D}" type="presParOf" srcId="{F4558B47-36DD-4B9B-B28A-7AEEDE972EE0}" destId="{488FAA92-2BCA-4DFD-B80F-549C638AF361}" srcOrd="1" destOrd="0" presId="urn:microsoft.com/office/officeart/2018/2/layout/IconCircleList"/>
    <dgm:cxn modelId="{B9A447E5-9451-4B41-A3DC-42ACB94D0D91}" type="presParOf" srcId="{F4558B47-36DD-4B9B-B28A-7AEEDE972EE0}" destId="{92042240-0222-4717-A321-AA76983630B4}" srcOrd="2" destOrd="0" presId="urn:microsoft.com/office/officeart/2018/2/layout/IconCircleList"/>
    <dgm:cxn modelId="{A574FD35-D505-4B90-8EC4-9137920D2518}" type="presParOf" srcId="{F4558B47-36DD-4B9B-B28A-7AEEDE972EE0}" destId="{8BF1F314-CD9E-4D0B-8708-244E3236555A}" srcOrd="3" destOrd="0" presId="urn:microsoft.com/office/officeart/2018/2/layout/IconCircleList"/>
    <dgm:cxn modelId="{518B0B1D-0F79-4635-B4A3-8FDA6D5212E1}" type="presParOf" srcId="{C294BE0A-248E-412D-AC6B-545D8542C88E}" destId="{D89A5C72-BBED-4FB0-B669-14B1CF369D98}" srcOrd="1" destOrd="0" presId="urn:microsoft.com/office/officeart/2018/2/layout/IconCircleList"/>
    <dgm:cxn modelId="{0EC58B6C-B762-4094-973E-FA8040895BA0}" type="presParOf" srcId="{C294BE0A-248E-412D-AC6B-545D8542C88E}" destId="{09D23214-9684-4501-981B-DD7C0F659DA3}" srcOrd="2" destOrd="0" presId="urn:microsoft.com/office/officeart/2018/2/layout/IconCircleList"/>
    <dgm:cxn modelId="{57C576C8-11B8-4D45-B898-E5B93FEAE7A3}" type="presParOf" srcId="{09D23214-9684-4501-981B-DD7C0F659DA3}" destId="{8200B1AA-A004-438C-8A28-626466F142EA}" srcOrd="0" destOrd="0" presId="urn:microsoft.com/office/officeart/2018/2/layout/IconCircleList"/>
    <dgm:cxn modelId="{FF83409E-2D4D-4FFB-8433-43400A330BD0}" type="presParOf" srcId="{09D23214-9684-4501-981B-DD7C0F659DA3}" destId="{EF7D1F16-123E-4377-9315-9B28FD7EF9F9}" srcOrd="1" destOrd="0" presId="urn:microsoft.com/office/officeart/2018/2/layout/IconCircleList"/>
    <dgm:cxn modelId="{31C2DD5A-12D6-4E70-881E-40C908C4CFA8}" type="presParOf" srcId="{09D23214-9684-4501-981B-DD7C0F659DA3}" destId="{C13F4E39-78D6-47CA-A302-0949DF3E7F89}" srcOrd="2" destOrd="0" presId="urn:microsoft.com/office/officeart/2018/2/layout/IconCircleList"/>
    <dgm:cxn modelId="{6E977BD8-FA75-41BD-8993-2F8D8A9D9D47}" type="presParOf" srcId="{09D23214-9684-4501-981B-DD7C0F659DA3}" destId="{EAB775E3-004D-4197-B872-178CAB483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B4775-A2A6-4883-BDC9-24692A9453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8FB66-0E2E-434B-84E3-2C42E1D1959E}">
      <dgm:prSet custT="1"/>
      <dgm:spPr/>
      <dgm:t>
        <a:bodyPr/>
        <a:lstStyle/>
        <a:p>
          <a:r>
            <a:rPr lang="en-US" sz="3200" dirty="0"/>
            <a:t>User </a:t>
          </a:r>
          <a:br>
            <a:rPr lang="en-US" sz="3200" dirty="0"/>
          </a:br>
          <a:r>
            <a:rPr lang="en-US" sz="3200" dirty="0"/>
            <a:t>Objects</a:t>
          </a:r>
        </a:p>
      </dgm:t>
    </dgm:pt>
    <dgm:pt modelId="{25B8692C-A7A7-4984-955F-AB11A5A7959A}" type="parTrans" cxnId="{984C7004-9289-45B0-BD1B-BB364750C40C}">
      <dgm:prSet/>
      <dgm:spPr/>
      <dgm:t>
        <a:bodyPr/>
        <a:lstStyle/>
        <a:p>
          <a:endParaRPr lang="en-US"/>
        </a:p>
      </dgm:t>
    </dgm:pt>
    <dgm:pt modelId="{27B6885E-BAEF-4325-956F-551BFA83C5D6}" type="sibTrans" cxnId="{984C7004-9289-45B0-BD1B-BB364750C40C}">
      <dgm:prSet/>
      <dgm:spPr/>
      <dgm:t>
        <a:bodyPr/>
        <a:lstStyle/>
        <a:p>
          <a:endParaRPr lang="en-US"/>
        </a:p>
      </dgm:t>
    </dgm:pt>
    <dgm:pt modelId="{E612154B-CDAB-4E2C-84FA-86DB0657C6C4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Version </a:t>
          </a:r>
          <a:b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Stores </a:t>
          </a:r>
        </a:p>
      </dgm:t>
    </dgm:pt>
    <dgm:pt modelId="{3A05B814-3239-49AC-B914-18B9D9C4BF68}" type="parTrans" cxnId="{9463ED4D-5B9D-48A3-893F-974411CB4199}">
      <dgm:prSet/>
      <dgm:spPr/>
      <dgm:t>
        <a:bodyPr/>
        <a:lstStyle/>
        <a:p>
          <a:endParaRPr lang="en-US"/>
        </a:p>
      </dgm:t>
    </dgm:pt>
    <dgm:pt modelId="{5732880D-A1AD-4CAF-A32F-20EA8EA3AEF3}" type="sibTrans" cxnId="{9463ED4D-5B9D-48A3-893F-974411CB4199}">
      <dgm:prSet/>
      <dgm:spPr/>
      <dgm:t>
        <a:bodyPr/>
        <a:lstStyle/>
        <a:p>
          <a:endParaRPr lang="en-US"/>
        </a:p>
      </dgm:t>
    </dgm:pt>
    <dgm:pt modelId="{23698CFD-74E1-46C2-AE43-D710FCCE6BE7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Internal Objects</a:t>
          </a:r>
        </a:p>
      </dgm:t>
    </dgm:pt>
    <dgm:pt modelId="{DDFD464E-2FFE-4BFA-8775-0FAE26D5B012}" type="parTrans" cxnId="{C40E1E05-A35D-48EC-AFB7-43B37A74E4D9}">
      <dgm:prSet/>
      <dgm:spPr/>
      <dgm:t>
        <a:bodyPr/>
        <a:lstStyle/>
        <a:p>
          <a:endParaRPr lang="en-US"/>
        </a:p>
      </dgm:t>
    </dgm:pt>
    <dgm:pt modelId="{5E32EA04-3B90-45A4-8210-5F3943B3BA9B}" type="sibTrans" cxnId="{C40E1E05-A35D-48EC-AFB7-43B37A74E4D9}">
      <dgm:prSet/>
      <dgm:spPr/>
      <dgm:t>
        <a:bodyPr/>
        <a:lstStyle/>
        <a:p>
          <a:endParaRPr lang="en-US"/>
        </a:p>
      </dgm:t>
    </dgm:pt>
    <dgm:pt modelId="{C420FF19-8ECA-42CA-9D0D-5469FA4A1E63}" type="pres">
      <dgm:prSet presAssocID="{184B4775-A2A6-4883-BDC9-24692A9453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CA30A8-6B96-47F5-98D9-5ABE03607B74}" type="pres">
      <dgm:prSet presAssocID="{CFA8FB66-0E2E-434B-84E3-2C42E1D1959E}" presName="hierRoot1" presStyleCnt="0"/>
      <dgm:spPr/>
    </dgm:pt>
    <dgm:pt modelId="{CC0342CC-987C-453E-BE96-51723A61AB1E}" type="pres">
      <dgm:prSet presAssocID="{CFA8FB66-0E2E-434B-84E3-2C42E1D1959E}" presName="composite" presStyleCnt="0"/>
      <dgm:spPr/>
    </dgm:pt>
    <dgm:pt modelId="{AD9AD120-ED0E-4D9A-8E44-CB63942A8B8E}" type="pres">
      <dgm:prSet presAssocID="{CFA8FB66-0E2E-434B-84E3-2C42E1D1959E}" presName="background" presStyleLbl="node0" presStyleIdx="0" presStyleCnt="3"/>
      <dgm:spPr/>
    </dgm:pt>
    <dgm:pt modelId="{6E85DD3D-15E4-4FED-9B9F-1BFEA04CFC1E}" type="pres">
      <dgm:prSet presAssocID="{CFA8FB66-0E2E-434B-84E3-2C42E1D1959E}" presName="text" presStyleLbl="fgAcc0" presStyleIdx="0" presStyleCnt="3">
        <dgm:presLayoutVars>
          <dgm:chPref val="3"/>
        </dgm:presLayoutVars>
      </dgm:prSet>
      <dgm:spPr/>
    </dgm:pt>
    <dgm:pt modelId="{E857D8AB-F6FC-4179-B8DF-BBA21E646486}" type="pres">
      <dgm:prSet presAssocID="{CFA8FB66-0E2E-434B-84E3-2C42E1D1959E}" presName="hierChild2" presStyleCnt="0"/>
      <dgm:spPr/>
    </dgm:pt>
    <dgm:pt modelId="{6E891130-2BFC-4C34-96BE-30A05F88E99B}" type="pres">
      <dgm:prSet presAssocID="{E612154B-CDAB-4E2C-84FA-86DB0657C6C4}" presName="hierRoot1" presStyleCnt="0"/>
      <dgm:spPr/>
    </dgm:pt>
    <dgm:pt modelId="{06FAA1BE-B533-4352-910D-5F00913B4DC0}" type="pres">
      <dgm:prSet presAssocID="{E612154B-CDAB-4E2C-84FA-86DB0657C6C4}" presName="composite" presStyleCnt="0"/>
      <dgm:spPr/>
    </dgm:pt>
    <dgm:pt modelId="{90AF1684-B6CD-49CD-9766-C720B6E4387A}" type="pres">
      <dgm:prSet presAssocID="{E612154B-CDAB-4E2C-84FA-86DB0657C6C4}" presName="background" presStyleLbl="node0" presStyleIdx="1" presStyleCnt="3"/>
      <dgm:spPr/>
    </dgm:pt>
    <dgm:pt modelId="{230E773C-80FD-46FB-BE00-C11BF1D9ECC0}" type="pres">
      <dgm:prSet presAssocID="{E612154B-CDAB-4E2C-84FA-86DB0657C6C4}" presName="text" presStyleLbl="fgAcc0" presStyleIdx="1" presStyleCnt="3" custLinFactX="15302" custLinFactNeighborX="100000" custLinFactNeighborY="-509">
        <dgm:presLayoutVars>
          <dgm:chPref val="3"/>
        </dgm:presLayoutVars>
      </dgm:prSet>
      <dgm:spPr/>
    </dgm:pt>
    <dgm:pt modelId="{31A08249-B6F9-410F-A825-7C0CD0B79A0E}" type="pres">
      <dgm:prSet presAssocID="{E612154B-CDAB-4E2C-84FA-86DB0657C6C4}" presName="hierChild2" presStyleCnt="0"/>
      <dgm:spPr/>
    </dgm:pt>
    <dgm:pt modelId="{1BE8E2F9-8321-4C56-BD49-C4F5D9A4A439}" type="pres">
      <dgm:prSet presAssocID="{23698CFD-74E1-46C2-AE43-D710FCCE6BE7}" presName="hierRoot1" presStyleCnt="0"/>
      <dgm:spPr/>
    </dgm:pt>
    <dgm:pt modelId="{12766034-FDEE-4D7A-A67A-DA88061305EF}" type="pres">
      <dgm:prSet presAssocID="{23698CFD-74E1-46C2-AE43-D710FCCE6BE7}" presName="composite" presStyleCnt="0"/>
      <dgm:spPr/>
    </dgm:pt>
    <dgm:pt modelId="{68050338-4CC6-4F9E-8C61-4D7143B38E3C}" type="pres">
      <dgm:prSet presAssocID="{23698CFD-74E1-46C2-AE43-D710FCCE6BE7}" presName="background" presStyleLbl="node0" presStyleIdx="2" presStyleCnt="3"/>
      <dgm:spPr/>
    </dgm:pt>
    <dgm:pt modelId="{ED5A1E9C-F26B-45DB-98DE-DFAB24A653D9}" type="pres">
      <dgm:prSet presAssocID="{23698CFD-74E1-46C2-AE43-D710FCCE6BE7}" presName="text" presStyleLbl="fgAcc0" presStyleIdx="2" presStyleCnt="3" custLinFactX="-26103" custLinFactNeighborX="-100000" custLinFactNeighborY="-486">
        <dgm:presLayoutVars>
          <dgm:chPref val="3"/>
        </dgm:presLayoutVars>
      </dgm:prSet>
      <dgm:spPr/>
    </dgm:pt>
    <dgm:pt modelId="{42DD6062-9F18-481B-95EC-1B01D29BA967}" type="pres">
      <dgm:prSet presAssocID="{23698CFD-74E1-46C2-AE43-D710FCCE6BE7}" presName="hierChild2" presStyleCnt="0"/>
      <dgm:spPr/>
    </dgm:pt>
  </dgm:ptLst>
  <dgm:cxnLst>
    <dgm:cxn modelId="{984C7004-9289-45B0-BD1B-BB364750C40C}" srcId="{184B4775-A2A6-4883-BDC9-24692A9453E4}" destId="{CFA8FB66-0E2E-434B-84E3-2C42E1D1959E}" srcOrd="0" destOrd="0" parTransId="{25B8692C-A7A7-4984-955F-AB11A5A7959A}" sibTransId="{27B6885E-BAEF-4325-956F-551BFA83C5D6}"/>
    <dgm:cxn modelId="{C40E1E05-A35D-48EC-AFB7-43B37A74E4D9}" srcId="{184B4775-A2A6-4883-BDC9-24692A9453E4}" destId="{23698CFD-74E1-46C2-AE43-D710FCCE6BE7}" srcOrd="2" destOrd="0" parTransId="{DDFD464E-2FFE-4BFA-8775-0FAE26D5B012}" sibTransId="{5E32EA04-3B90-45A4-8210-5F3943B3BA9B}"/>
    <dgm:cxn modelId="{7E53AB38-DBE9-4B9A-8FB2-2C5730FB55D6}" type="presOf" srcId="{23698CFD-74E1-46C2-AE43-D710FCCE6BE7}" destId="{ED5A1E9C-F26B-45DB-98DE-DFAB24A653D9}" srcOrd="0" destOrd="0" presId="urn:microsoft.com/office/officeart/2005/8/layout/hierarchy1"/>
    <dgm:cxn modelId="{9463ED4D-5B9D-48A3-893F-974411CB4199}" srcId="{184B4775-A2A6-4883-BDC9-24692A9453E4}" destId="{E612154B-CDAB-4E2C-84FA-86DB0657C6C4}" srcOrd="1" destOrd="0" parTransId="{3A05B814-3239-49AC-B914-18B9D9C4BF68}" sibTransId="{5732880D-A1AD-4CAF-A32F-20EA8EA3AEF3}"/>
    <dgm:cxn modelId="{7E5F6987-4855-4184-BB4C-145123DE54DE}" type="presOf" srcId="{CFA8FB66-0E2E-434B-84E3-2C42E1D1959E}" destId="{6E85DD3D-15E4-4FED-9B9F-1BFEA04CFC1E}" srcOrd="0" destOrd="0" presId="urn:microsoft.com/office/officeart/2005/8/layout/hierarchy1"/>
    <dgm:cxn modelId="{3CA508CC-CAA8-4FD5-8793-D4D12886B51C}" type="presOf" srcId="{E612154B-CDAB-4E2C-84FA-86DB0657C6C4}" destId="{230E773C-80FD-46FB-BE00-C11BF1D9ECC0}" srcOrd="0" destOrd="0" presId="urn:microsoft.com/office/officeart/2005/8/layout/hierarchy1"/>
    <dgm:cxn modelId="{5B6EBEF1-3C06-44C2-B301-390E08A959FF}" type="presOf" srcId="{184B4775-A2A6-4883-BDC9-24692A9453E4}" destId="{C420FF19-8ECA-42CA-9D0D-5469FA4A1E63}" srcOrd="0" destOrd="0" presId="urn:microsoft.com/office/officeart/2005/8/layout/hierarchy1"/>
    <dgm:cxn modelId="{34D7B705-5BBA-4B6E-B1DB-B140A4FC0BE9}" type="presParOf" srcId="{C420FF19-8ECA-42CA-9D0D-5469FA4A1E63}" destId="{51CA30A8-6B96-47F5-98D9-5ABE03607B74}" srcOrd="0" destOrd="0" presId="urn:microsoft.com/office/officeart/2005/8/layout/hierarchy1"/>
    <dgm:cxn modelId="{21F30FE1-C2F4-4261-AEF0-275F3FCBDFFE}" type="presParOf" srcId="{51CA30A8-6B96-47F5-98D9-5ABE03607B74}" destId="{CC0342CC-987C-453E-BE96-51723A61AB1E}" srcOrd="0" destOrd="0" presId="urn:microsoft.com/office/officeart/2005/8/layout/hierarchy1"/>
    <dgm:cxn modelId="{A9E34F4B-3D23-4156-AA19-77DF85736FCB}" type="presParOf" srcId="{CC0342CC-987C-453E-BE96-51723A61AB1E}" destId="{AD9AD120-ED0E-4D9A-8E44-CB63942A8B8E}" srcOrd="0" destOrd="0" presId="urn:microsoft.com/office/officeart/2005/8/layout/hierarchy1"/>
    <dgm:cxn modelId="{5528F9A9-7CD4-455F-9C45-B22BBAFE6EB5}" type="presParOf" srcId="{CC0342CC-987C-453E-BE96-51723A61AB1E}" destId="{6E85DD3D-15E4-4FED-9B9F-1BFEA04CFC1E}" srcOrd="1" destOrd="0" presId="urn:microsoft.com/office/officeart/2005/8/layout/hierarchy1"/>
    <dgm:cxn modelId="{BB402279-BE38-4EE4-BF4D-146F29B387BB}" type="presParOf" srcId="{51CA30A8-6B96-47F5-98D9-5ABE03607B74}" destId="{E857D8AB-F6FC-4179-B8DF-BBA21E646486}" srcOrd="1" destOrd="0" presId="urn:microsoft.com/office/officeart/2005/8/layout/hierarchy1"/>
    <dgm:cxn modelId="{742CE5C9-4BD8-4BF6-9443-B324177CDAC3}" type="presParOf" srcId="{C420FF19-8ECA-42CA-9D0D-5469FA4A1E63}" destId="{6E891130-2BFC-4C34-96BE-30A05F88E99B}" srcOrd="1" destOrd="0" presId="urn:microsoft.com/office/officeart/2005/8/layout/hierarchy1"/>
    <dgm:cxn modelId="{B071568C-5FE9-462F-8C69-0192DE3F0F62}" type="presParOf" srcId="{6E891130-2BFC-4C34-96BE-30A05F88E99B}" destId="{06FAA1BE-B533-4352-910D-5F00913B4DC0}" srcOrd="0" destOrd="0" presId="urn:microsoft.com/office/officeart/2005/8/layout/hierarchy1"/>
    <dgm:cxn modelId="{DA01A01C-63C8-4770-A735-31D5A69509DF}" type="presParOf" srcId="{06FAA1BE-B533-4352-910D-5F00913B4DC0}" destId="{90AF1684-B6CD-49CD-9766-C720B6E4387A}" srcOrd="0" destOrd="0" presId="urn:microsoft.com/office/officeart/2005/8/layout/hierarchy1"/>
    <dgm:cxn modelId="{BA4CEB27-63D3-4D5D-B28D-FC2FE6D655AE}" type="presParOf" srcId="{06FAA1BE-B533-4352-910D-5F00913B4DC0}" destId="{230E773C-80FD-46FB-BE00-C11BF1D9ECC0}" srcOrd="1" destOrd="0" presId="urn:microsoft.com/office/officeart/2005/8/layout/hierarchy1"/>
    <dgm:cxn modelId="{CB83944E-40A6-426D-8440-0DA2AAD3EA24}" type="presParOf" srcId="{6E891130-2BFC-4C34-96BE-30A05F88E99B}" destId="{31A08249-B6F9-410F-A825-7C0CD0B79A0E}" srcOrd="1" destOrd="0" presId="urn:microsoft.com/office/officeart/2005/8/layout/hierarchy1"/>
    <dgm:cxn modelId="{3532E7FE-8F3B-49A2-8393-842CD567E5CE}" type="presParOf" srcId="{C420FF19-8ECA-42CA-9D0D-5469FA4A1E63}" destId="{1BE8E2F9-8321-4C56-BD49-C4F5D9A4A439}" srcOrd="2" destOrd="0" presId="urn:microsoft.com/office/officeart/2005/8/layout/hierarchy1"/>
    <dgm:cxn modelId="{F5BEB016-C410-4250-9228-9B157BA4E74B}" type="presParOf" srcId="{1BE8E2F9-8321-4C56-BD49-C4F5D9A4A439}" destId="{12766034-FDEE-4D7A-A67A-DA88061305EF}" srcOrd="0" destOrd="0" presId="urn:microsoft.com/office/officeart/2005/8/layout/hierarchy1"/>
    <dgm:cxn modelId="{11ED762A-A54A-450D-9727-1F2AC863C36A}" type="presParOf" srcId="{12766034-FDEE-4D7A-A67A-DA88061305EF}" destId="{68050338-4CC6-4F9E-8C61-4D7143B38E3C}" srcOrd="0" destOrd="0" presId="urn:microsoft.com/office/officeart/2005/8/layout/hierarchy1"/>
    <dgm:cxn modelId="{46DC63E2-65E4-4B1B-8218-4E9F5C0B128E}" type="presParOf" srcId="{12766034-FDEE-4D7A-A67A-DA88061305EF}" destId="{ED5A1E9C-F26B-45DB-98DE-DFAB24A653D9}" srcOrd="1" destOrd="0" presId="urn:microsoft.com/office/officeart/2005/8/layout/hierarchy1"/>
    <dgm:cxn modelId="{8297CD83-F573-4B67-A261-B2BFD48E9FD2}" type="presParOf" srcId="{1BE8E2F9-8321-4C56-BD49-C4F5D9A4A439}" destId="{42DD6062-9F18-481B-95EC-1B01D29BA9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51E0C-8FAB-4A30-8795-56697FD3FF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6804C-D5B4-4E68-B841-F95582500E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Object Allocation Contention – DML</a:t>
          </a:r>
        </a:p>
      </dgm:t>
    </dgm:pt>
    <dgm:pt modelId="{53243798-C04D-4050-8046-272897E36F94}" type="parTrans" cxnId="{DB59451E-59AE-4D40-A64D-6BE004B44E51}">
      <dgm:prSet/>
      <dgm:spPr/>
      <dgm:t>
        <a:bodyPr/>
        <a:lstStyle/>
        <a:p>
          <a:endParaRPr lang="en-US"/>
        </a:p>
      </dgm:t>
    </dgm:pt>
    <dgm:pt modelId="{919238C5-F461-4B8A-9F14-FC5A6FF4620B}" type="sibTrans" cxnId="{DB59451E-59AE-4D40-A64D-6BE004B44E51}">
      <dgm:prSet/>
      <dgm:spPr/>
      <dgm:t>
        <a:bodyPr/>
        <a:lstStyle/>
        <a:p>
          <a:endParaRPr lang="en-US"/>
        </a:p>
      </dgm:t>
    </dgm:pt>
    <dgm:pt modelId="{4739F9F9-0043-4F97-BF85-58990014D4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Metadata Contention – DDL</a:t>
          </a:r>
        </a:p>
      </dgm:t>
    </dgm:pt>
    <dgm:pt modelId="{B741AF07-0225-4F20-A983-B75643DC1B78}" type="parTrans" cxnId="{A89C4317-1557-4B9E-B99B-16A4CE13D3F9}">
      <dgm:prSet/>
      <dgm:spPr/>
      <dgm:t>
        <a:bodyPr/>
        <a:lstStyle/>
        <a:p>
          <a:endParaRPr lang="en-US"/>
        </a:p>
      </dgm:t>
    </dgm:pt>
    <dgm:pt modelId="{E932E668-9241-4268-9C67-EB92283B91CA}" type="sibTrans" cxnId="{A89C4317-1557-4B9E-B99B-16A4CE13D3F9}">
      <dgm:prSet/>
      <dgm:spPr/>
      <dgm:t>
        <a:bodyPr/>
        <a:lstStyle/>
        <a:p>
          <a:endParaRPr lang="en-US"/>
        </a:p>
      </dgm:t>
    </dgm:pt>
    <dgm:pt modelId="{80A94C59-6B1C-4CDE-AED5-ADBF0445F3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Temp Table Cache Contention</a:t>
          </a:r>
        </a:p>
      </dgm:t>
    </dgm:pt>
    <dgm:pt modelId="{747FED80-1877-4DCD-8B64-7017BB37D0A2}" type="parTrans" cxnId="{12E90002-252B-43EC-9C1B-C28BB58618F8}">
      <dgm:prSet/>
      <dgm:spPr/>
      <dgm:t>
        <a:bodyPr/>
        <a:lstStyle/>
        <a:p>
          <a:endParaRPr lang="en-US"/>
        </a:p>
      </dgm:t>
    </dgm:pt>
    <dgm:pt modelId="{EC8C2AE6-ACD5-463A-9672-6B511D1B7B2E}" type="sibTrans" cxnId="{12E90002-252B-43EC-9C1B-C28BB58618F8}">
      <dgm:prSet/>
      <dgm:spPr/>
      <dgm:t>
        <a:bodyPr/>
        <a:lstStyle/>
        <a:p>
          <a:endParaRPr lang="en-US"/>
        </a:p>
      </dgm:t>
    </dgm:pt>
    <dgm:pt modelId="{34BC36C1-9A7E-4909-BE46-14744474AAE7}" type="pres">
      <dgm:prSet presAssocID="{5EA51E0C-8FAB-4A30-8795-56697FD3FF69}" presName="root" presStyleCnt="0">
        <dgm:presLayoutVars>
          <dgm:dir/>
          <dgm:resizeHandles val="exact"/>
        </dgm:presLayoutVars>
      </dgm:prSet>
      <dgm:spPr/>
    </dgm:pt>
    <dgm:pt modelId="{46D2FA1D-EB66-46A3-B1C9-5B42521C1D74}" type="pres">
      <dgm:prSet presAssocID="{26B6804C-D5B4-4E68-B841-F95582500EB6}" presName="compNode" presStyleCnt="0"/>
      <dgm:spPr/>
    </dgm:pt>
    <dgm:pt modelId="{B2271724-D91B-44CB-AE0E-282FA9861893}" type="pres">
      <dgm:prSet presAssocID="{26B6804C-D5B4-4E68-B841-F95582500EB6}" presName="bgRect" presStyleLbl="bgShp" presStyleIdx="0" presStyleCnt="3" custLinFactNeighborY="-743"/>
      <dgm:spPr/>
    </dgm:pt>
    <dgm:pt modelId="{F0271971-47AF-45DC-88DE-27AEE2C87F73}" type="pres">
      <dgm:prSet presAssocID="{26B6804C-D5B4-4E68-B841-F95582500E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AA5D3C1D-1106-45B9-AB3E-5ED448B04F21}" type="pres">
      <dgm:prSet presAssocID="{26B6804C-D5B4-4E68-B841-F95582500EB6}" presName="spaceRect" presStyleCnt="0"/>
      <dgm:spPr/>
    </dgm:pt>
    <dgm:pt modelId="{4777C396-B9B5-4988-9EA6-2B4E6A040A58}" type="pres">
      <dgm:prSet presAssocID="{26B6804C-D5B4-4E68-B841-F95582500EB6}" presName="parTx" presStyleLbl="revTx" presStyleIdx="0" presStyleCnt="3">
        <dgm:presLayoutVars>
          <dgm:chMax val="0"/>
          <dgm:chPref val="0"/>
        </dgm:presLayoutVars>
      </dgm:prSet>
      <dgm:spPr/>
    </dgm:pt>
    <dgm:pt modelId="{ACAB000C-96F0-4612-BBAA-536721868E77}" type="pres">
      <dgm:prSet presAssocID="{919238C5-F461-4B8A-9F14-FC5A6FF4620B}" presName="sibTrans" presStyleCnt="0"/>
      <dgm:spPr/>
    </dgm:pt>
    <dgm:pt modelId="{BCB7BAE5-09BB-4C06-AAF7-585BE74EAE73}" type="pres">
      <dgm:prSet presAssocID="{4739F9F9-0043-4F97-BF85-58990014D4E1}" presName="compNode" presStyleCnt="0"/>
      <dgm:spPr/>
    </dgm:pt>
    <dgm:pt modelId="{30C419F7-9C54-4D27-891F-E2EFBA8C280C}" type="pres">
      <dgm:prSet presAssocID="{4739F9F9-0043-4F97-BF85-58990014D4E1}" presName="bgRect" presStyleLbl="bgShp" presStyleIdx="1" presStyleCnt="3"/>
      <dgm:spPr/>
    </dgm:pt>
    <dgm:pt modelId="{D095787B-EBE0-4C53-8722-DBB495EE7C95}" type="pres">
      <dgm:prSet presAssocID="{4739F9F9-0043-4F97-BF85-58990014D4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2FC22FF-17A7-45C7-AD32-49ABD6C52EAD}" type="pres">
      <dgm:prSet presAssocID="{4739F9F9-0043-4F97-BF85-58990014D4E1}" presName="spaceRect" presStyleCnt="0"/>
      <dgm:spPr/>
    </dgm:pt>
    <dgm:pt modelId="{29FD098A-6D35-4F70-98EE-62CFEA1937B7}" type="pres">
      <dgm:prSet presAssocID="{4739F9F9-0043-4F97-BF85-58990014D4E1}" presName="parTx" presStyleLbl="revTx" presStyleIdx="1" presStyleCnt="3">
        <dgm:presLayoutVars>
          <dgm:chMax val="0"/>
          <dgm:chPref val="0"/>
        </dgm:presLayoutVars>
      </dgm:prSet>
      <dgm:spPr/>
    </dgm:pt>
    <dgm:pt modelId="{54AA7951-4756-457B-A6F7-5CB38CF03458}" type="pres">
      <dgm:prSet presAssocID="{E932E668-9241-4268-9C67-EB92283B91CA}" presName="sibTrans" presStyleCnt="0"/>
      <dgm:spPr/>
    </dgm:pt>
    <dgm:pt modelId="{0F7CB804-CF52-4FA4-8C81-B2ADB96565BB}" type="pres">
      <dgm:prSet presAssocID="{80A94C59-6B1C-4CDE-AED5-ADBF0445F355}" presName="compNode" presStyleCnt="0"/>
      <dgm:spPr/>
    </dgm:pt>
    <dgm:pt modelId="{5DF0A5E4-BA69-4E6A-AC8B-DF9761FD7AD0}" type="pres">
      <dgm:prSet presAssocID="{80A94C59-6B1C-4CDE-AED5-ADBF0445F355}" presName="bgRect" presStyleLbl="bgShp" presStyleIdx="2" presStyleCnt="3"/>
      <dgm:spPr/>
    </dgm:pt>
    <dgm:pt modelId="{8BA71231-9518-411D-B230-BB5592846B8C}" type="pres">
      <dgm:prSet presAssocID="{80A94C59-6B1C-4CDE-AED5-ADBF0445F3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989B81-4ADC-4C64-ABFE-8FE78E37EF98}" type="pres">
      <dgm:prSet presAssocID="{80A94C59-6B1C-4CDE-AED5-ADBF0445F355}" presName="spaceRect" presStyleCnt="0"/>
      <dgm:spPr/>
    </dgm:pt>
    <dgm:pt modelId="{4F4C9A8F-9E66-4FDD-B231-E4D22575CC53}" type="pres">
      <dgm:prSet presAssocID="{80A94C59-6B1C-4CDE-AED5-ADBF0445F3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E90002-252B-43EC-9C1B-C28BB58618F8}" srcId="{5EA51E0C-8FAB-4A30-8795-56697FD3FF69}" destId="{80A94C59-6B1C-4CDE-AED5-ADBF0445F355}" srcOrd="2" destOrd="0" parTransId="{747FED80-1877-4DCD-8B64-7017BB37D0A2}" sibTransId="{EC8C2AE6-ACD5-463A-9672-6B511D1B7B2E}"/>
    <dgm:cxn modelId="{A89C4317-1557-4B9E-B99B-16A4CE13D3F9}" srcId="{5EA51E0C-8FAB-4A30-8795-56697FD3FF69}" destId="{4739F9F9-0043-4F97-BF85-58990014D4E1}" srcOrd="1" destOrd="0" parTransId="{B741AF07-0225-4F20-A983-B75643DC1B78}" sibTransId="{E932E668-9241-4268-9C67-EB92283B91CA}"/>
    <dgm:cxn modelId="{DB59451E-59AE-4D40-A64D-6BE004B44E51}" srcId="{5EA51E0C-8FAB-4A30-8795-56697FD3FF69}" destId="{26B6804C-D5B4-4E68-B841-F95582500EB6}" srcOrd="0" destOrd="0" parTransId="{53243798-C04D-4050-8046-272897E36F94}" sibTransId="{919238C5-F461-4B8A-9F14-FC5A6FF4620B}"/>
    <dgm:cxn modelId="{14B20F23-2DD3-4B12-A5ED-A7C853716C7F}" type="presOf" srcId="{5EA51E0C-8FAB-4A30-8795-56697FD3FF69}" destId="{34BC36C1-9A7E-4909-BE46-14744474AAE7}" srcOrd="0" destOrd="0" presId="urn:microsoft.com/office/officeart/2018/2/layout/IconVerticalSolidList"/>
    <dgm:cxn modelId="{26384CC2-94DD-4620-B93D-FABA881D31F8}" type="presOf" srcId="{26B6804C-D5B4-4E68-B841-F95582500EB6}" destId="{4777C396-B9B5-4988-9EA6-2B4E6A040A58}" srcOrd="0" destOrd="0" presId="urn:microsoft.com/office/officeart/2018/2/layout/IconVerticalSolidList"/>
    <dgm:cxn modelId="{2EE715D6-50E5-4AB3-B3E5-68A49B37D1AD}" type="presOf" srcId="{80A94C59-6B1C-4CDE-AED5-ADBF0445F355}" destId="{4F4C9A8F-9E66-4FDD-B231-E4D22575CC53}" srcOrd="0" destOrd="0" presId="urn:microsoft.com/office/officeart/2018/2/layout/IconVerticalSolidList"/>
    <dgm:cxn modelId="{576A35F9-3E8E-47A1-81CA-76FBF6422501}" type="presOf" srcId="{4739F9F9-0043-4F97-BF85-58990014D4E1}" destId="{29FD098A-6D35-4F70-98EE-62CFEA1937B7}" srcOrd="0" destOrd="0" presId="urn:microsoft.com/office/officeart/2018/2/layout/IconVerticalSolidList"/>
    <dgm:cxn modelId="{05989503-571D-45B1-AA8B-C20FEC3CADD4}" type="presParOf" srcId="{34BC36C1-9A7E-4909-BE46-14744474AAE7}" destId="{46D2FA1D-EB66-46A3-B1C9-5B42521C1D74}" srcOrd="0" destOrd="0" presId="urn:microsoft.com/office/officeart/2018/2/layout/IconVerticalSolidList"/>
    <dgm:cxn modelId="{EE714754-FF72-4B87-A399-8A16E717F516}" type="presParOf" srcId="{46D2FA1D-EB66-46A3-B1C9-5B42521C1D74}" destId="{B2271724-D91B-44CB-AE0E-282FA9861893}" srcOrd="0" destOrd="0" presId="urn:microsoft.com/office/officeart/2018/2/layout/IconVerticalSolidList"/>
    <dgm:cxn modelId="{7E7E0F4D-D8E2-49E9-B48B-0C2FDE658716}" type="presParOf" srcId="{46D2FA1D-EB66-46A3-B1C9-5B42521C1D74}" destId="{F0271971-47AF-45DC-88DE-27AEE2C87F73}" srcOrd="1" destOrd="0" presId="urn:microsoft.com/office/officeart/2018/2/layout/IconVerticalSolidList"/>
    <dgm:cxn modelId="{4C5710B2-F206-4FF4-93C5-12AFAD526882}" type="presParOf" srcId="{46D2FA1D-EB66-46A3-B1C9-5B42521C1D74}" destId="{AA5D3C1D-1106-45B9-AB3E-5ED448B04F21}" srcOrd="2" destOrd="0" presId="urn:microsoft.com/office/officeart/2018/2/layout/IconVerticalSolidList"/>
    <dgm:cxn modelId="{BC9B2DE5-4D43-41C6-AFC3-ABDC70FC93A9}" type="presParOf" srcId="{46D2FA1D-EB66-46A3-B1C9-5B42521C1D74}" destId="{4777C396-B9B5-4988-9EA6-2B4E6A040A58}" srcOrd="3" destOrd="0" presId="urn:microsoft.com/office/officeart/2018/2/layout/IconVerticalSolidList"/>
    <dgm:cxn modelId="{833A2132-0D43-46A1-8B1D-C7818D95CA33}" type="presParOf" srcId="{34BC36C1-9A7E-4909-BE46-14744474AAE7}" destId="{ACAB000C-96F0-4612-BBAA-536721868E77}" srcOrd="1" destOrd="0" presId="urn:microsoft.com/office/officeart/2018/2/layout/IconVerticalSolidList"/>
    <dgm:cxn modelId="{81AE2963-F39C-4BDE-B188-36717D5FD0BD}" type="presParOf" srcId="{34BC36C1-9A7E-4909-BE46-14744474AAE7}" destId="{BCB7BAE5-09BB-4C06-AAF7-585BE74EAE73}" srcOrd="2" destOrd="0" presId="urn:microsoft.com/office/officeart/2018/2/layout/IconVerticalSolidList"/>
    <dgm:cxn modelId="{C5CA203F-FE46-4C9C-847D-AB1E4305C7E8}" type="presParOf" srcId="{BCB7BAE5-09BB-4C06-AAF7-585BE74EAE73}" destId="{30C419F7-9C54-4D27-891F-E2EFBA8C280C}" srcOrd="0" destOrd="0" presId="urn:microsoft.com/office/officeart/2018/2/layout/IconVerticalSolidList"/>
    <dgm:cxn modelId="{AF01915A-2555-4457-ADAF-35F825E07EC2}" type="presParOf" srcId="{BCB7BAE5-09BB-4C06-AAF7-585BE74EAE73}" destId="{D095787B-EBE0-4C53-8722-DBB495EE7C95}" srcOrd="1" destOrd="0" presId="urn:microsoft.com/office/officeart/2018/2/layout/IconVerticalSolidList"/>
    <dgm:cxn modelId="{AEFEB3E3-849E-4AA5-82BE-9B7A7963617F}" type="presParOf" srcId="{BCB7BAE5-09BB-4C06-AAF7-585BE74EAE73}" destId="{A2FC22FF-17A7-45C7-AD32-49ABD6C52EAD}" srcOrd="2" destOrd="0" presId="urn:microsoft.com/office/officeart/2018/2/layout/IconVerticalSolidList"/>
    <dgm:cxn modelId="{6F352C2C-2B7B-4802-A95B-DD3FEFE3E2C6}" type="presParOf" srcId="{BCB7BAE5-09BB-4C06-AAF7-585BE74EAE73}" destId="{29FD098A-6D35-4F70-98EE-62CFEA1937B7}" srcOrd="3" destOrd="0" presId="urn:microsoft.com/office/officeart/2018/2/layout/IconVerticalSolidList"/>
    <dgm:cxn modelId="{9A4BA431-39C5-4766-85A7-93511CCCDFEB}" type="presParOf" srcId="{34BC36C1-9A7E-4909-BE46-14744474AAE7}" destId="{54AA7951-4756-457B-A6F7-5CB38CF03458}" srcOrd="3" destOrd="0" presId="urn:microsoft.com/office/officeart/2018/2/layout/IconVerticalSolidList"/>
    <dgm:cxn modelId="{7F28B141-73A3-4086-88D2-FF5FED979E2B}" type="presParOf" srcId="{34BC36C1-9A7E-4909-BE46-14744474AAE7}" destId="{0F7CB804-CF52-4FA4-8C81-B2ADB96565BB}" srcOrd="4" destOrd="0" presId="urn:microsoft.com/office/officeart/2018/2/layout/IconVerticalSolidList"/>
    <dgm:cxn modelId="{6F53840C-3045-44B8-9304-DF84A5BFE0EF}" type="presParOf" srcId="{0F7CB804-CF52-4FA4-8C81-B2ADB96565BB}" destId="{5DF0A5E4-BA69-4E6A-AC8B-DF9761FD7AD0}" srcOrd="0" destOrd="0" presId="urn:microsoft.com/office/officeart/2018/2/layout/IconVerticalSolidList"/>
    <dgm:cxn modelId="{4ECBF5E6-4151-48AF-B38B-4C8E24E8189B}" type="presParOf" srcId="{0F7CB804-CF52-4FA4-8C81-B2ADB96565BB}" destId="{8BA71231-9518-411D-B230-BB5592846B8C}" srcOrd="1" destOrd="0" presId="urn:microsoft.com/office/officeart/2018/2/layout/IconVerticalSolidList"/>
    <dgm:cxn modelId="{4F62DF7D-8ACE-4724-AB0B-4A414E8A8DC9}" type="presParOf" srcId="{0F7CB804-CF52-4FA4-8C81-B2ADB96565BB}" destId="{7D989B81-4ADC-4C64-ABFE-8FE78E37EF98}" srcOrd="2" destOrd="0" presId="urn:microsoft.com/office/officeart/2018/2/layout/IconVerticalSolidList"/>
    <dgm:cxn modelId="{85A94CEB-E99F-4BCD-83F9-136882E5B504}" type="presParOf" srcId="{0F7CB804-CF52-4FA4-8C81-B2ADB96565BB}" destId="{4F4C9A8F-9E66-4FDD-B231-E4D22575CC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2DCD9C-F634-49AC-B908-F60F656BC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3516B6-C84F-4003-91A6-43FCFB16F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Troubleshoot Slowness</a:t>
          </a:r>
        </a:p>
      </dgm:t>
    </dgm:pt>
    <dgm:pt modelId="{0F364927-DC82-4213-8CCA-F8E4756D8ECC}" type="parTrans" cxnId="{066B7465-E92F-4CEF-BFF4-043287385E1D}">
      <dgm:prSet/>
      <dgm:spPr/>
      <dgm:t>
        <a:bodyPr/>
        <a:lstStyle/>
        <a:p>
          <a:endParaRPr lang="en-US"/>
        </a:p>
      </dgm:t>
    </dgm:pt>
    <dgm:pt modelId="{376671AF-5B9E-4C84-A54B-EBF5157A6E8E}" type="sibTrans" cxnId="{066B7465-E92F-4CEF-BFF4-043287385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5F9D-772C-4881-913E-90365D0FC4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Concurrency Management</a:t>
          </a:r>
        </a:p>
      </dgm:t>
    </dgm:pt>
    <dgm:pt modelId="{24D7B011-FBD1-4EEF-A3E0-85F147532734}" type="parTrans" cxnId="{4AAE6EDF-2428-45F9-86CD-A8E0CB5EAC48}">
      <dgm:prSet/>
      <dgm:spPr/>
      <dgm:t>
        <a:bodyPr/>
        <a:lstStyle/>
        <a:p>
          <a:endParaRPr lang="en-US"/>
        </a:p>
      </dgm:t>
    </dgm:pt>
    <dgm:pt modelId="{F226B6F7-7384-49D1-B014-77321D561C9F}" type="sibTrans" cxnId="{4AAE6EDF-2428-45F9-86CD-A8E0CB5EAC48}">
      <dgm:prSet/>
      <dgm:spPr/>
      <dgm:t>
        <a:bodyPr/>
        <a:lstStyle/>
        <a:p>
          <a:endParaRPr lang="en-US"/>
        </a:p>
      </dgm:t>
    </dgm:pt>
    <dgm:pt modelId="{12AC3EA2-59EE-4CF5-87E7-7EE0565D45D0}" type="pres">
      <dgm:prSet presAssocID="{3C2DCD9C-F634-49AC-B908-F60F656BC100}" presName="root" presStyleCnt="0">
        <dgm:presLayoutVars>
          <dgm:dir/>
          <dgm:resizeHandles val="exact"/>
        </dgm:presLayoutVars>
      </dgm:prSet>
      <dgm:spPr/>
    </dgm:pt>
    <dgm:pt modelId="{C294BE0A-248E-412D-AC6B-545D8542C88E}" type="pres">
      <dgm:prSet presAssocID="{3C2DCD9C-F634-49AC-B908-F60F656BC100}" presName="container" presStyleCnt="0">
        <dgm:presLayoutVars>
          <dgm:dir/>
          <dgm:resizeHandles val="exact"/>
        </dgm:presLayoutVars>
      </dgm:prSet>
      <dgm:spPr/>
    </dgm:pt>
    <dgm:pt modelId="{F4558B47-36DD-4B9B-B28A-7AEEDE972EE0}" type="pres">
      <dgm:prSet presAssocID="{413516B6-C84F-4003-91A6-43FCFB16FAB1}" presName="compNode" presStyleCnt="0"/>
      <dgm:spPr/>
    </dgm:pt>
    <dgm:pt modelId="{15C22D6F-A34A-46F4-84EC-C8A17A4A88FA}" type="pres">
      <dgm:prSet presAssocID="{413516B6-C84F-4003-91A6-43FCFB16FAB1}" presName="iconBgRect" presStyleLbl="bgShp" presStyleIdx="0" presStyleCnt="2" custLinFactNeighborX="9373"/>
      <dgm:spPr/>
    </dgm:pt>
    <dgm:pt modelId="{488FAA92-2BCA-4DFD-B80F-549C638AF361}" type="pres">
      <dgm:prSet presAssocID="{413516B6-C84F-4003-91A6-43FCFB16FAB1}" presName="iconRect" presStyleLbl="node1" presStyleIdx="0" presStyleCnt="2" custLinFactNeighborX="17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042240-0222-4717-A321-AA76983630B4}" type="pres">
      <dgm:prSet presAssocID="{413516B6-C84F-4003-91A6-43FCFB16FAB1}" presName="spaceRect" presStyleCnt="0"/>
      <dgm:spPr/>
    </dgm:pt>
    <dgm:pt modelId="{8BF1F314-CD9E-4D0B-8708-244E3236555A}" type="pres">
      <dgm:prSet presAssocID="{413516B6-C84F-4003-91A6-43FCFB16FAB1}" presName="textRect" presStyleLbl="revTx" presStyleIdx="0" presStyleCnt="2" custLinFactNeighborX="1771">
        <dgm:presLayoutVars>
          <dgm:chMax val="1"/>
          <dgm:chPref val="1"/>
        </dgm:presLayoutVars>
      </dgm:prSet>
      <dgm:spPr/>
    </dgm:pt>
    <dgm:pt modelId="{D89A5C72-BBED-4FB0-B669-14B1CF369D98}" type="pres">
      <dgm:prSet presAssocID="{376671AF-5B9E-4C84-A54B-EBF5157A6E8E}" presName="sibTrans" presStyleLbl="sibTrans2D1" presStyleIdx="0" presStyleCnt="0"/>
      <dgm:spPr/>
    </dgm:pt>
    <dgm:pt modelId="{09D23214-9684-4501-981B-DD7C0F659DA3}" type="pres">
      <dgm:prSet presAssocID="{9EAA5F9D-772C-4881-913E-90365D0FC46F}" presName="compNode" presStyleCnt="0"/>
      <dgm:spPr/>
    </dgm:pt>
    <dgm:pt modelId="{8200B1AA-A004-438C-8A28-626466F142EA}" type="pres">
      <dgm:prSet presAssocID="{9EAA5F9D-772C-4881-913E-90365D0FC46F}" presName="iconBgRect" presStyleLbl="bgShp" presStyleIdx="1" presStyleCnt="2"/>
      <dgm:spPr/>
    </dgm:pt>
    <dgm:pt modelId="{EF7D1F16-123E-4377-9315-9B28FD7EF9F9}" type="pres">
      <dgm:prSet presAssocID="{9EAA5F9D-772C-4881-913E-90365D0FC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3F4E39-78D6-47CA-A302-0949DF3E7F89}" type="pres">
      <dgm:prSet presAssocID="{9EAA5F9D-772C-4881-913E-90365D0FC46F}" presName="spaceRect" presStyleCnt="0"/>
      <dgm:spPr/>
    </dgm:pt>
    <dgm:pt modelId="{EAB775E3-004D-4197-B872-178CAB4839BD}" type="pres">
      <dgm:prSet presAssocID="{9EAA5F9D-772C-4881-913E-90365D0FC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AB9413-1118-4427-AC5F-91CE29FCC586}" type="presOf" srcId="{376671AF-5B9E-4C84-A54B-EBF5157A6E8E}" destId="{D89A5C72-BBED-4FB0-B669-14B1CF369D98}" srcOrd="0" destOrd="0" presId="urn:microsoft.com/office/officeart/2018/2/layout/IconCircleList"/>
    <dgm:cxn modelId="{D8E82C2D-67CC-4E1F-82B0-80BC99F15ADE}" type="presOf" srcId="{3C2DCD9C-F634-49AC-B908-F60F656BC100}" destId="{12AC3EA2-59EE-4CF5-87E7-7EE0565D45D0}" srcOrd="0" destOrd="0" presId="urn:microsoft.com/office/officeart/2018/2/layout/IconCircleList"/>
    <dgm:cxn modelId="{066B7465-E92F-4CEF-BFF4-043287385E1D}" srcId="{3C2DCD9C-F634-49AC-B908-F60F656BC100}" destId="{413516B6-C84F-4003-91A6-43FCFB16FAB1}" srcOrd="0" destOrd="0" parTransId="{0F364927-DC82-4213-8CCA-F8E4756D8ECC}" sibTransId="{376671AF-5B9E-4C84-A54B-EBF5157A6E8E}"/>
    <dgm:cxn modelId="{8F3D6656-4730-4AA1-8C8D-B9561932C594}" type="presOf" srcId="{9EAA5F9D-772C-4881-913E-90365D0FC46F}" destId="{EAB775E3-004D-4197-B872-178CAB4839BD}" srcOrd="0" destOrd="0" presId="urn:microsoft.com/office/officeart/2018/2/layout/IconCircleList"/>
    <dgm:cxn modelId="{F175FCA7-9E26-4ED2-88A4-D415BDE59F0F}" type="presOf" srcId="{413516B6-C84F-4003-91A6-43FCFB16FAB1}" destId="{8BF1F314-CD9E-4D0B-8708-244E3236555A}" srcOrd="0" destOrd="0" presId="urn:microsoft.com/office/officeart/2018/2/layout/IconCircleList"/>
    <dgm:cxn modelId="{4AAE6EDF-2428-45F9-86CD-A8E0CB5EAC48}" srcId="{3C2DCD9C-F634-49AC-B908-F60F656BC100}" destId="{9EAA5F9D-772C-4881-913E-90365D0FC46F}" srcOrd="1" destOrd="0" parTransId="{24D7B011-FBD1-4EEF-A3E0-85F147532734}" sibTransId="{F226B6F7-7384-49D1-B014-77321D561C9F}"/>
    <dgm:cxn modelId="{8F37B3F5-5D3B-42D5-A805-0602798E96AE}" type="presParOf" srcId="{12AC3EA2-59EE-4CF5-87E7-7EE0565D45D0}" destId="{C294BE0A-248E-412D-AC6B-545D8542C88E}" srcOrd="0" destOrd="0" presId="urn:microsoft.com/office/officeart/2018/2/layout/IconCircleList"/>
    <dgm:cxn modelId="{79D45137-0988-42F3-A7E4-84255A3D1352}" type="presParOf" srcId="{C294BE0A-248E-412D-AC6B-545D8542C88E}" destId="{F4558B47-36DD-4B9B-B28A-7AEEDE972EE0}" srcOrd="0" destOrd="0" presId="urn:microsoft.com/office/officeart/2018/2/layout/IconCircleList"/>
    <dgm:cxn modelId="{00D20CEE-23E8-40A5-A431-68116D8F1441}" type="presParOf" srcId="{F4558B47-36DD-4B9B-B28A-7AEEDE972EE0}" destId="{15C22D6F-A34A-46F4-84EC-C8A17A4A88FA}" srcOrd="0" destOrd="0" presId="urn:microsoft.com/office/officeart/2018/2/layout/IconCircleList"/>
    <dgm:cxn modelId="{C2C181ED-581F-4901-8BA1-D29E8CD6AF0D}" type="presParOf" srcId="{F4558B47-36DD-4B9B-B28A-7AEEDE972EE0}" destId="{488FAA92-2BCA-4DFD-B80F-549C638AF361}" srcOrd="1" destOrd="0" presId="urn:microsoft.com/office/officeart/2018/2/layout/IconCircleList"/>
    <dgm:cxn modelId="{B9A447E5-9451-4B41-A3DC-42ACB94D0D91}" type="presParOf" srcId="{F4558B47-36DD-4B9B-B28A-7AEEDE972EE0}" destId="{92042240-0222-4717-A321-AA76983630B4}" srcOrd="2" destOrd="0" presId="urn:microsoft.com/office/officeart/2018/2/layout/IconCircleList"/>
    <dgm:cxn modelId="{A574FD35-D505-4B90-8EC4-9137920D2518}" type="presParOf" srcId="{F4558B47-36DD-4B9B-B28A-7AEEDE972EE0}" destId="{8BF1F314-CD9E-4D0B-8708-244E3236555A}" srcOrd="3" destOrd="0" presId="urn:microsoft.com/office/officeart/2018/2/layout/IconCircleList"/>
    <dgm:cxn modelId="{518B0B1D-0F79-4635-B4A3-8FDA6D5212E1}" type="presParOf" srcId="{C294BE0A-248E-412D-AC6B-545D8542C88E}" destId="{D89A5C72-BBED-4FB0-B669-14B1CF369D98}" srcOrd="1" destOrd="0" presId="urn:microsoft.com/office/officeart/2018/2/layout/IconCircleList"/>
    <dgm:cxn modelId="{0EC58B6C-B762-4094-973E-FA8040895BA0}" type="presParOf" srcId="{C294BE0A-248E-412D-AC6B-545D8542C88E}" destId="{09D23214-9684-4501-981B-DD7C0F659DA3}" srcOrd="2" destOrd="0" presId="urn:microsoft.com/office/officeart/2018/2/layout/IconCircleList"/>
    <dgm:cxn modelId="{57C576C8-11B8-4D45-B898-E5B93FEAE7A3}" type="presParOf" srcId="{09D23214-9684-4501-981B-DD7C0F659DA3}" destId="{8200B1AA-A004-438C-8A28-626466F142EA}" srcOrd="0" destOrd="0" presId="urn:microsoft.com/office/officeart/2018/2/layout/IconCircleList"/>
    <dgm:cxn modelId="{FF83409E-2D4D-4FFB-8433-43400A330BD0}" type="presParOf" srcId="{09D23214-9684-4501-981B-DD7C0F659DA3}" destId="{EF7D1F16-123E-4377-9315-9B28FD7EF9F9}" srcOrd="1" destOrd="0" presId="urn:microsoft.com/office/officeart/2018/2/layout/IconCircleList"/>
    <dgm:cxn modelId="{31C2DD5A-12D6-4E70-881E-40C908C4CFA8}" type="presParOf" srcId="{09D23214-9684-4501-981B-DD7C0F659DA3}" destId="{C13F4E39-78D6-47CA-A302-0949DF3E7F89}" srcOrd="2" destOrd="0" presId="urn:microsoft.com/office/officeart/2018/2/layout/IconCircleList"/>
    <dgm:cxn modelId="{6E977BD8-FA75-41BD-8993-2F8D8A9D9D47}" type="presParOf" srcId="{09D23214-9684-4501-981B-DD7C0F659DA3}" destId="{EAB775E3-004D-4197-B872-178CAB483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AB6A-8A0E-4903-8009-AAE5EA86120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E7515-93FC-47B3-8050-05BBEC6E691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2D772-17DD-485B-8096-DDA4FB6920E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Uses of TempDB</a:t>
          </a:r>
        </a:p>
      </dsp:txBody>
      <dsp:txXfrm>
        <a:off x="1834517" y="469890"/>
        <a:ext cx="3148942" cy="1335915"/>
      </dsp:txXfrm>
    </dsp:sp>
    <dsp:sp modelId="{AD2B1B86-B883-4271-BF86-DE3C7102D32A}">
      <dsp:nvSpPr>
        <dsp:cNvPr id="0" name=""/>
        <dsp:cNvSpPr/>
      </dsp:nvSpPr>
      <dsp:spPr>
        <a:xfrm>
          <a:off x="5633615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8B869-CDF5-42E8-A879-EB6ED8E8835F}">
      <dsp:nvSpPr>
        <dsp:cNvPr id="0" name=""/>
        <dsp:cNvSpPr/>
      </dsp:nvSpPr>
      <dsp:spPr>
        <a:xfrm>
          <a:off x="5914122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7440-E4E3-4D37-AEBC-78B4E8281B74}">
      <dsp:nvSpPr>
        <dsp:cNvPr id="0" name=""/>
        <dsp:cNvSpPr/>
      </dsp:nvSpPr>
      <dsp:spPr>
        <a:xfrm>
          <a:off x="7255970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/>
              <a:ea typeface="+mn-ea"/>
              <a:cs typeface="+mn-cs"/>
            </a:rPr>
            <a:t>Types of Contention</a:t>
          </a:r>
        </a:p>
      </dsp:txBody>
      <dsp:txXfrm>
        <a:off x="7255970" y="469890"/>
        <a:ext cx="3148942" cy="1335915"/>
      </dsp:txXfrm>
    </dsp:sp>
    <dsp:sp modelId="{8B177C41-19F7-46F2-A1AD-284B3118DFF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56CE6-2AAC-4D58-B6BE-C30B0494D7D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A31B0-162E-4687-B78D-CE9318DFF16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Identifying C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ontention</a:t>
          </a:r>
        </a:p>
      </dsp:txBody>
      <dsp:txXfrm>
        <a:off x="1834517" y="2545532"/>
        <a:ext cx="3148942" cy="1335915"/>
      </dsp:txXfrm>
    </dsp:sp>
    <dsp:sp modelId="{41E8691E-A9CE-4EAC-AFD3-916A19CD0CC8}">
      <dsp:nvSpPr>
        <dsp:cNvPr id="0" name=""/>
        <dsp:cNvSpPr/>
      </dsp:nvSpPr>
      <dsp:spPr>
        <a:xfrm>
          <a:off x="5608246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FDF66-399A-41B0-9960-FD5904A40EA6}">
      <dsp:nvSpPr>
        <dsp:cNvPr id="0" name=""/>
        <dsp:cNvSpPr/>
      </dsp:nvSpPr>
      <dsp:spPr>
        <a:xfrm>
          <a:off x="5888762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8931-39AF-4C47-885D-65FD1EC6B5D1}">
      <dsp:nvSpPr>
        <dsp:cNvPr id="0" name=""/>
        <dsp:cNvSpPr/>
      </dsp:nvSpPr>
      <dsp:spPr>
        <a:xfrm>
          <a:off x="7230558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Ways to Resolve</a:t>
          </a:r>
        </a:p>
      </dsp:txBody>
      <dsp:txXfrm>
        <a:off x="7230558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2D6F-A34A-46F4-84EC-C8A17A4A88FA}">
      <dsp:nvSpPr>
        <dsp:cNvPr id="0" name=""/>
        <dsp:cNvSpPr/>
      </dsp:nvSpPr>
      <dsp:spPr>
        <a:xfrm>
          <a:off x="149757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AA92-2BCA-4DFD-B80F-549C638AF361}">
      <dsp:nvSpPr>
        <dsp:cNvPr id="0" name=""/>
        <dsp:cNvSpPr/>
      </dsp:nvSpPr>
      <dsp:spPr>
        <a:xfrm>
          <a:off x="467855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314-CD9E-4D0B-8708-244E3236555A}">
      <dsp:nvSpPr>
        <dsp:cNvPr id="0" name=""/>
        <dsp:cNvSpPr/>
      </dsp:nvSpPr>
      <dsp:spPr>
        <a:xfrm>
          <a:off x="1850116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Troubleshoot Slowness</a:t>
          </a:r>
        </a:p>
      </dsp:txBody>
      <dsp:txXfrm>
        <a:off x="1850116" y="1435665"/>
        <a:ext cx="3448322" cy="1462924"/>
      </dsp:txXfrm>
    </dsp:sp>
    <dsp:sp modelId="{8200B1AA-A004-438C-8A28-626466F142EA}">
      <dsp:nvSpPr>
        <dsp:cNvPr id="0" name=""/>
        <dsp:cNvSpPr/>
      </dsp:nvSpPr>
      <dsp:spPr>
        <a:xfrm>
          <a:off x="5838213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1F16-123E-4377-9315-9B28FD7EF9F9}">
      <dsp:nvSpPr>
        <dsp:cNvPr id="0" name=""/>
        <dsp:cNvSpPr/>
      </dsp:nvSpPr>
      <dsp:spPr>
        <a:xfrm>
          <a:off x="6145427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5E3-004D-4197-B872-178CAB4839BD}">
      <dsp:nvSpPr>
        <dsp:cNvPr id="0" name=""/>
        <dsp:cNvSpPr/>
      </dsp:nvSpPr>
      <dsp:spPr>
        <a:xfrm>
          <a:off x="7614621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Concurrency Management</a:t>
          </a:r>
        </a:p>
      </dsp:txBody>
      <dsp:txXfrm>
        <a:off x="7614621" y="1435665"/>
        <a:ext cx="3448322" cy="1462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AD120-ED0E-4D9A-8E44-CB63942A8B8E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5DD3D-15E4-4FED-9B9F-1BFEA04CFC1E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User </a:t>
          </a:r>
          <a:br>
            <a:rPr lang="en-US" sz="3200" kern="1200" dirty="0"/>
          </a:br>
          <a:r>
            <a:rPr lang="en-US" sz="3200" kern="1200" dirty="0"/>
            <a:t>Objects</a:t>
          </a:r>
        </a:p>
      </dsp:txBody>
      <dsp:txXfrm>
        <a:off x="383617" y="1447754"/>
        <a:ext cx="2847502" cy="1768010"/>
      </dsp:txXfrm>
    </dsp:sp>
    <dsp:sp modelId="{90AF1684-B6CD-49CD-9766-C720B6E4387A}">
      <dsp:nvSpPr>
        <dsp:cNvPr id="0" name=""/>
        <dsp:cNvSpPr/>
      </dsp:nvSpPr>
      <dsp:spPr>
        <a:xfrm>
          <a:off x="7024808" y="107100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E773C-80FD-46FB-BE00-C11BF1D9ECC0}">
      <dsp:nvSpPr>
        <dsp:cNvPr id="0" name=""/>
        <dsp:cNvSpPr/>
      </dsp:nvSpPr>
      <dsp:spPr>
        <a:xfrm>
          <a:off x="7353421" y="138319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Version </a:t>
          </a:r>
          <a:b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Stores </a:t>
          </a:r>
        </a:p>
      </dsp:txBody>
      <dsp:txXfrm>
        <a:off x="7408426" y="1438195"/>
        <a:ext cx="2847502" cy="1768010"/>
      </dsp:txXfrm>
    </dsp:sp>
    <dsp:sp modelId="{68050338-4CC6-4F9E-8C61-4D7143B38E3C}">
      <dsp:nvSpPr>
        <dsp:cNvPr id="0" name=""/>
        <dsp:cNvSpPr/>
      </dsp:nvSpPr>
      <dsp:spPr>
        <a:xfrm>
          <a:off x="3499963" y="107144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1E9C-F26B-45DB-98DE-DFAB24A653D9}">
      <dsp:nvSpPr>
        <dsp:cNvPr id="0" name=""/>
        <dsp:cNvSpPr/>
      </dsp:nvSpPr>
      <dsp:spPr>
        <a:xfrm>
          <a:off x="3828575" y="138362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Internal Objects</a:t>
          </a:r>
        </a:p>
      </dsp:txBody>
      <dsp:txXfrm>
        <a:off x="3883580" y="1438627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71724-D91B-44CB-AE0E-282FA9861893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1971-47AF-45DC-88DE-27AEE2C87F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7C396-B9B5-4988-9EA6-2B4E6A040A5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 Allocation Contention – DML</a:t>
          </a:r>
        </a:p>
      </dsp:txBody>
      <dsp:txXfrm>
        <a:off x="1435590" y="531"/>
        <a:ext cx="9080009" cy="1242935"/>
      </dsp:txXfrm>
    </dsp:sp>
    <dsp:sp modelId="{30C419F7-9C54-4D27-891F-E2EFBA8C280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5787B-EBE0-4C53-8722-DBB495EE7C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098A-6D35-4F70-98EE-62CFEA1937B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Metadata Contention – DDL</a:t>
          </a:r>
        </a:p>
      </dsp:txBody>
      <dsp:txXfrm>
        <a:off x="1435590" y="1554201"/>
        <a:ext cx="9080009" cy="1242935"/>
      </dsp:txXfrm>
    </dsp:sp>
    <dsp:sp modelId="{5DF0A5E4-BA69-4E6A-AC8B-DF9761FD7AD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71231-9518-411D-B230-BB5592846B8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C9A8F-9E66-4FDD-B231-E4D22575CC5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Temp Table Cache Contention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2D6F-A34A-46F4-84EC-C8A17A4A88FA}">
      <dsp:nvSpPr>
        <dsp:cNvPr id="0" name=""/>
        <dsp:cNvSpPr/>
      </dsp:nvSpPr>
      <dsp:spPr>
        <a:xfrm>
          <a:off x="149757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AA92-2BCA-4DFD-B80F-549C638AF361}">
      <dsp:nvSpPr>
        <dsp:cNvPr id="0" name=""/>
        <dsp:cNvSpPr/>
      </dsp:nvSpPr>
      <dsp:spPr>
        <a:xfrm>
          <a:off x="467855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314-CD9E-4D0B-8708-244E3236555A}">
      <dsp:nvSpPr>
        <dsp:cNvPr id="0" name=""/>
        <dsp:cNvSpPr/>
      </dsp:nvSpPr>
      <dsp:spPr>
        <a:xfrm>
          <a:off x="1850116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Troubleshoot Slowness</a:t>
          </a:r>
        </a:p>
      </dsp:txBody>
      <dsp:txXfrm>
        <a:off x="1850116" y="1435665"/>
        <a:ext cx="3448322" cy="1462924"/>
      </dsp:txXfrm>
    </dsp:sp>
    <dsp:sp modelId="{8200B1AA-A004-438C-8A28-626466F142EA}">
      <dsp:nvSpPr>
        <dsp:cNvPr id="0" name=""/>
        <dsp:cNvSpPr/>
      </dsp:nvSpPr>
      <dsp:spPr>
        <a:xfrm>
          <a:off x="5838213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1F16-123E-4377-9315-9B28FD7EF9F9}">
      <dsp:nvSpPr>
        <dsp:cNvPr id="0" name=""/>
        <dsp:cNvSpPr/>
      </dsp:nvSpPr>
      <dsp:spPr>
        <a:xfrm>
          <a:off x="6145427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5E3-004D-4197-B872-178CAB4839BD}">
      <dsp:nvSpPr>
        <dsp:cNvPr id="0" name=""/>
        <dsp:cNvSpPr/>
      </dsp:nvSpPr>
      <dsp:spPr>
        <a:xfrm>
          <a:off x="7614621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Concurrency Management</a:t>
          </a:r>
        </a:p>
      </dsp:txBody>
      <dsp:txXfrm>
        <a:off x="7614621" y="1435665"/>
        <a:ext cx="3448322" cy="146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C2D275-2EAA-4BA2-C72E-EE115430BD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C91BD-E486-B685-4BD4-B0E40295C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736DF-E9CE-4306-BEBE-4C4C8930CDB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398EE-F891-340B-F283-E6D3F63FA2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6587C-A4AF-411F-89CC-D28715285D8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FC506-9524-4060-AF32-DFD308B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E428-89A1-0241-01A5-0F02A5E1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7E1C-66E7-63FE-0F10-0B4CA142A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4114-5B87-298E-5F4B-CA713BA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8A10-162E-8D29-2A38-7F21943C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9B13-0BD0-F14B-67A6-675DDB8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096-EBD0-12C1-3493-55B8B1E5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9FF2-6F1E-DB71-21EA-ACB43810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C88D-4C5C-AF24-FBCC-49A9C49A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BC14-EE2C-AAE1-91FA-C8947B6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8A5E-DB4B-F72C-AD1E-EBF69004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25AC5-85EA-E134-40D0-CC232070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009D-FB08-CD34-9D8C-0783961D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8629-88A1-F0AA-6AEB-37E55C9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1D63-6551-9140-CC90-84C2DDCD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958D-B119-7E29-432F-21165668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B7D-F1DE-FDB8-AAC5-1AF6D808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B576-E630-5389-B1EC-90777104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BFA4-B8EE-66A7-50B1-F969C7D4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04/05/2024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F2F0-C060-4988-54EB-84F91BA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9068-2DC2-D695-8EC6-B76B8C02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FAC9-AAE1-8FBE-10F1-DF141477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DB26F-68C0-4EE2-6BC0-140C4961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0389-218F-8E5D-B7AE-0EAB87A1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FD5A-8E6E-DCDE-B5B3-54D78361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9DFE-1740-02F6-6672-8043A7D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4F1-34A7-9048-8B8E-0B998831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9331-F9FB-DE91-EE2F-BB422F6F0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9A6E-208A-C4ED-0AA3-38F4EF0E8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5B3ED-06AD-0804-9E5E-44131B92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B9293-5CED-8F21-0756-E49CA0D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299A-6669-2F40-0BCD-AEE61B0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0585-4547-E4D8-74B1-F72638E4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996B-2B93-48C9-F9BC-9E07F9F7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A98B9-4722-EC07-4FFE-95920251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ACD9E-BAF0-B663-AEF4-317BF786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54FD3-D2AE-D793-BA26-059A128E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40172-9D3C-1799-CA5D-159063FF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39E88-A3B6-00B7-69E8-BF56760A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2163E-AE01-5DD7-238A-16AA7F02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2F87-A85D-4C9D-F87A-0C784279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A671-CDA3-FAAC-2E0B-FB0153E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802A7-9D57-25AC-F15E-0B200CD8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1A2C-A7F2-1FB4-3FE5-3C7A289E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8F743-1344-3BE5-E3B5-1F707775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6F8E3-1FE3-EAC2-6802-029AE304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F1C5-A007-6834-DB90-DD662549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9727-C5CC-71A9-4DBE-B56E232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C670-3149-50E4-42D6-02C18081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881A5-79B0-D742-C497-10740547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0FE3-08F3-9F53-DC9B-1415414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3629-77C2-D295-F736-9961786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3974-BC36-9CBB-1943-76D1ED75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6A6-F6E9-6622-BC8E-96BCE8EF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FF867-7ED7-0EAA-C916-C1857608C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0AC01-1AF2-6C44-2319-EAF7FB90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D96FB-F3D8-B987-40DA-AA010680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1980-9D91-789B-5654-163E8EB3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E060-C4E4-C1D7-77FD-EFE56239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FCA3D-4E0A-9F5D-2A6C-EEA41E31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F2572-E927-DD7F-FEF5-0299270C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7488-1203-F6C4-0E9F-8E0B9947F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FE2B-13F8-B107-6709-5753FA22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9D1-DD35-BC3B-CC5C-E569C371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high.substack.com/p/pfs-gam-sgam-pag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0078-E230-31C7-D813-F3DC3844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r>
              <a:rPr lang="en-US" sz="5600" b="1" kern="1200" dirty="0">
                <a:latin typeface="+mj-lt"/>
                <a:ea typeface="+mj-ea"/>
                <a:cs typeface="+mj-cs"/>
              </a:rPr>
              <a:t>TEMPDB CONTENTION</a:t>
            </a:r>
            <a:br>
              <a:rPr lang="en-US" sz="5600" b="1" kern="1200" dirty="0">
                <a:latin typeface="+mj-lt"/>
                <a:ea typeface="+mj-ea"/>
                <a:cs typeface="+mj-cs"/>
              </a:rPr>
            </a:br>
            <a:r>
              <a:rPr lang="en-US" sz="5600" b="1" dirty="0"/>
              <a:t>HOW TO IDENTIFY AND RESOLVE IT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1E71-5F90-2117-462A-01C180B8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495402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Haripriya Naidu</a:t>
            </a:r>
          </a:p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She/Her</a:t>
            </a:r>
          </a:p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SQL DBA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50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Types of Contention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9CBBE8-FCD5-791A-239B-0EE620E95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897029"/>
              </p:ext>
            </p:extLst>
          </p:nvPr>
        </p:nvGraphicFramePr>
        <p:xfrm>
          <a:off x="838200" y="1703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88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Object Allocation Contention - DML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FF4D3F-A776-AB71-5624-0033CE88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Insert/Update/Delete transactions on temporary objects need a latch on PFS, GAM, SGAM pages, causing contention</a:t>
            </a:r>
          </a:p>
        </p:txBody>
      </p:sp>
    </p:spTree>
    <p:extLst>
      <p:ext uri="{BB962C8B-B14F-4D97-AF65-F5344CB8AC3E}">
        <p14:creationId xmlns:p14="http://schemas.microsoft.com/office/powerpoint/2010/main" val="180396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3014F319-1284-937B-CB66-6365FD8A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1" y="14335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 Datafile – tempdb.mdf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E539C64-1DE5-B8D9-3D25-540338C8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A139-AA9D-BF5A-65EF-86CEF5E4EA92}"/>
              </a:ext>
            </a:extLst>
          </p:cNvPr>
          <p:cNvSpPr>
            <a:spLocks/>
          </p:cNvSpPr>
          <p:nvPr/>
        </p:nvSpPr>
        <p:spPr>
          <a:xfrm>
            <a:off x="2589721" y="2269730"/>
            <a:ext cx="8578359" cy="354971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endParaRPr lang="en-US" sz="194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7DE0D-8005-5BE8-50E0-D5DFCF1E2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9840"/>
              </p:ext>
            </p:extLst>
          </p:nvPr>
        </p:nvGraphicFramePr>
        <p:xfrm>
          <a:off x="338280" y="1371825"/>
          <a:ext cx="6760397" cy="5248898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6760397">
                  <a:extLst>
                    <a:ext uri="{9D8B030D-6E8A-4147-A177-3AD203B41FA5}">
                      <a16:colId xmlns:a16="http://schemas.microsoft.com/office/drawing/2014/main" val="3576233831"/>
                    </a:ext>
                  </a:extLst>
                </a:gridCol>
              </a:tblGrid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0: File Header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647632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1: Page Free Space (PFS)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803803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2: Global Allocation Map (GAM)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15925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3: Shared Global Allocation Map (SGAM)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85844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4: Unused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98389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5: Unused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934272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6: Differential Change Map (DCM)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208558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7: Bulk Change Map (BCM)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434307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Data pages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72437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… &lt;more data pages&gt;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398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51208E-D5E4-595B-1B9D-9DB43BD16349}"/>
              </a:ext>
            </a:extLst>
          </p:cNvPr>
          <p:cNvSpPr txBox="1"/>
          <p:nvPr/>
        </p:nvSpPr>
        <p:spPr>
          <a:xfrm>
            <a:off x="7365787" y="2661843"/>
            <a:ext cx="199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pages 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145F8080-3082-8D16-D807-2711E5A02643}"/>
              </a:ext>
            </a:extLst>
          </p:cNvPr>
          <p:cNvSpPr/>
          <p:nvPr/>
        </p:nvSpPr>
        <p:spPr>
          <a:xfrm>
            <a:off x="7376717" y="3219193"/>
            <a:ext cx="1180687" cy="3090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E1CE981-C37B-1C32-8644-CF30D341FCA5}"/>
              </a:ext>
            </a:extLst>
          </p:cNvPr>
          <p:cNvSpPr/>
          <p:nvPr/>
        </p:nvSpPr>
        <p:spPr>
          <a:xfrm>
            <a:off x="7057205" y="1956652"/>
            <a:ext cx="328700" cy="1407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56422-79F4-0F67-57CD-17923C5AE585}"/>
              </a:ext>
            </a:extLst>
          </p:cNvPr>
          <p:cNvSpPr txBox="1"/>
          <p:nvPr/>
        </p:nvSpPr>
        <p:spPr>
          <a:xfrm>
            <a:off x="7373936" y="6122625"/>
            <a:ext cx="199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pages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FA5EA-57FF-682B-8AC7-41E38727410B}"/>
              </a:ext>
            </a:extLst>
          </p:cNvPr>
          <p:cNvSpPr txBox="1"/>
          <p:nvPr/>
        </p:nvSpPr>
        <p:spPr>
          <a:xfrm>
            <a:off x="8557404" y="3996274"/>
            <a:ext cx="3519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 the status of data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allocate objects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EC5C593-B4D7-057E-2EE9-BE0EE0DC894D}"/>
              </a:ext>
            </a:extLst>
          </p:cNvPr>
          <p:cNvSpPr/>
          <p:nvPr/>
        </p:nvSpPr>
        <p:spPr>
          <a:xfrm>
            <a:off x="7045236" y="5597754"/>
            <a:ext cx="328700" cy="1022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/>
      <p:bldP spid="13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Page Free Space (PFS)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77AA8B-A978-5B8A-DDAE-E7C6895A67E6}"/>
              </a:ext>
            </a:extLst>
          </p:cNvPr>
          <p:cNvSpPr txBox="1">
            <a:spLocks/>
          </p:cNvSpPr>
          <p:nvPr/>
        </p:nvSpPr>
        <p:spPr>
          <a:xfrm>
            <a:off x="626850" y="17607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spcAft>
                <a:spcPts val="600"/>
              </a:spcAft>
            </a:pPr>
            <a:r>
              <a:rPr lang="en-US" sz="3200" dirty="0"/>
              <a:t>Tracks free space available for </a:t>
            </a:r>
            <a:br>
              <a:rPr lang="en-US" sz="3200" dirty="0"/>
            </a:br>
            <a:r>
              <a:rPr lang="en-US" sz="3200" dirty="0"/>
              <a:t>each page</a:t>
            </a:r>
          </a:p>
          <a:p>
            <a:pPr marL="285750">
              <a:spcAft>
                <a:spcPts val="600"/>
              </a:spcAft>
            </a:pPr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PFS page to know which page </a:t>
            </a:r>
            <a:br>
              <a:rPr lang="en-US" sz="3200" dirty="0"/>
            </a:br>
            <a:r>
              <a:rPr lang="en-US" sz="3200" dirty="0"/>
              <a:t>has space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CBB43D-CE0E-5312-7B5E-836C189A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54" y="1405834"/>
            <a:ext cx="4671009" cy="4623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FCEC-2922-1B52-36AA-9812B8ED9C80}"/>
              </a:ext>
            </a:extLst>
          </p:cNvPr>
          <p:cNvSpPr txBox="1"/>
          <p:nvPr/>
        </p:nvSpPr>
        <p:spPr>
          <a:xfrm>
            <a:off x="6544454" y="954954"/>
            <a:ext cx="1362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1: PFS</a:t>
            </a:r>
          </a:p>
        </p:txBody>
      </p:sp>
    </p:spTree>
    <p:extLst>
      <p:ext uri="{BB962C8B-B14F-4D97-AF65-F5344CB8AC3E}">
        <p14:creationId xmlns:p14="http://schemas.microsoft.com/office/powerpoint/2010/main" val="40171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GAM (Global Allocation Map)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0D6F26-3373-452E-D646-03FFE69373AF}"/>
              </a:ext>
            </a:extLst>
          </p:cNvPr>
          <p:cNvSpPr txBox="1">
            <a:spLocks/>
          </p:cNvSpPr>
          <p:nvPr/>
        </p:nvSpPr>
        <p:spPr>
          <a:xfrm>
            <a:off x="275237" y="2170633"/>
            <a:ext cx="10825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Tracks if an uniform extent is </a:t>
            </a:r>
            <a:br>
              <a:rPr lang="en-US" sz="3200" dirty="0"/>
            </a:br>
            <a:r>
              <a:rPr lang="en-US" sz="3200" dirty="0"/>
              <a:t>allocated or not </a:t>
            </a:r>
          </a:p>
          <a:p>
            <a:pPr lvl="1"/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GAM page to know which page </a:t>
            </a:r>
            <a:br>
              <a:rPr lang="en-US" sz="3200" dirty="0"/>
            </a:br>
            <a:r>
              <a:rPr lang="en-US" sz="3200" dirty="0"/>
              <a:t>is allocated or not</a:t>
            </a:r>
          </a:p>
          <a:p>
            <a:pPr lvl="1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5EF26-C215-7A4F-2834-1F3752BB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678" y="1446379"/>
            <a:ext cx="3858750" cy="4601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AB993-8ADA-2B48-A962-2640211F0FB0}"/>
              </a:ext>
            </a:extLst>
          </p:cNvPr>
          <p:cNvSpPr txBox="1"/>
          <p:nvPr/>
        </p:nvSpPr>
        <p:spPr>
          <a:xfrm>
            <a:off x="7492423" y="9508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2: GAM</a:t>
            </a:r>
          </a:p>
        </p:txBody>
      </p:sp>
    </p:spTree>
    <p:extLst>
      <p:ext uri="{BB962C8B-B14F-4D97-AF65-F5344CB8AC3E}">
        <p14:creationId xmlns:p14="http://schemas.microsoft.com/office/powerpoint/2010/main" val="1862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SGAM (Shared Global Allocation Map)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206527" y="17375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Tracks if a mixed extent is </a:t>
            </a:r>
            <a:br>
              <a:rPr lang="en-US" sz="3200" dirty="0"/>
            </a:br>
            <a:r>
              <a:rPr lang="en-US" sz="3200" dirty="0"/>
              <a:t>allocated or not</a:t>
            </a:r>
          </a:p>
          <a:p>
            <a:pPr lvl="1"/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SGAM page to know which </a:t>
            </a:r>
            <a:br>
              <a:rPr lang="en-US" sz="3200" dirty="0"/>
            </a:br>
            <a:r>
              <a:rPr lang="en-US" sz="3200" dirty="0"/>
              <a:t>page is allocated or not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EA6B4-A903-FF7F-ED81-951BE3CF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59" y="1849273"/>
            <a:ext cx="5217987" cy="1664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CB883-1F2A-5856-244E-D5E46C9CB964}"/>
              </a:ext>
            </a:extLst>
          </p:cNvPr>
          <p:cNvSpPr txBox="1"/>
          <p:nvPr/>
        </p:nvSpPr>
        <p:spPr>
          <a:xfrm>
            <a:off x="6316033" y="1552933"/>
            <a:ext cx="154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3: SGAM</a:t>
            </a:r>
          </a:p>
        </p:txBody>
      </p:sp>
    </p:spTree>
    <p:extLst>
      <p:ext uri="{BB962C8B-B14F-4D97-AF65-F5344CB8AC3E}">
        <p14:creationId xmlns:p14="http://schemas.microsoft.com/office/powerpoint/2010/main" val="2989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1FC8-F628-2EF0-F976-FB07D0BB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26" y="156058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Multiple transactions hit on a datafile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C649F-DDCB-7751-DA00-51BAB952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72" y="1145789"/>
            <a:ext cx="381922" cy="281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704C46-12B6-02AB-816F-AB29BAC72C27}"/>
              </a:ext>
            </a:extLst>
          </p:cNvPr>
          <p:cNvSpPr txBox="1"/>
          <p:nvPr/>
        </p:nvSpPr>
        <p:spPr>
          <a:xfrm>
            <a:off x="6031309" y="2102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BC1BE-FA9C-817F-B0CC-A0DFE3758CC6}"/>
              </a:ext>
            </a:extLst>
          </p:cNvPr>
          <p:cNvSpPr/>
          <p:nvPr/>
        </p:nvSpPr>
        <p:spPr>
          <a:xfrm>
            <a:off x="5104575" y="1444938"/>
            <a:ext cx="1982850" cy="4682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04074-6758-3DF7-7250-6E166EB1E838}"/>
              </a:ext>
            </a:extLst>
          </p:cNvPr>
          <p:cNvSpPr/>
          <p:nvPr/>
        </p:nvSpPr>
        <p:spPr>
          <a:xfrm>
            <a:off x="5469175" y="172778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155C3-B641-1F25-1B60-63E946747FEA}"/>
              </a:ext>
            </a:extLst>
          </p:cNvPr>
          <p:cNvSpPr/>
          <p:nvPr/>
        </p:nvSpPr>
        <p:spPr>
          <a:xfrm>
            <a:off x="5469175" y="2259017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4B63E-D8A9-4494-09CD-1E56CC7ADCF0}"/>
              </a:ext>
            </a:extLst>
          </p:cNvPr>
          <p:cNvSpPr/>
          <p:nvPr/>
        </p:nvSpPr>
        <p:spPr>
          <a:xfrm>
            <a:off x="5469176" y="2831959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6D773-1F6D-CEEA-CF3A-4E03221A5E1C}"/>
              </a:ext>
            </a:extLst>
          </p:cNvPr>
          <p:cNvSpPr txBox="1"/>
          <p:nvPr/>
        </p:nvSpPr>
        <p:spPr>
          <a:xfrm>
            <a:off x="5708274" y="1738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A39C5-9438-BBF2-F4FB-A861CB14F8C8}"/>
              </a:ext>
            </a:extLst>
          </p:cNvPr>
          <p:cNvSpPr txBox="1"/>
          <p:nvPr/>
        </p:nvSpPr>
        <p:spPr>
          <a:xfrm>
            <a:off x="5681151" y="22610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3501A-2921-4BA9-C445-B8233534931E}"/>
              </a:ext>
            </a:extLst>
          </p:cNvPr>
          <p:cNvSpPr txBox="1"/>
          <p:nvPr/>
        </p:nvSpPr>
        <p:spPr>
          <a:xfrm>
            <a:off x="5662626" y="28245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3C437-3F75-4863-E674-BF240943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23" y="1145789"/>
            <a:ext cx="381922" cy="281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0FD6DC-B02B-D055-351E-D83B538A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274" y="1145789"/>
            <a:ext cx="381922" cy="281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F44290-F1CE-8379-2957-0122D1BD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12" y="1135297"/>
            <a:ext cx="381922" cy="281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7F2F83-6D7B-0EC2-41A5-46E63586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98" y="1145789"/>
            <a:ext cx="381922" cy="2813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1FD34B-0470-2AF8-23DA-6B1691B5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48" y="1128039"/>
            <a:ext cx="381922" cy="2813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1D1FD86-2627-FBEF-EB3F-CA26DAAE95FA}"/>
              </a:ext>
            </a:extLst>
          </p:cNvPr>
          <p:cNvSpPr/>
          <p:nvPr/>
        </p:nvSpPr>
        <p:spPr>
          <a:xfrm>
            <a:off x="5479879" y="3930497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C4384-BA17-24FB-45B7-816FF2101203}"/>
              </a:ext>
            </a:extLst>
          </p:cNvPr>
          <p:cNvSpPr/>
          <p:nvPr/>
        </p:nvSpPr>
        <p:spPr>
          <a:xfrm>
            <a:off x="5469175" y="4952632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7BB5B3-589A-518F-F0AD-069C0785D05A}"/>
              </a:ext>
            </a:extLst>
          </p:cNvPr>
          <p:cNvSpPr/>
          <p:nvPr/>
        </p:nvSpPr>
        <p:spPr>
          <a:xfrm>
            <a:off x="5469176" y="5525574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46E26-22F5-11B1-AE1F-0FD5318897B0}"/>
              </a:ext>
            </a:extLst>
          </p:cNvPr>
          <p:cNvSpPr txBox="1"/>
          <p:nvPr/>
        </p:nvSpPr>
        <p:spPr>
          <a:xfrm>
            <a:off x="5669259" y="39428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19FA7-13F8-93CF-9038-EC011E29A684}"/>
              </a:ext>
            </a:extLst>
          </p:cNvPr>
          <p:cNvSpPr txBox="1"/>
          <p:nvPr/>
        </p:nvSpPr>
        <p:spPr>
          <a:xfrm>
            <a:off x="5575351" y="49825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GAM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DB489-70C0-99C3-D769-D46E0CAB5698}"/>
              </a:ext>
            </a:extLst>
          </p:cNvPr>
          <p:cNvSpPr txBox="1"/>
          <p:nvPr/>
        </p:nvSpPr>
        <p:spPr>
          <a:xfrm>
            <a:off x="5597857" y="5520273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SGAM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2D7D20-421E-6969-F5B1-6F0F021E9ED2}"/>
              </a:ext>
            </a:extLst>
          </p:cNvPr>
          <p:cNvSpPr txBox="1"/>
          <p:nvPr/>
        </p:nvSpPr>
        <p:spPr>
          <a:xfrm>
            <a:off x="5412916" y="337113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AE02E-83EE-33BB-59F5-CBA29D0114DA}"/>
              </a:ext>
            </a:extLst>
          </p:cNvPr>
          <p:cNvSpPr txBox="1"/>
          <p:nvPr/>
        </p:nvSpPr>
        <p:spPr>
          <a:xfrm>
            <a:off x="5421934" y="445659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74B78C-D272-F2A3-4CE5-9E2A44DE225D}"/>
              </a:ext>
            </a:extLst>
          </p:cNvPr>
          <p:cNvSpPr txBox="1"/>
          <p:nvPr/>
        </p:nvSpPr>
        <p:spPr>
          <a:xfrm>
            <a:off x="7240206" y="175408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2841EE-3708-75F6-D731-2862244895AB}"/>
              </a:ext>
            </a:extLst>
          </p:cNvPr>
          <p:cNvSpPr txBox="1"/>
          <p:nvPr/>
        </p:nvSpPr>
        <p:spPr>
          <a:xfrm>
            <a:off x="7240206" y="224509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AC3E9-FE44-E90D-F9D5-B2805A67BCB2}"/>
              </a:ext>
            </a:extLst>
          </p:cNvPr>
          <p:cNvSpPr txBox="1"/>
          <p:nvPr/>
        </p:nvSpPr>
        <p:spPr>
          <a:xfrm>
            <a:off x="7231574" y="2824512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30057F-037C-0775-CCAC-7540C9C9B830}"/>
              </a:ext>
            </a:extLst>
          </p:cNvPr>
          <p:cNvSpPr txBox="1"/>
          <p:nvPr/>
        </p:nvSpPr>
        <p:spPr>
          <a:xfrm>
            <a:off x="7231574" y="3912091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8088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0722D6-E9A7-DF95-83DE-F862BD5DD945}"/>
              </a:ext>
            </a:extLst>
          </p:cNvPr>
          <p:cNvSpPr txBox="1"/>
          <p:nvPr/>
        </p:nvSpPr>
        <p:spPr>
          <a:xfrm>
            <a:off x="7199090" y="4982517"/>
            <a:ext cx="1433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511232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39B14-ED0D-9E58-E445-630336F89528}"/>
              </a:ext>
            </a:extLst>
          </p:cNvPr>
          <p:cNvSpPr txBox="1"/>
          <p:nvPr/>
        </p:nvSpPr>
        <p:spPr>
          <a:xfrm>
            <a:off x="7199090" y="5518127"/>
            <a:ext cx="143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511233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7FD3F8-A041-CCC5-FF2F-49BC201F743F}"/>
              </a:ext>
            </a:extLst>
          </p:cNvPr>
          <p:cNvSpPr txBox="1"/>
          <p:nvPr/>
        </p:nvSpPr>
        <p:spPr>
          <a:xfrm>
            <a:off x="5247533" y="6285007"/>
            <a:ext cx="169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Tempdb.mdf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65A20D-8768-E5D7-D1AC-9299DE6FF37C}"/>
              </a:ext>
            </a:extLst>
          </p:cNvPr>
          <p:cNvSpPr txBox="1"/>
          <p:nvPr/>
        </p:nvSpPr>
        <p:spPr>
          <a:xfrm>
            <a:off x="7136670" y="6300396"/>
            <a:ext cx="5861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hlinkClick r:id="rId3"/>
              </a:rPr>
              <a:t>https://gohigh.substack.com/p/pfs-gam-sgam-pages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62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Identify Object Allocation Contention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PAGELATCH_UP, PAGELATCH_SH waits on </a:t>
            </a:r>
            <a:br>
              <a:rPr lang="en-US" sz="3200" dirty="0"/>
            </a:br>
            <a:r>
              <a:rPr lang="en-US" sz="3200" dirty="0"/>
              <a:t>2:FileID:&lt;PFS or (S)GAM page&gt;</a:t>
            </a:r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A4E58-AF60-5D0F-098A-77A3FEF4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93" y="3024044"/>
            <a:ext cx="893569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3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AF9D-005F-9778-F216-2F90D9B5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601041"/>
            <a:ext cx="10300577" cy="3695020"/>
          </a:xfrm>
        </p:spPr>
        <p:txBody>
          <a:bodyPr>
            <a:normAutofit/>
          </a:bodyPr>
          <a:lstStyle/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E2B4F-84A3-3700-5C41-91A92541BCB3}"/>
              </a:ext>
            </a:extLst>
          </p:cNvPr>
          <p:cNvSpPr txBox="1"/>
          <p:nvPr/>
        </p:nvSpPr>
        <p:spPr>
          <a:xfrm>
            <a:off x="3438726" y="6332400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Tempdb.mdf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1C27-84FC-21D9-3978-C4D9DFA3D125}"/>
              </a:ext>
            </a:extLst>
          </p:cNvPr>
          <p:cNvSpPr txBox="1"/>
          <p:nvPr/>
        </p:nvSpPr>
        <p:spPr>
          <a:xfrm>
            <a:off x="4422010" y="1217829"/>
            <a:ext cx="621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Transactions are spread across multiple datafiles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D5F16-376E-3058-4543-2170CBD26307}"/>
              </a:ext>
            </a:extLst>
          </p:cNvPr>
          <p:cNvSpPr txBox="1"/>
          <p:nvPr/>
        </p:nvSpPr>
        <p:spPr>
          <a:xfrm>
            <a:off x="5831322" y="6323693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Tempdb_1.ndf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D00DB-C482-6ABA-2B56-91F8E6348AD0}"/>
              </a:ext>
            </a:extLst>
          </p:cNvPr>
          <p:cNvSpPr txBox="1"/>
          <p:nvPr/>
        </p:nvSpPr>
        <p:spPr>
          <a:xfrm>
            <a:off x="7989793" y="6330363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Tempdb_2.ndf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621AF-8BF8-3884-0279-CD7304765055}"/>
              </a:ext>
            </a:extLst>
          </p:cNvPr>
          <p:cNvSpPr txBox="1"/>
          <p:nvPr/>
        </p:nvSpPr>
        <p:spPr>
          <a:xfrm>
            <a:off x="10199628" y="6318403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Tempdb_3.ndf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B3066-62E2-D795-82F4-CE1237F11FAF}"/>
              </a:ext>
            </a:extLst>
          </p:cNvPr>
          <p:cNvSpPr txBox="1"/>
          <p:nvPr/>
        </p:nvSpPr>
        <p:spPr>
          <a:xfrm>
            <a:off x="538693" y="6342154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Tempdb.mdf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F74B17-9D53-63D1-EB5F-D78C971F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9" y="1581070"/>
            <a:ext cx="381922" cy="281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33C086-1C59-1053-7FDB-263729DECD56}"/>
              </a:ext>
            </a:extLst>
          </p:cNvPr>
          <p:cNvSpPr txBox="1"/>
          <p:nvPr/>
        </p:nvSpPr>
        <p:spPr>
          <a:xfrm>
            <a:off x="1303266" y="253803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9AF8F-AD35-D9B5-AB5F-3417D5DAD076}"/>
              </a:ext>
            </a:extLst>
          </p:cNvPr>
          <p:cNvSpPr/>
          <p:nvPr/>
        </p:nvSpPr>
        <p:spPr>
          <a:xfrm>
            <a:off x="376532" y="1945740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29E0C-D63C-7694-AC4C-A8DF1DDB47E4}"/>
              </a:ext>
            </a:extLst>
          </p:cNvPr>
          <p:cNvSpPr/>
          <p:nvPr/>
        </p:nvSpPr>
        <p:spPr>
          <a:xfrm>
            <a:off x="741132" y="2163064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6C789-1E5C-3586-A566-B22A75C85B08}"/>
              </a:ext>
            </a:extLst>
          </p:cNvPr>
          <p:cNvSpPr/>
          <p:nvPr/>
        </p:nvSpPr>
        <p:spPr>
          <a:xfrm>
            <a:off x="741132" y="2694298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952A0-26D0-F917-21D6-79F51DA366CE}"/>
              </a:ext>
            </a:extLst>
          </p:cNvPr>
          <p:cNvSpPr/>
          <p:nvPr/>
        </p:nvSpPr>
        <p:spPr>
          <a:xfrm>
            <a:off x="741133" y="3267240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BF477F-A1F0-BFA8-8AA7-A11ABB442B50}"/>
              </a:ext>
            </a:extLst>
          </p:cNvPr>
          <p:cNvSpPr txBox="1"/>
          <p:nvPr/>
        </p:nvSpPr>
        <p:spPr>
          <a:xfrm>
            <a:off x="980231" y="21736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9F688-45A6-4721-3755-84E585A1CE79}"/>
              </a:ext>
            </a:extLst>
          </p:cNvPr>
          <p:cNvSpPr txBox="1"/>
          <p:nvPr/>
        </p:nvSpPr>
        <p:spPr>
          <a:xfrm>
            <a:off x="987982" y="26962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081C9-B362-57E4-81E3-56CAEECB3730}"/>
              </a:ext>
            </a:extLst>
          </p:cNvPr>
          <p:cNvSpPr txBox="1"/>
          <p:nvPr/>
        </p:nvSpPr>
        <p:spPr>
          <a:xfrm>
            <a:off x="987982" y="32597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sp>
        <p:nvSpPr>
          <p:cNvPr id="21" name="Content Placeholder 61">
            <a:extLst>
              <a:ext uri="{FF2B5EF4-FFF2-40B4-BE49-F238E27FC236}">
                <a16:creationId xmlns:a16="http://schemas.microsoft.com/office/drawing/2014/main" id="{DC5CF486-74A4-4FEB-30AA-F8AFFE6EDCD8}"/>
              </a:ext>
            </a:extLst>
          </p:cNvPr>
          <p:cNvSpPr txBox="1">
            <a:spLocks/>
          </p:cNvSpPr>
          <p:nvPr/>
        </p:nvSpPr>
        <p:spPr>
          <a:xfrm>
            <a:off x="195909" y="1230457"/>
            <a:ext cx="2865143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Multiple Transactions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D03BD5-2882-417D-DF73-30EFD472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0" y="1581070"/>
            <a:ext cx="381922" cy="281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4BB333-D406-FA49-94F7-E398BD3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31" y="1581070"/>
            <a:ext cx="381922" cy="2813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F68D95-2893-1069-2F6A-ABCBA0D2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69" y="1570578"/>
            <a:ext cx="381922" cy="2813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3E2C28-8EB0-1F4E-4944-3F76CDCD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55" y="1581070"/>
            <a:ext cx="381922" cy="2813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F90650-886E-BED8-E4D2-E176E523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05" y="1563320"/>
            <a:ext cx="381922" cy="28139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EABCEE0-8378-1479-B5A6-9826AACA7CC5}"/>
              </a:ext>
            </a:extLst>
          </p:cNvPr>
          <p:cNvSpPr/>
          <p:nvPr/>
        </p:nvSpPr>
        <p:spPr>
          <a:xfrm>
            <a:off x="751836" y="4365778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7F539-A132-F1B1-F954-FC3521272BEE}"/>
              </a:ext>
            </a:extLst>
          </p:cNvPr>
          <p:cNvSpPr/>
          <p:nvPr/>
        </p:nvSpPr>
        <p:spPr>
          <a:xfrm>
            <a:off x="741132" y="5387913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716945-D2D6-6B3D-4BED-CAF910A99E53}"/>
              </a:ext>
            </a:extLst>
          </p:cNvPr>
          <p:cNvSpPr/>
          <p:nvPr/>
        </p:nvSpPr>
        <p:spPr>
          <a:xfrm>
            <a:off x="741133" y="5960855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8A586-4BA3-EF93-AEC7-32BAC40BB743}"/>
              </a:ext>
            </a:extLst>
          </p:cNvPr>
          <p:cNvSpPr txBox="1"/>
          <p:nvPr/>
        </p:nvSpPr>
        <p:spPr>
          <a:xfrm>
            <a:off x="941216" y="43781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210F64-7732-3957-112F-95821F180FB3}"/>
              </a:ext>
            </a:extLst>
          </p:cNvPr>
          <p:cNvSpPr txBox="1"/>
          <p:nvPr/>
        </p:nvSpPr>
        <p:spPr>
          <a:xfrm>
            <a:off x="987982" y="53898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4F1994-A757-EEBF-59B2-3B20D03E7195}"/>
              </a:ext>
            </a:extLst>
          </p:cNvPr>
          <p:cNvSpPr txBox="1"/>
          <p:nvPr/>
        </p:nvSpPr>
        <p:spPr>
          <a:xfrm>
            <a:off x="987982" y="5953408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E1AA7A-C6D3-D169-4BB1-525D5F49BBA4}"/>
              </a:ext>
            </a:extLst>
          </p:cNvPr>
          <p:cNvSpPr txBox="1"/>
          <p:nvPr/>
        </p:nvSpPr>
        <p:spPr>
          <a:xfrm>
            <a:off x="684873" y="3806420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811414-83C2-069A-1B06-096F5361CB09}"/>
              </a:ext>
            </a:extLst>
          </p:cNvPr>
          <p:cNvSpPr txBox="1"/>
          <p:nvPr/>
        </p:nvSpPr>
        <p:spPr>
          <a:xfrm>
            <a:off x="693891" y="4891880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DE4CAFC-A156-4224-892D-D8E00C62BFC5}"/>
              </a:ext>
            </a:extLst>
          </p:cNvPr>
          <p:cNvSpPr/>
          <p:nvPr/>
        </p:nvSpPr>
        <p:spPr>
          <a:xfrm>
            <a:off x="2422360" y="3238402"/>
            <a:ext cx="656143" cy="3786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AB0609-5BC3-F8E6-F54B-1B57CF00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71" y="1607244"/>
            <a:ext cx="381922" cy="2813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79C3D4D-136A-C26B-DC11-3C394B5D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90" y="1607243"/>
            <a:ext cx="381922" cy="2813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C838490-CFCF-6574-2C7D-CBD788C1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227" y="1607102"/>
            <a:ext cx="381922" cy="2813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6A7D84-ECF1-BD9C-E65A-62C30976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83" y="1607102"/>
            <a:ext cx="381922" cy="2813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98C2E8-06A8-59D6-F66C-EE66513F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655" y="1597577"/>
            <a:ext cx="381922" cy="2813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FB290E3-E7E2-46B8-A494-E49E0AF0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957" y="1606839"/>
            <a:ext cx="381922" cy="281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B880E07-5FAE-9A30-9586-6FF25E52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79" y="1631985"/>
            <a:ext cx="381922" cy="2813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A4F3FB0-EE01-A732-B58E-9B487D70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94" y="1631985"/>
            <a:ext cx="381922" cy="2813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6F0C826-1EEE-D7AA-BE5D-B06BC6F423B0}"/>
              </a:ext>
            </a:extLst>
          </p:cNvPr>
          <p:cNvSpPr txBox="1"/>
          <p:nvPr/>
        </p:nvSpPr>
        <p:spPr>
          <a:xfrm>
            <a:off x="4121557" y="25280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3F55B7-7CDA-4CF0-E7BF-31C096BB9E93}"/>
              </a:ext>
            </a:extLst>
          </p:cNvPr>
          <p:cNvSpPr/>
          <p:nvPr/>
        </p:nvSpPr>
        <p:spPr>
          <a:xfrm>
            <a:off x="3194823" y="1935767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0DEF82-4CD5-EE39-56E5-ADB5E789FACE}"/>
              </a:ext>
            </a:extLst>
          </p:cNvPr>
          <p:cNvSpPr/>
          <p:nvPr/>
        </p:nvSpPr>
        <p:spPr>
          <a:xfrm>
            <a:off x="3559423" y="2153091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612CE7-EA88-421E-20F1-B202AF896FE9}"/>
              </a:ext>
            </a:extLst>
          </p:cNvPr>
          <p:cNvSpPr/>
          <p:nvPr/>
        </p:nvSpPr>
        <p:spPr>
          <a:xfrm>
            <a:off x="3559423" y="2684325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BCEB49-0F44-2949-CAE5-67B0F0B8D42A}"/>
              </a:ext>
            </a:extLst>
          </p:cNvPr>
          <p:cNvSpPr/>
          <p:nvPr/>
        </p:nvSpPr>
        <p:spPr>
          <a:xfrm>
            <a:off x="3559424" y="3257267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FDD8CF-0D6E-095C-F8D1-A7FAB40A0BCA}"/>
              </a:ext>
            </a:extLst>
          </p:cNvPr>
          <p:cNvSpPr txBox="1"/>
          <p:nvPr/>
        </p:nvSpPr>
        <p:spPr>
          <a:xfrm>
            <a:off x="3798522" y="2163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9818C-2D03-C667-2AD8-9448680E857B}"/>
              </a:ext>
            </a:extLst>
          </p:cNvPr>
          <p:cNvSpPr txBox="1"/>
          <p:nvPr/>
        </p:nvSpPr>
        <p:spPr>
          <a:xfrm>
            <a:off x="3806273" y="2686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FB6F4A-17EF-774C-7D8F-FE8EE411DAAA}"/>
              </a:ext>
            </a:extLst>
          </p:cNvPr>
          <p:cNvSpPr txBox="1"/>
          <p:nvPr/>
        </p:nvSpPr>
        <p:spPr>
          <a:xfrm>
            <a:off x="3806273" y="32498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8A0A2D-D61A-5E91-6099-A473EE0440A7}"/>
              </a:ext>
            </a:extLst>
          </p:cNvPr>
          <p:cNvSpPr/>
          <p:nvPr/>
        </p:nvSpPr>
        <p:spPr>
          <a:xfrm>
            <a:off x="3570127" y="4355805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B516AC-1649-F9EF-7B23-D894EE0052D2}"/>
              </a:ext>
            </a:extLst>
          </p:cNvPr>
          <p:cNvSpPr/>
          <p:nvPr/>
        </p:nvSpPr>
        <p:spPr>
          <a:xfrm>
            <a:off x="3559423" y="5377940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91F424-30A9-C008-0FEF-E0433000E4DB}"/>
              </a:ext>
            </a:extLst>
          </p:cNvPr>
          <p:cNvSpPr/>
          <p:nvPr/>
        </p:nvSpPr>
        <p:spPr>
          <a:xfrm>
            <a:off x="3559424" y="5950882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D631A4-06DD-A0DB-9AE1-708378EC86A2}"/>
              </a:ext>
            </a:extLst>
          </p:cNvPr>
          <p:cNvSpPr txBox="1"/>
          <p:nvPr/>
        </p:nvSpPr>
        <p:spPr>
          <a:xfrm>
            <a:off x="3759507" y="43681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7A496-D0D0-5CEC-B91A-3BA1C75502D4}"/>
              </a:ext>
            </a:extLst>
          </p:cNvPr>
          <p:cNvSpPr txBox="1"/>
          <p:nvPr/>
        </p:nvSpPr>
        <p:spPr>
          <a:xfrm>
            <a:off x="3806273" y="5379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B68609-ADA4-F7A2-5370-70EF13B88752}"/>
              </a:ext>
            </a:extLst>
          </p:cNvPr>
          <p:cNvSpPr txBox="1"/>
          <p:nvPr/>
        </p:nvSpPr>
        <p:spPr>
          <a:xfrm>
            <a:off x="3806273" y="5943435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432E9-010B-D368-D7D3-B960DE4CE8B0}"/>
              </a:ext>
            </a:extLst>
          </p:cNvPr>
          <p:cNvSpPr txBox="1"/>
          <p:nvPr/>
        </p:nvSpPr>
        <p:spPr>
          <a:xfrm>
            <a:off x="3503164" y="379644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2BDAD5-0CD2-417F-8854-B32BD988BE19}"/>
              </a:ext>
            </a:extLst>
          </p:cNvPr>
          <p:cNvSpPr txBox="1"/>
          <p:nvPr/>
        </p:nvSpPr>
        <p:spPr>
          <a:xfrm>
            <a:off x="3512182" y="488190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6F19A8-4C75-6146-B79F-59A489EA2C85}"/>
              </a:ext>
            </a:extLst>
          </p:cNvPr>
          <p:cNvSpPr txBox="1"/>
          <p:nvPr/>
        </p:nvSpPr>
        <p:spPr>
          <a:xfrm>
            <a:off x="6410409" y="251809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191AC6-E687-B48F-9193-62FF5C659249}"/>
              </a:ext>
            </a:extLst>
          </p:cNvPr>
          <p:cNvSpPr/>
          <p:nvPr/>
        </p:nvSpPr>
        <p:spPr>
          <a:xfrm>
            <a:off x="5483675" y="1925796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F8B588-FFDF-91F4-892B-F99C19528FEB}"/>
              </a:ext>
            </a:extLst>
          </p:cNvPr>
          <p:cNvSpPr/>
          <p:nvPr/>
        </p:nvSpPr>
        <p:spPr>
          <a:xfrm>
            <a:off x="5848275" y="2143120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85B4CC-2421-E324-CBC2-9CF92F16D63F}"/>
              </a:ext>
            </a:extLst>
          </p:cNvPr>
          <p:cNvSpPr/>
          <p:nvPr/>
        </p:nvSpPr>
        <p:spPr>
          <a:xfrm>
            <a:off x="5848275" y="2674354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94E471F-A128-9AFA-C3BE-C181D452347B}"/>
              </a:ext>
            </a:extLst>
          </p:cNvPr>
          <p:cNvSpPr/>
          <p:nvPr/>
        </p:nvSpPr>
        <p:spPr>
          <a:xfrm>
            <a:off x="5848276" y="3247296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7235BE-E39B-D313-A46F-026B6079099B}"/>
              </a:ext>
            </a:extLst>
          </p:cNvPr>
          <p:cNvSpPr txBox="1"/>
          <p:nvPr/>
        </p:nvSpPr>
        <p:spPr>
          <a:xfrm>
            <a:off x="6087374" y="2153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5620CF-E6B2-4C4E-438D-7090C7AE2952}"/>
              </a:ext>
            </a:extLst>
          </p:cNvPr>
          <p:cNvSpPr txBox="1"/>
          <p:nvPr/>
        </p:nvSpPr>
        <p:spPr>
          <a:xfrm>
            <a:off x="6095125" y="26762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70AD6-9782-3C9F-7313-F8FEF449D57A}"/>
              </a:ext>
            </a:extLst>
          </p:cNvPr>
          <p:cNvSpPr txBox="1"/>
          <p:nvPr/>
        </p:nvSpPr>
        <p:spPr>
          <a:xfrm>
            <a:off x="6095125" y="3239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02EC06-7F2D-A149-AB2D-3FE029171BF5}"/>
              </a:ext>
            </a:extLst>
          </p:cNvPr>
          <p:cNvSpPr/>
          <p:nvPr/>
        </p:nvSpPr>
        <p:spPr>
          <a:xfrm>
            <a:off x="5858979" y="4345834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33164F-5975-EB6E-49DB-7B2B592B9ECB}"/>
              </a:ext>
            </a:extLst>
          </p:cNvPr>
          <p:cNvSpPr/>
          <p:nvPr/>
        </p:nvSpPr>
        <p:spPr>
          <a:xfrm>
            <a:off x="5848275" y="5367969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B65FB0-DCAB-BFAB-827B-8FDDE965C670}"/>
              </a:ext>
            </a:extLst>
          </p:cNvPr>
          <p:cNvSpPr/>
          <p:nvPr/>
        </p:nvSpPr>
        <p:spPr>
          <a:xfrm>
            <a:off x="5848276" y="5940911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4EE2EC-BAD2-F497-E9AE-5692C6D4D8D9}"/>
              </a:ext>
            </a:extLst>
          </p:cNvPr>
          <p:cNvSpPr txBox="1"/>
          <p:nvPr/>
        </p:nvSpPr>
        <p:spPr>
          <a:xfrm>
            <a:off x="6048359" y="43581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F403F5-6A12-F4B2-834C-2F9CF14B4DE9}"/>
              </a:ext>
            </a:extLst>
          </p:cNvPr>
          <p:cNvSpPr txBox="1"/>
          <p:nvPr/>
        </p:nvSpPr>
        <p:spPr>
          <a:xfrm>
            <a:off x="6095125" y="53698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856465-E242-C0D6-1354-02197CAB63CC}"/>
              </a:ext>
            </a:extLst>
          </p:cNvPr>
          <p:cNvSpPr txBox="1"/>
          <p:nvPr/>
        </p:nvSpPr>
        <p:spPr>
          <a:xfrm>
            <a:off x="6095125" y="593346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FC7B0F-2E73-390D-40FD-7EADE9DFD87D}"/>
              </a:ext>
            </a:extLst>
          </p:cNvPr>
          <p:cNvSpPr txBox="1"/>
          <p:nvPr/>
        </p:nvSpPr>
        <p:spPr>
          <a:xfrm>
            <a:off x="5792016" y="378647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C37309-57F5-3B06-50F7-3DD24D3649F6}"/>
              </a:ext>
            </a:extLst>
          </p:cNvPr>
          <p:cNvSpPr txBox="1"/>
          <p:nvPr/>
        </p:nvSpPr>
        <p:spPr>
          <a:xfrm>
            <a:off x="5801034" y="487193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0BDE86-F2D6-FF3F-370D-284B33BF615B}"/>
              </a:ext>
            </a:extLst>
          </p:cNvPr>
          <p:cNvSpPr txBox="1"/>
          <p:nvPr/>
        </p:nvSpPr>
        <p:spPr>
          <a:xfrm>
            <a:off x="8734868" y="25351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B9087C-4B1C-8423-2D26-2AFEED9FB808}"/>
              </a:ext>
            </a:extLst>
          </p:cNvPr>
          <p:cNvSpPr/>
          <p:nvPr/>
        </p:nvSpPr>
        <p:spPr>
          <a:xfrm>
            <a:off x="7808134" y="1942888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7F0F88-8143-A816-7808-ACF83381BD50}"/>
              </a:ext>
            </a:extLst>
          </p:cNvPr>
          <p:cNvSpPr/>
          <p:nvPr/>
        </p:nvSpPr>
        <p:spPr>
          <a:xfrm>
            <a:off x="8172734" y="2160212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7E205D-1BFE-5103-6A69-3A0054A31A68}"/>
              </a:ext>
            </a:extLst>
          </p:cNvPr>
          <p:cNvSpPr/>
          <p:nvPr/>
        </p:nvSpPr>
        <p:spPr>
          <a:xfrm>
            <a:off x="8172734" y="2691446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F96EBF-9892-14D5-FD3E-0E412ED2D050}"/>
              </a:ext>
            </a:extLst>
          </p:cNvPr>
          <p:cNvSpPr/>
          <p:nvPr/>
        </p:nvSpPr>
        <p:spPr>
          <a:xfrm>
            <a:off x="8172735" y="3264388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4D956A-9ECD-B43B-7393-C3805A6A0D15}"/>
              </a:ext>
            </a:extLst>
          </p:cNvPr>
          <p:cNvSpPr txBox="1"/>
          <p:nvPr/>
        </p:nvSpPr>
        <p:spPr>
          <a:xfrm>
            <a:off x="8411833" y="21708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2183B8-EB4A-1088-CC18-97DDD0999E30}"/>
              </a:ext>
            </a:extLst>
          </p:cNvPr>
          <p:cNvSpPr txBox="1"/>
          <p:nvPr/>
        </p:nvSpPr>
        <p:spPr>
          <a:xfrm>
            <a:off x="8403510" y="26689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919D7B-D85D-8132-AC4C-CE352E11590D}"/>
              </a:ext>
            </a:extLst>
          </p:cNvPr>
          <p:cNvSpPr txBox="1"/>
          <p:nvPr/>
        </p:nvSpPr>
        <p:spPr>
          <a:xfrm>
            <a:off x="8419584" y="32569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1A34EB-4C61-1569-43D6-C4C37E483B9B}"/>
              </a:ext>
            </a:extLst>
          </p:cNvPr>
          <p:cNvSpPr/>
          <p:nvPr/>
        </p:nvSpPr>
        <p:spPr>
          <a:xfrm>
            <a:off x="8183438" y="4362926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215490-B69E-A5AC-647B-CE331985D45A}"/>
              </a:ext>
            </a:extLst>
          </p:cNvPr>
          <p:cNvSpPr/>
          <p:nvPr/>
        </p:nvSpPr>
        <p:spPr>
          <a:xfrm>
            <a:off x="8172734" y="5385061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D54B1C9-F54F-1BB3-3F0D-EFC19049153D}"/>
              </a:ext>
            </a:extLst>
          </p:cNvPr>
          <p:cNvSpPr/>
          <p:nvPr/>
        </p:nvSpPr>
        <p:spPr>
          <a:xfrm>
            <a:off x="8172735" y="5958003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D80D2B-6F37-FDAE-3B8A-DEC26E22D257}"/>
              </a:ext>
            </a:extLst>
          </p:cNvPr>
          <p:cNvSpPr txBox="1"/>
          <p:nvPr/>
        </p:nvSpPr>
        <p:spPr>
          <a:xfrm>
            <a:off x="8372818" y="43752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8497C1-2EE2-C826-2F5E-EB2453FA052E}"/>
              </a:ext>
            </a:extLst>
          </p:cNvPr>
          <p:cNvSpPr txBox="1"/>
          <p:nvPr/>
        </p:nvSpPr>
        <p:spPr>
          <a:xfrm>
            <a:off x="8419584" y="53869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48509A-957B-CB8C-FB80-8B3426ECB731}"/>
              </a:ext>
            </a:extLst>
          </p:cNvPr>
          <p:cNvSpPr txBox="1"/>
          <p:nvPr/>
        </p:nvSpPr>
        <p:spPr>
          <a:xfrm>
            <a:off x="8419584" y="5950556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6FC9E8-4B53-903C-4BE7-3F561BF1916E}"/>
              </a:ext>
            </a:extLst>
          </p:cNvPr>
          <p:cNvSpPr txBox="1"/>
          <p:nvPr/>
        </p:nvSpPr>
        <p:spPr>
          <a:xfrm>
            <a:off x="8116475" y="3803568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98073E-9C6D-3F21-37FB-5461EBB05742}"/>
              </a:ext>
            </a:extLst>
          </p:cNvPr>
          <p:cNvSpPr txBox="1"/>
          <p:nvPr/>
        </p:nvSpPr>
        <p:spPr>
          <a:xfrm>
            <a:off x="8125493" y="4889028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7B9779-3FEA-5423-628A-912230CC8778}"/>
              </a:ext>
            </a:extLst>
          </p:cNvPr>
          <p:cNvSpPr txBox="1"/>
          <p:nvPr/>
        </p:nvSpPr>
        <p:spPr>
          <a:xfrm>
            <a:off x="10948229" y="255227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75DA77D-E958-43D9-F636-D9992884E373}"/>
              </a:ext>
            </a:extLst>
          </p:cNvPr>
          <p:cNvSpPr/>
          <p:nvPr/>
        </p:nvSpPr>
        <p:spPr>
          <a:xfrm>
            <a:off x="10021495" y="1959979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10CDA02-3E0A-FBD2-5896-DA2DD299DC23}"/>
              </a:ext>
            </a:extLst>
          </p:cNvPr>
          <p:cNvSpPr/>
          <p:nvPr/>
        </p:nvSpPr>
        <p:spPr>
          <a:xfrm>
            <a:off x="10386095" y="217730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6818EE7-BD8E-E0F5-832D-08EACADBC51D}"/>
              </a:ext>
            </a:extLst>
          </p:cNvPr>
          <p:cNvSpPr/>
          <p:nvPr/>
        </p:nvSpPr>
        <p:spPr>
          <a:xfrm>
            <a:off x="10386095" y="2708537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13470ED-8D54-6F9B-478C-40AE93D4BAA8}"/>
              </a:ext>
            </a:extLst>
          </p:cNvPr>
          <p:cNvSpPr/>
          <p:nvPr/>
        </p:nvSpPr>
        <p:spPr>
          <a:xfrm>
            <a:off x="10386096" y="3281479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0340EF-E085-EB7C-4E1E-7F05EC1B7D12}"/>
              </a:ext>
            </a:extLst>
          </p:cNvPr>
          <p:cNvSpPr txBox="1"/>
          <p:nvPr/>
        </p:nvSpPr>
        <p:spPr>
          <a:xfrm>
            <a:off x="10625194" y="21879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6FDC207-454D-E579-3178-6B5676A78140}"/>
              </a:ext>
            </a:extLst>
          </p:cNvPr>
          <p:cNvSpPr txBox="1"/>
          <p:nvPr/>
        </p:nvSpPr>
        <p:spPr>
          <a:xfrm>
            <a:off x="10632945" y="2710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E54B94-090A-3F12-3DFD-E7DC0BEB6D77}"/>
              </a:ext>
            </a:extLst>
          </p:cNvPr>
          <p:cNvSpPr txBox="1"/>
          <p:nvPr/>
        </p:nvSpPr>
        <p:spPr>
          <a:xfrm>
            <a:off x="10632945" y="32740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A0E545B-00B1-1716-A463-404879962245}"/>
              </a:ext>
            </a:extLst>
          </p:cNvPr>
          <p:cNvSpPr/>
          <p:nvPr/>
        </p:nvSpPr>
        <p:spPr>
          <a:xfrm>
            <a:off x="10396799" y="4380017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1000DE-263D-944F-82FF-04084420931B}"/>
              </a:ext>
            </a:extLst>
          </p:cNvPr>
          <p:cNvSpPr/>
          <p:nvPr/>
        </p:nvSpPr>
        <p:spPr>
          <a:xfrm>
            <a:off x="10386095" y="5402152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B5A67F-FD79-8F47-3EE7-DF6AE877FC6D}"/>
              </a:ext>
            </a:extLst>
          </p:cNvPr>
          <p:cNvSpPr/>
          <p:nvPr/>
        </p:nvSpPr>
        <p:spPr>
          <a:xfrm>
            <a:off x="10386096" y="5975094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87114C-71E6-A112-F073-7A7BE73CBCA0}"/>
              </a:ext>
            </a:extLst>
          </p:cNvPr>
          <p:cNvSpPr txBox="1"/>
          <p:nvPr/>
        </p:nvSpPr>
        <p:spPr>
          <a:xfrm>
            <a:off x="10586179" y="43923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AE3D63-D635-59CB-0D29-01DAD073A3AA}"/>
              </a:ext>
            </a:extLst>
          </p:cNvPr>
          <p:cNvSpPr txBox="1"/>
          <p:nvPr/>
        </p:nvSpPr>
        <p:spPr>
          <a:xfrm>
            <a:off x="10632945" y="5404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56E6A71-1050-DFB5-C5F6-37634CA2D5F6}"/>
              </a:ext>
            </a:extLst>
          </p:cNvPr>
          <p:cNvSpPr txBox="1"/>
          <p:nvPr/>
        </p:nvSpPr>
        <p:spPr>
          <a:xfrm>
            <a:off x="10632945" y="5967647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359407-0DE8-E5AB-7869-799EFE3C9566}"/>
              </a:ext>
            </a:extLst>
          </p:cNvPr>
          <p:cNvSpPr txBox="1"/>
          <p:nvPr/>
        </p:nvSpPr>
        <p:spPr>
          <a:xfrm>
            <a:off x="10329836" y="382065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F83724-9938-1E3B-9CED-29EF2D7722F2}"/>
              </a:ext>
            </a:extLst>
          </p:cNvPr>
          <p:cNvSpPr txBox="1"/>
          <p:nvPr/>
        </p:nvSpPr>
        <p:spPr>
          <a:xfrm>
            <a:off x="10338854" y="490611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A3B9CD-AAA4-BED3-C8D8-E580D065BE1A}"/>
              </a:ext>
            </a:extLst>
          </p:cNvPr>
          <p:cNvSpPr txBox="1"/>
          <p:nvPr/>
        </p:nvSpPr>
        <p:spPr>
          <a:xfrm>
            <a:off x="3551672" y="1860433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F13071D-EC37-6578-2FBF-49A69E535138}"/>
              </a:ext>
            </a:extLst>
          </p:cNvPr>
          <p:cNvSpPr txBox="1"/>
          <p:nvPr/>
        </p:nvSpPr>
        <p:spPr>
          <a:xfrm>
            <a:off x="5819867" y="1849851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8D3066-8CFD-F19E-7385-7B3D89BF80CD}"/>
              </a:ext>
            </a:extLst>
          </p:cNvPr>
          <p:cNvSpPr txBox="1"/>
          <p:nvPr/>
        </p:nvSpPr>
        <p:spPr>
          <a:xfrm>
            <a:off x="8133093" y="1850724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1FC5AB-DA1E-4A45-197F-D79A556F7ED0}"/>
              </a:ext>
            </a:extLst>
          </p:cNvPr>
          <p:cNvSpPr txBox="1"/>
          <p:nvPr/>
        </p:nvSpPr>
        <p:spPr>
          <a:xfrm>
            <a:off x="10342051" y="1889327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B3E5108-96B5-9929-B3AC-A5EE071B0053}"/>
              </a:ext>
            </a:extLst>
          </p:cNvPr>
          <p:cNvSpPr txBox="1"/>
          <p:nvPr/>
        </p:nvSpPr>
        <p:spPr>
          <a:xfrm>
            <a:off x="3530270" y="4067083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9263B1-E659-BF30-1A04-32346F33670D}"/>
              </a:ext>
            </a:extLst>
          </p:cNvPr>
          <p:cNvSpPr txBox="1"/>
          <p:nvPr/>
        </p:nvSpPr>
        <p:spPr>
          <a:xfrm>
            <a:off x="5811759" y="4063479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FE5426-5516-83A3-0450-180F44C22BAB}"/>
              </a:ext>
            </a:extLst>
          </p:cNvPr>
          <p:cNvSpPr txBox="1"/>
          <p:nvPr/>
        </p:nvSpPr>
        <p:spPr>
          <a:xfrm>
            <a:off x="8143581" y="4068647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46F4920-85EB-B79B-E8D5-C397812BF8B8}"/>
              </a:ext>
            </a:extLst>
          </p:cNvPr>
          <p:cNvSpPr txBox="1"/>
          <p:nvPr/>
        </p:nvSpPr>
        <p:spPr>
          <a:xfrm>
            <a:off x="10356942" y="4079141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8</a:t>
            </a:r>
          </a:p>
        </p:txBody>
      </p:sp>
    </p:spTree>
    <p:extLst>
      <p:ext uri="{BB962C8B-B14F-4D97-AF65-F5344CB8AC3E}">
        <p14:creationId xmlns:p14="http://schemas.microsoft.com/office/powerpoint/2010/main" val="5297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 animBg="1"/>
      <p:bldP spid="44" grpId="0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/>
      <p:bldP spid="50" grpId="0"/>
      <p:bldP spid="50" grpId="1"/>
      <p:bldP spid="51" grpId="0"/>
      <p:bldP spid="51" grpId="1"/>
      <p:bldP spid="52" grpId="0" animBg="1"/>
      <p:bldP spid="53" grpId="0" animBg="1"/>
      <p:bldP spid="53" grpId="1" animBg="1"/>
      <p:bldP spid="54" grpId="0" animBg="1"/>
      <p:bldP spid="54" grpId="1" animBg="1"/>
      <p:bldP spid="55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1" grpId="0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/>
      <p:bldP spid="66" grpId="0"/>
      <p:bldP spid="66" grpId="1"/>
      <p:bldP spid="67" grpId="0"/>
      <p:bldP spid="67" grpId="1"/>
      <p:bldP spid="68" grpId="0" animBg="1"/>
      <p:bldP spid="69" grpId="0" animBg="1"/>
      <p:bldP spid="69" grpId="1" animBg="1"/>
      <p:bldP spid="70" grpId="0" animBg="1"/>
      <p:bldP spid="70" grpId="1" animBg="1"/>
      <p:bldP spid="71" grpId="0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7" grpId="0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/>
      <p:bldP spid="82" grpId="0"/>
      <p:bldP spid="82" grpId="1"/>
      <p:bldP spid="83" grpId="0"/>
      <p:bldP spid="83" grpId="1"/>
      <p:bldP spid="84" grpId="0" animBg="1"/>
      <p:bldP spid="85" grpId="0" animBg="1"/>
      <p:bldP spid="85" grpId="1" animBg="1"/>
      <p:bldP spid="86" grpId="0" animBg="1"/>
      <p:bldP spid="86" grpId="1" animBg="1"/>
      <p:bldP spid="87" grpId="0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3" grpId="0" animBg="1"/>
      <p:bldP spid="94" grpId="0" animBg="1"/>
      <p:bldP spid="95" grpId="0" animBg="1"/>
      <p:bldP spid="95" grpId="1" animBg="1"/>
      <p:bldP spid="96" grpId="0" animBg="1"/>
      <p:bldP spid="96" grpId="1" animBg="1"/>
      <p:bldP spid="97" grpId="0"/>
      <p:bldP spid="98" grpId="0"/>
      <p:bldP spid="98" grpId="1"/>
      <p:bldP spid="99" grpId="0"/>
      <p:bldP spid="99" grpId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3816">
              <a:spcAft>
                <a:spcPts val="600"/>
              </a:spcAft>
            </a:pPr>
            <a:r>
              <a:rPr lang="en-US" sz="3200" dirty="0"/>
              <a:t>Round Robin across datafiles and PFS pages </a:t>
            </a:r>
          </a:p>
          <a:p>
            <a:pPr defTabSz="813816">
              <a:spcAft>
                <a:spcPts val="600"/>
              </a:spcAft>
            </a:pPr>
            <a:r>
              <a:rPr lang="en-US" sz="3200" dirty="0"/>
              <a:t>Create 1 data file per processor up to 8 processors</a:t>
            </a:r>
          </a:p>
          <a:p>
            <a:r>
              <a:rPr lang="en-US" sz="3200" dirty="0"/>
              <a:t>Increase datafiles in additional numbers of 4 as needed</a:t>
            </a:r>
          </a:p>
          <a:p>
            <a:r>
              <a:rPr lang="en-US" sz="3200" dirty="0"/>
              <a:t>Create with same size and same autogrowth </a:t>
            </a:r>
          </a:p>
          <a:p>
            <a:r>
              <a:rPr lang="en-US" sz="3200" dirty="0"/>
              <a:t>Proportionally fills datafiles based on empty space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356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6E8387-6FB7-7AE4-D6BF-FAA0BA1D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63449"/>
            <a:ext cx="10515600" cy="5158026"/>
          </a:xfrm>
        </p:spPr>
        <p:txBody>
          <a:bodyPr>
            <a:normAutofit/>
          </a:bodyPr>
          <a:lstStyle/>
          <a:p>
            <a:r>
              <a:rPr lang="en-US" sz="3000" dirty="0"/>
              <a:t>SQL Database Administrator – 10 years</a:t>
            </a:r>
          </a:p>
          <a:p>
            <a:r>
              <a:rPr lang="en-US" sz="3000" dirty="0"/>
              <a:t>SQL Server Engine Internals </a:t>
            </a:r>
          </a:p>
          <a:p>
            <a:r>
              <a:rPr lang="en-US" sz="3000" dirty="0"/>
              <a:t>Performance Tuning</a:t>
            </a:r>
          </a:p>
          <a:p>
            <a:r>
              <a:rPr lang="en-US" sz="3000" dirty="0"/>
              <a:t>AWS Certified Solutions Architect</a:t>
            </a:r>
          </a:p>
          <a:p>
            <a:r>
              <a:rPr lang="en-US" sz="3000" dirty="0"/>
              <a:t>Rookie of the Year @Work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DC6DA-90B7-4862-B184-85A7B064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357" y="517364"/>
            <a:ext cx="2952381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SQL 2016 and onwards: Trace Flags 1117, 1118 ON by default</a:t>
            </a:r>
          </a:p>
          <a:p>
            <a:r>
              <a:rPr lang="en-US" sz="3200" dirty="0"/>
              <a:t>SQL 2019: PFS page =&gt; exclusive to shared latch</a:t>
            </a:r>
          </a:p>
          <a:p>
            <a:r>
              <a:rPr lang="en-US" sz="3200" dirty="0"/>
              <a:t>SQL 2022: GAM and SGAM pages =&gt; exclusive to shared latch</a:t>
            </a:r>
          </a:p>
          <a:p>
            <a:r>
              <a:rPr lang="en-US" sz="3200" dirty="0"/>
              <a:t>Follow best practices across all versions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0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Metadata Contention – DDL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FF4D3F-A776-AB71-5624-0033CE88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Create/alter/drop on temporary objects need a latch on system object pages, causing contention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34A41-2C9B-051E-3BDA-3F543520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52" y="3037961"/>
            <a:ext cx="8734696" cy="3560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5F8EA5-F2B2-2B2C-E8B8-1B380BA6D467}"/>
              </a:ext>
            </a:extLst>
          </p:cNvPr>
          <p:cNvSpPr txBox="1"/>
          <p:nvPr/>
        </p:nvSpPr>
        <p:spPr>
          <a:xfrm>
            <a:off x="740633" y="6597981"/>
            <a:ext cx="10893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</a:rPr>
              <a:t>https://learn.microsoft.com/en-us/archive/blogs/sql_server_team/tempdb-files-and-trace-flags-and-updates-oh-my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07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Identify Metadata Contention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PAGELATCH_EX, PAGELATCH_SH waits on </a:t>
            </a:r>
            <a:br>
              <a:rPr lang="en-US" sz="3200" dirty="0"/>
            </a:br>
            <a:r>
              <a:rPr lang="en-US" sz="3200" dirty="0"/>
              <a:t>2:FileID:&lt;system page&gt;</a:t>
            </a:r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FD875-43E3-D695-F2CE-4192FC67F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93" y="3009760"/>
            <a:ext cx="847843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04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4" y="184767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Resolve Metadata Contention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750909" y="1491209"/>
            <a:ext cx="5257800" cy="518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Don’t drop/truncate temp tables</a:t>
            </a:r>
          </a:p>
          <a:p>
            <a:r>
              <a:rPr lang="en-US" sz="3000" dirty="0"/>
              <a:t>Cache temporary objects:</a:t>
            </a:r>
          </a:p>
          <a:p>
            <a:pPr lvl="1"/>
            <a:r>
              <a:rPr lang="en-US" sz="3000" dirty="0"/>
              <a:t>Don’t alter temp table DDL statements after creation</a:t>
            </a:r>
          </a:p>
          <a:p>
            <a:pPr lvl="1"/>
            <a:r>
              <a:rPr lang="en-US" sz="3000" dirty="0"/>
              <a:t>Create indexes inline with table definition</a:t>
            </a:r>
          </a:p>
          <a:p>
            <a:pPr lvl="1"/>
            <a:r>
              <a:rPr lang="en-US" sz="3000" dirty="0"/>
              <a:t>Create temp objects within SP, trigger, function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F9000-E2AF-70D6-7896-70CFC4AB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97" b="-1"/>
          <a:stretch/>
        </p:blipFill>
        <p:spPr>
          <a:xfrm>
            <a:off x="6181956" y="1825625"/>
            <a:ext cx="5171844" cy="35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>
                <a:solidFill>
                  <a:schemeClr val="accent2">
                    <a:lumMod val="75000"/>
                  </a:schemeClr>
                </a:solidFill>
              </a:rPr>
              <a:t>Resolve Metadata Contention - Contd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Enable Memory-Optimized </a:t>
            </a:r>
            <a:r>
              <a:rPr lang="en-US" sz="3000" dirty="0" err="1"/>
              <a:t>TempDB</a:t>
            </a:r>
            <a:r>
              <a:rPr lang="en-US" sz="3000" dirty="0"/>
              <a:t> Metadata starting SQL 2019 </a:t>
            </a:r>
          </a:p>
          <a:p>
            <a:pPr lvl="1"/>
            <a:r>
              <a:rPr lang="en-US" sz="3000" dirty="0"/>
              <a:t>Not ON by default</a:t>
            </a:r>
          </a:p>
          <a:p>
            <a:pPr lvl="1"/>
            <a:r>
              <a:rPr lang="en-US" sz="3000" dirty="0"/>
              <a:t>CU2 moves </a:t>
            </a:r>
            <a:r>
              <a:rPr lang="en-US" sz="3000" dirty="0" err="1"/>
              <a:t>sysallocunits</a:t>
            </a:r>
            <a:r>
              <a:rPr lang="en-US" sz="3000" dirty="0"/>
              <a:t>, </a:t>
            </a:r>
            <a:r>
              <a:rPr lang="en-US" sz="3000" dirty="0" err="1"/>
              <a:t>sysrowsets</a:t>
            </a:r>
            <a:endParaRPr lang="en-US" sz="3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2611E-A2CD-D9D0-66A3-B5AB2FFC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44" y="3028844"/>
            <a:ext cx="7153099" cy="3402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51BE4-8376-05B4-B9A0-563FDDD501B8}"/>
              </a:ext>
            </a:extLst>
          </p:cNvPr>
          <p:cNvSpPr txBox="1"/>
          <p:nvPr/>
        </p:nvSpPr>
        <p:spPr>
          <a:xfrm>
            <a:off x="1111188" y="6488668"/>
            <a:ext cx="99696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https://www.mssqltips.com/sqlservertip/6230/memoryoptimized-tempdb-metadata-in-sql-server-2019/</a:t>
            </a:r>
          </a:p>
        </p:txBody>
      </p:sp>
    </p:spTree>
    <p:extLst>
      <p:ext uri="{BB962C8B-B14F-4D97-AF65-F5344CB8AC3E}">
        <p14:creationId xmlns:p14="http://schemas.microsoft.com/office/powerpoint/2010/main" val="143334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Temp table cache contention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448574" y="1589552"/>
            <a:ext cx="10761233" cy="4845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/>
              <a:t>Contention on cache for Temp table memory objects</a:t>
            </a:r>
          </a:p>
          <a:p>
            <a:r>
              <a:rPr lang="en-US" sz="3500" dirty="0"/>
              <a:t>Inefficient usage of Hash tables in cache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Identify/Resolve: </a:t>
            </a:r>
          </a:p>
          <a:p>
            <a:pPr marL="0" indent="0">
              <a:buNone/>
            </a:pPr>
            <a:endParaRPr lang="en-US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3500" dirty="0"/>
              <a:t>CMEMTHREAD waits </a:t>
            </a:r>
          </a:p>
          <a:p>
            <a:r>
              <a:rPr lang="en-US" sz="3500" dirty="0"/>
              <a:t>SOS_CACHESTORE spinlock waits</a:t>
            </a:r>
          </a:p>
          <a:p>
            <a:r>
              <a:rPr lang="en-US" sz="3500" dirty="0"/>
              <a:t>Open a Microsoft case, needs advanced debugging 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20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85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endParaRPr lang="en-US" sz="8000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2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Summary: Object Allocation Contention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PFS, GAM, SGAM pages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PAGELATCH_UP, PAGELATCH_SH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Multiple datafiles</a:t>
            </a:r>
          </a:p>
          <a:p>
            <a:pPr lvl="1"/>
            <a:r>
              <a:rPr lang="en-US" sz="3200" dirty="0"/>
              <a:t>Upgrade to SQL Server Version 2022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Version: </a:t>
            </a:r>
          </a:p>
          <a:p>
            <a:pPr lvl="1"/>
            <a:r>
              <a:rPr lang="en-US" sz="3200" dirty="0"/>
              <a:t>Mitigated in SQL 2019</a:t>
            </a:r>
          </a:p>
          <a:p>
            <a:pPr lvl="1"/>
            <a:r>
              <a:rPr lang="en-US" sz="3200" dirty="0"/>
              <a:t>Resolved in SQL 2022 by default</a:t>
            </a:r>
          </a:p>
          <a:p>
            <a:pPr lvl="1"/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5074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Summary: Metadata Contention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System object pages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PAGELATCH_EX, PAGELATCH_SH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Don’t drop temp objects</a:t>
            </a:r>
          </a:p>
          <a:p>
            <a:pPr lvl="1"/>
            <a:r>
              <a:rPr lang="en-US" sz="3200" dirty="0"/>
              <a:t>Cache temp objects</a:t>
            </a:r>
          </a:p>
          <a:p>
            <a:pPr lvl="1"/>
            <a:r>
              <a:rPr lang="en-US" sz="3200" dirty="0"/>
              <a:t>Turn ON in-memory TempDB metadata feature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Version: </a:t>
            </a:r>
          </a:p>
          <a:p>
            <a:pPr lvl="1"/>
            <a:r>
              <a:rPr lang="en-US" sz="3200" dirty="0"/>
              <a:t>Resolved manually in both SQL 2019 and SQL 2022</a:t>
            </a:r>
          </a:p>
          <a:p>
            <a:pPr lvl="1"/>
            <a:endParaRPr lang="en-US" sz="3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089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Summary: Temp Table Cache Contention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C701-D101-C7C8-DBCF-74D31DD3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Huge memory objects in cache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CMEMTHREAD, SOS_CACHESTORE</a:t>
            </a:r>
            <a:endParaRPr lang="en-US" sz="3200" dirty="0"/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85D5B-F8BC-97E2-33E6-E1D2C7CB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0" y="3090445"/>
            <a:ext cx="3675175" cy="29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7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15C1188-2BD5-505C-DA82-B18993882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87210"/>
              </p:ext>
            </p:extLst>
          </p:nvPr>
        </p:nvGraphicFramePr>
        <p:xfrm>
          <a:off x="742406" y="13814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506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Why learn about TempDB Contention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01823FB-1A59-A534-CC6E-BA47AA5AC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30021"/>
              </p:ext>
            </p:extLst>
          </p:nvPr>
        </p:nvGraphicFramePr>
        <p:xfrm>
          <a:off x="558209" y="1760723"/>
          <a:ext cx="1107558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51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TempDB: The Good, The Bad, and The Ugly by Pam Lahoud</a:t>
            </a:r>
          </a:p>
          <a:p>
            <a:pPr lvl="1"/>
            <a:r>
              <a:rPr lang="en-US" sz="3200" dirty="0"/>
              <a:t>https://youtu.be/5jpfy19yl7k?si=vmgf3zqxokurpeo0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OStress utility</a:t>
            </a:r>
            <a:r>
              <a:rPr lang="en-US" sz="3200" dirty="0"/>
              <a:t>: https://learn.microsoft.com/en-us/troubleshoot/sql/tools/replay-markup-language-utility 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Klaus Aschenbrenner: </a:t>
            </a:r>
            <a:r>
              <a:rPr lang="en-US" sz="3200" dirty="0"/>
              <a:t>https://www.sqlservercentral.com/blogs/improved-temp-table-caching-in-sql-server-2014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 SQL Server Internals book </a:t>
            </a:r>
            <a:r>
              <a:rPr lang="en-US" sz="3200" dirty="0"/>
              <a:t>by Dmitri </a:t>
            </a:r>
            <a:r>
              <a:rPr lang="en-US" sz="3200" dirty="0" err="1"/>
              <a:t>Korotkevitch</a:t>
            </a:r>
            <a:endParaRPr lang="en-US" sz="3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59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Reach out for more questions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252418" y="1620375"/>
            <a:ext cx="112340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         haripriya.naidu1@gmail.com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         haripriya-naidu1215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         github.com/haripriyasb/tempdb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         gohigh.substack.com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A96C7-CB37-454C-3BE2-5A753459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66" y="1620375"/>
            <a:ext cx="652615" cy="474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92CA6-F57B-E758-1BB4-253F3D0D4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78" y="2134547"/>
            <a:ext cx="466173" cy="474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C1EB5-7E91-A193-C61A-04648450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86" y="3214766"/>
            <a:ext cx="466173" cy="474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E7CCA-4A07-BC24-C07B-9A0F0B760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415" y="2648719"/>
            <a:ext cx="573313" cy="5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4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Q &amp; A!</a:t>
            </a:r>
            <a:endParaRPr lang="en-US" sz="8000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513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Thank </a:t>
            </a:r>
            <a:r>
              <a:rPr lang="en-US" sz="80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You!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50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Why learn about TempDB Contention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A5FD58B-EA11-0195-4768-044C92C81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438673"/>
              </p:ext>
            </p:extLst>
          </p:nvPr>
        </p:nvGraphicFramePr>
        <p:xfrm>
          <a:off x="558209" y="1760723"/>
          <a:ext cx="1107558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4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5856660B-86A8-4DBE-73A0-F93944CE1451}"/>
              </a:ext>
            </a:extLst>
          </p:cNvPr>
          <p:cNvSpPr/>
          <p:nvPr/>
        </p:nvSpPr>
        <p:spPr>
          <a:xfrm>
            <a:off x="2152650" y="3733800"/>
            <a:ext cx="1552575" cy="2038350"/>
          </a:xfrm>
          <a:prstGeom prst="can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UserDB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FCDE768-8583-BF40-9270-E815BFD93F97}"/>
              </a:ext>
            </a:extLst>
          </p:cNvPr>
          <p:cNvSpPr/>
          <p:nvPr/>
        </p:nvSpPr>
        <p:spPr>
          <a:xfrm>
            <a:off x="7743825" y="3819524"/>
            <a:ext cx="1409700" cy="1952625"/>
          </a:xfrm>
          <a:prstGeom prst="can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TempDB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09B4E1-9F61-2AE6-5D8E-C49CB2CCC44C}"/>
              </a:ext>
            </a:extLst>
          </p:cNvPr>
          <p:cNvCxnSpPr/>
          <p:nvPr/>
        </p:nvCxnSpPr>
        <p:spPr>
          <a:xfrm>
            <a:off x="2933700" y="2533650"/>
            <a:ext cx="0" cy="1085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D6F7E2-01DB-6328-9085-B021276B179A}"/>
              </a:ext>
            </a:extLst>
          </p:cNvPr>
          <p:cNvCxnSpPr/>
          <p:nvPr/>
        </p:nvCxnSpPr>
        <p:spPr>
          <a:xfrm>
            <a:off x="2152650" y="2657475"/>
            <a:ext cx="704850" cy="1009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2FF32-0894-09EA-7641-0F925D5A3280}"/>
              </a:ext>
            </a:extLst>
          </p:cNvPr>
          <p:cNvCxnSpPr/>
          <p:nvPr/>
        </p:nvCxnSpPr>
        <p:spPr>
          <a:xfrm flipH="1">
            <a:off x="3038475" y="2657475"/>
            <a:ext cx="533400" cy="1009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3BD12-2323-384E-C3C2-1D98143731EF}"/>
              </a:ext>
            </a:extLst>
          </p:cNvPr>
          <p:cNvSpPr txBox="1"/>
          <p:nvPr/>
        </p:nvSpPr>
        <p:spPr>
          <a:xfrm>
            <a:off x="1905002" y="1940481"/>
            <a:ext cx="226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Create/Insert/update/Delete transactions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97C50B-0A9E-4D69-5C81-6FA1673EA7AD}"/>
              </a:ext>
            </a:extLst>
          </p:cNvPr>
          <p:cNvCxnSpPr/>
          <p:nvPr/>
        </p:nvCxnSpPr>
        <p:spPr>
          <a:xfrm>
            <a:off x="8382001" y="2613153"/>
            <a:ext cx="0" cy="1085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6F029-26EE-9153-C7EC-D4E5DF481CBB}"/>
              </a:ext>
            </a:extLst>
          </p:cNvPr>
          <p:cNvCxnSpPr/>
          <p:nvPr/>
        </p:nvCxnSpPr>
        <p:spPr>
          <a:xfrm>
            <a:off x="7600951" y="2736978"/>
            <a:ext cx="704850" cy="1009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780B8C-05E2-3226-B178-1EB5E439CD96}"/>
              </a:ext>
            </a:extLst>
          </p:cNvPr>
          <p:cNvCxnSpPr/>
          <p:nvPr/>
        </p:nvCxnSpPr>
        <p:spPr>
          <a:xfrm flipH="1">
            <a:off x="8486776" y="2736978"/>
            <a:ext cx="533400" cy="1009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11801B-30F2-BB26-7441-CAC07CF151E8}"/>
              </a:ext>
            </a:extLst>
          </p:cNvPr>
          <p:cNvSpPr txBox="1"/>
          <p:nvPr/>
        </p:nvSpPr>
        <p:spPr>
          <a:xfrm>
            <a:off x="7353303" y="2058084"/>
            <a:ext cx="226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Create/Insert/update/Delete transactions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D43098-4049-13F8-0DA4-4F8BA08A161D}"/>
              </a:ext>
            </a:extLst>
          </p:cNvPr>
          <p:cNvCxnSpPr/>
          <p:nvPr/>
        </p:nvCxnSpPr>
        <p:spPr>
          <a:xfrm>
            <a:off x="7229475" y="3076575"/>
            <a:ext cx="990600" cy="6700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6E824A-251C-3281-5317-6E540D62A0FB}"/>
              </a:ext>
            </a:extLst>
          </p:cNvPr>
          <p:cNvCxnSpPr>
            <a:cxnSpLocks/>
          </p:cNvCxnSpPr>
          <p:nvPr/>
        </p:nvCxnSpPr>
        <p:spPr>
          <a:xfrm flipH="1">
            <a:off x="8553449" y="3038476"/>
            <a:ext cx="857251" cy="7081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7EE5A0-3EE9-3D5B-49FB-BB1033B2B2F1}"/>
              </a:ext>
            </a:extLst>
          </p:cNvPr>
          <p:cNvSpPr txBox="1"/>
          <p:nvPr/>
        </p:nvSpPr>
        <p:spPr>
          <a:xfrm>
            <a:off x="9677401" y="2707243"/>
            <a:ext cx="126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100X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014F319-1284-937B-CB66-6365FD8A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9107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Why is Contention on TempDB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/>
      <p:bldP spid="19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What runs on TempDB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BC91711-7563-53CC-0FF2-78D883E48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742697"/>
              </p:ext>
            </p:extLst>
          </p:nvPr>
        </p:nvGraphicFramePr>
        <p:xfrm>
          <a:off x="838200" y="19153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58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User objects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63C5BEB-5AD3-7882-8E5B-453F166B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484"/>
            <a:ext cx="10515600" cy="4351338"/>
          </a:xfrm>
        </p:spPr>
        <p:txBody>
          <a:bodyPr/>
          <a:lstStyle/>
          <a:p>
            <a:r>
              <a:rPr lang="en-US" sz="3200" dirty="0"/>
              <a:t>Local and Global Temp Tables - #table, ##table</a:t>
            </a:r>
          </a:p>
          <a:p>
            <a:r>
              <a:rPr lang="en-US" sz="3200" dirty="0"/>
              <a:t>Local and Global Temp Stored Procedures - #proc, ##proc </a:t>
            </a:r>
          </a:p>
          <a:p>
            <a:r>
              <a:rPr lang="en-US" sz="3200" dirty="0"/>
              <a:t>Table Variables - @table</a:t>
            </a:r>
          </a:p>
          <a:p>
            <a:r>
              <a:rPr lang="en-US" sz="3200" dirty="0"/>
              <a:t>Appear in sys.all_objects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Internal objects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BBCBF84-40EF-151F-F463-BCEF266B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27"/>
            <a:ext cx="10515600" cy="4727136"/>
          </a:xfrm>
        </p:spPr>
        <p:txBody>
          <a:bodyPr>
            <a:normAutofit/>
          </a:bodyPr>
          <a:lstStyle/>
          <a:p>
            <a:r>
              <a:rPr lang="en-US" sz="3200" dirty="0"/>
              <a:t>Worktables to store intermediate results for </a:t>
            </a:r>
          </a:p>
          <a:p>
            <a:pPr lvl="1"/>
            <a:r>
              <a:rPr lang="en-US" sz="3200" dirty="0"/>
              <a:t>Sorts, Hash Joins, Aggregates</a:t>
            </a:r>
          </a:p>
          <a:p>
            <a:pPr lvl="1"/>
            <a:r>
              <a:rPr lang="en-US" sz="3200" dirty="0"/>
              <a:t>Spools, Cursors</a:t>
            </a:r>
          </a:p>
          <a:p>
            <a:pPr lvl="1"/>
            <a:r>
              <a:rPr lang="en-US" sz="3200" dirty="0"/>
              <a:t>INSTEAD OF triggers </a:t>
            </a:r>
          </a:p>
          <a:p>
            <a:pPr lvl="1"/>
            <a:r>
              <a:rPr lang="en-US" sz="3200" dirty="0"/>
              <a:t>Store Service Broker messages in transit </a:t>
            </a:r>
          </a:p>
          <a:p>
            <a:pPr lvl="1"/>
            <a:r>
              <a:rPr lang="en-US" sz="3200" dirty="0"/>
              <a:t>Online Index Rebuild when SORT_IN_TEMPDB is 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Users cannot create these internal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Version Stores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FF4D3F-A776-AB71-5624-0033CE88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3200" dirty="0"/>
              <a:t>Used for Row versioning for the following:</a:t>
            </a:r>
          </a:p>
          <a:p>
            <a:pPr lvl="1"/>
            <a:r>
              <a:rPr lang="en-US" sz="3200"/>
              <a:t>Snapshot isolation levels</a:t>
            </a:r>
            <a:endParaRPr lang="en-US" sz="3200" dirty="0"/>
          </a:p>
          <a:p>
            <a:pPr lvl="1"/>
            <a:r>
              <a:rPr lang="en-US" sz="3200" dirty="0"/>
              <a:t>Online index operations </a:t>
            </a:r>
          </a:p>
          <a:p>
            <a:pPr lvl="1"/>
            <a:r>
              <a:rPr lang="en-US" sz="3200" dirty="0"/>
              <a:t>AFTER triggers</a:t>
            </a:r>
          </a:p>
          <a:p>
            <a:pPr lvl="1"/>
            <a:r>
              <a:rPr lang="en-US" sz="3200" dirty="0"/>
              <a:t>MARS(Multiple active result sets)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4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71230</TotalTime>
  <Words>1127</Words>
  <Application>Microsoft Office PowerPoint</Application>
  <PresentationFormat>Widescreen</PresentationFormat>
  <Paragraphs>254</Paragraphs>
  <Slides>34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TEMPDB CONTENTION HOW TO IDENTIFY AND RESOLVE IT </vt:lpstr>
      <vt:lpstr>About me</vt:lpstr>
      <vt:lpstr>Agenda</vt:lpstr>
      <vt:lpstr>Why learn about TempDB Contention</vt:lpstr>
      <vt:lpstr>Why is Contention on TempDB</vt:lpstr>
      <vt:lpstr>What runs on TempDB</vt:lpstr>
      <vt:lpstr>User objects</vt:lpstr>
      <vt:lpstr>Internal objects</vt:lpstr>
      <vt:lpstr>Version Stores</vt:lpstr>
      <vt:lpstr>Types of Contention</vt:lpstr>
      <vt:lpstr>Object Allocation Contention - DML</vt:lpstr>
      <vt:lpstr>  Datafile – tempdb.mdf</vt:lpstr>
      <vt:lpstr> Page Free Space (PFS) </vt:lpstr>
      <vt:lpstr>GAM (Global Allocation Map)</vt:lpstr>
      <vt:lpstr>SGAM (Shared Global Allocation Map) </vt:lpstr>
      <vt:lpstr>Multiple transactions hit on a datafile</vt:lpstr>
      <vt:lpstr>Identify Object Allocation Contention</vt:lpstr>
      <vt:lpstr>Resolve Object Allocation Contention</vt:lpstr>
      <vt:lpstr>Resolve Object Allocation Contention</vt:lpstr>
      <vt:lpstr>Resolve Object Allocation Contention</vt:lpstr>
      <vt:lpstr>Metadata Contention – DDL</vt:lpstr>
      <vt:lpstr>Identify Metadata Contention</vt:lpstr>
      <vt:lpstr>Resolve Metadata Contention</vt:lpstr>
      <vt:lpstr>Resolve Metadata Contention - Contd</vt:lpstr>
      <vt:lpstr>Temp table cache contention</vt:lpstr>
      <vt:lpstr>DEMO</vt:lpstr>
      <vt:lpstr>Summary: Object Allocation Contention</vt:lpstr>
      <vt:lpstr>Summary: Metadata Contention</vt:lpstr>
      <vt:lpstr>Summary: Temp Table Cache Contention</vt:lpstr>
      <vt:lpstr>Why learn about TempDB Contention</vt:lpstr>
      <vt:lpstr>Resources</vt:lpstr>
      <vt:lpstr>Reach out for more questions</vt:lpstr>
      <vt:lpstr>       Q &amp; A!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TEMPDB CONTENTION HOW TO IDENTIFY AND RESOLVE IT</dc:title>
  <dc:creator>Siddhaya babunaidu, Haripriya</dc:creator>
  <cp:lastModifiedBy>Haripriya Naidu</cp:lastModifiedBy>
  <cp:revision>130</cp:revision>
  <dcterms:created xsi:type="dcterms:W3CDTF">2024-01-30T15:47:59Z</dcterms:created>
  <dcterms:modified xsi:type="dcterms:W3CDTF">2024-08-02T12:21:04Z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4321fe-1db3-4305-a2cc-aad91140672d_Enabled">
    <vt:lpwstr>true</vt:lpwstr>
  </property>
  <property fmtid="{D5CDD505-2E9C-101B-9397-08002B2CF9AE}" pid="3" name="MSIP_Label_1e4321fe-1db3-4305-a2cc-aad91140672d_SetDate">
    <vt:lpwstr>2024-07-28T19:21:51Z</vt:lpwstr>
  </property>
  <property fmtid="{D5CDD505-2E9C-101B-9397-08002B2CF9AE}" pid="4" name="MSIP_Label_1e4321fe-1db3-4305-a2cc-aad91140672d_Method">
    <vt:lpwstr>Privileged</vt:lpwstr>
  </property>
  <property fmtid="{D5CDD505-2E9C-101B-9397-08002B2CF9AE}" pid="5" name="MSIP_Label_1e4321fe-1db3-4305-a2cc-aad91140672d_Name">
    <vt:lpwstr>External</vt:lpwstr>
  </property>
  <property fmtid="{D5CDD505-2E9C-101B-9397-08002B2CF9AE}" pid="6" name="MSIP_Label_1e4321fe-1db3-4305-a2cc-aad91140672d_SiteId">
    <vt:lpwstr>8f3e36ea-8039-4b40-81a7-7dc0599e8645</vt:lpwstr>
  </property>
  <property fmtid="{D5CDD505-2E9C-101B-9397-08002B2CF9AE}" pid="7" name="MSIP_Label_1e4321fe-1db3-4305-a2cc-aad91140672d_ActionId">
    <vt:lpwstr>9c016b34-5c3e-4cb9-b04a-2fce6769f3cb</vt:lpwstr>
  </property>
  <property fmtid="{D5CDD505-2E9C-101B-9397-08002B2CF9AE}" pid="8" name="MSIP_Label_1e4321fe-1db3-4305-a2cc-aad91140672d_ContentBits">
    <vt:lpwstr>0</vt:lpwstr>
  </property>
</Properties>
</file>