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4" r:id="rId9"/>
    <p:sldId id="265" r:id="rId10"/>
    <p:sldId id="268" r:id="rId11"/>
    <p:sldId id="269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E8E8E-409A-4872-A3EC-88698E0B0EE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DF5B1-55A0-44D1-B874-BC1097E2CBE4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EB519592-1D12-48EC-BC8C-C41CD441763B}" type="parTrans" cxnId="{E1FD7E29-7CCB-496A-A8F6-CE50925FC497}">
      <dgm:prSet/>
      <dgm:spPr/>
      <dgm:t>
        <a:bodyPr/>
        <a:lstStyle/>
        <a:p>
          <a:endParaRPr lang="en-US"/>
        </a:p>
      </dgm:t>
    </dgm:pt>
    <dgm:pt modelId="{E61A5E11-534D-4140-9E1C-43F9E19B95E6}" type="sibTrans" cxnId="{E1FD7E29-7CCB-496A-A8F6-CE50925FC497}">
      <dgm:prSet/>
      <dgm:spPr/>
      <dgm:t>
        <a:bodyPr/>
        <a:lstStyle/>
        <a:p>
          <a:endParaRPr lang="en-US"/>
        </a:p>
      </dgm:t>
    </dgm:pt>
    <dgm:pt modelId="{A3008334-759B-46DC-92E1-B2279C947E17}">
      <dgm:prSet phldrT="[Text]"/>
      <dgm:spPr/>
      <dgm:t>
        <a:bodyPr/>
        <a:lstStyle/>
        <a:p>
          <a:r>
            <a:rPr lang="en-US" dirty="0"/>
            <a:t>Understand the drawing Requirements</a:t>
          </a:r>
        </a:p>
        <a:p>
          <a:r>
            <a:rPr lang="en-US" dirty="0"/>
            <a:t>(2D shapes)</a:t>
          </a:r>
        </a:p>
      </dgm:t>
    </dgm:pt>
    <dgm:pt modelId="{6ECE9F75-95CC-462B-B7C0-531E0E416CB3}" type="parTrans" cxnId="{B0BC4AE5-B33F-4BED-AFA3-7061B98EBD44}">
      <dgm:prSet/>
      <dgm:spPr/>
      <dgm:t>
        <a:bodyPr/>
        <a:lstStyle/>
        <a:p>
          <a:endParaRPr lang="en-US"/>
        </a:p>
      </dgm:t>
    </dgm:pt>
    <dgm:pt modelId="{4F24BF51-E487-4562-8899-41BCE229B699}" type="sibTrans" cxnId="{B0BC4AE5-B33F-4BED-AFA3-7061B98EBD44}">
      <dgm:prSet/>
      <dgm:spPr/>
      <dgm:t>
        <a:bodyPr/>
        <a:lstStyle/>
        <a:p>
          <a:endParaRPr lang="en-US"/>
        </a:p>
      </dgm:t>
    </dgm:pt>
    <dgm:pt modelId="{B3220E0D-0689-4787-A4C8-ED643A0F9E84}">
      <dgm:prSet phldrT="[Text]"/>
      <dgm:spPr/>
      <dgm:t>
        <a:bodyPr/>
        <a:lstStyle/>
        <a:p>
          <a:r>
            <a:rPr lang="en-US" dirty="0"/>
            <a:t>Initialize Drawing</a:t>
          </a:r>
        </a:p>
        <a:p>
          <a:r>
            <a:rPr lang="en-US" dirty="0"/>
            <a:t>(program the 2D shapes based on input )</a:t>
          </a:r>
        </a:p>
      </dgm:t>
    </dgm:pt>
    <dgm:pt modelId="{DE5CE1A7-3E6E-4598-955A-C6038B2EBF82}" type="parTrans" cxnId="{CF404FDA-A02D-4B23-B33A-0C22036AA8E2}">
      <dgm:prSet/>
      <dgm:spPr/>
      <dgm:t>
        <a:bodyPr/>
        <a:lstStyle/>
        <a:p>
          <a:endParaRPr lang="en-US"/>
        </a:p>
      </dgm:t>
    </dgm:pt>
    <dgm:pt modelId="{B8799371-8060-494D-8B84-FB12C5BD706E}" type="sibTrans" cxnId="{CF404FDA-A02D-4B23-B33A-0C22036AA8E2}">
      <dgm:prSet/>
      <dgm:spPr/>
      <dgm:t>
        <a:bodyPr/>
        <a:lstStyle/>
        <a:p>
          <a:endParaRPr lang="en-US"/>
        </a:p>
      </dgm:t>
    </dgm:pt>
    <dgm:pt modelId="{5A41DB49-F806-408F-89AB-6E210B57F96A}">
      <dgm:prSet phldrT="[Text]"/>
      <dgm:spPr/>
      <dgm:t>
        <a:bodyPr/>
        <a:lstStyle/>
        <a:p>
          <a:r>
            <a:rPr lang="en-US" dirty="0"/>
            <a:t>Test and Iterate</a:t>
          </a:r>
        </a:p>
        <a:p>
          <a:r>
            <a:rPr lang="en-US" dirty="0"/>
            <a:t>(test the shapes for accuracy and make necessary changes</a:t>
          </a:r>
        </a:p>
      </dgm:t>
    </dgm:pt>
    <dgm:pt modelId="{DACE347A-AFC2-40E3-9BC5-C950348A4D85}" type="parTrans" cxnId="{7427D33F-406B-4140-9C7C-8D923360AFC1}">
      <dgm:prSet/>
      <dgm:spPr/>
      <dgm:t>
        <a:bodyPr/>
        <a:lstStyle/>
        <a:p>
          <a:endParaRPr lang="en-US"/>
        </a:p>
      </dgm:t>
    </dgm:pt>
    <dgm:pt modelId="{53A2513B-CF99-4DD7-9751-6B6717B0F0E6}" type="sibTrans" cxnId="{7427D33F-406B-4140-9C7C-8D923360AFC1}">
      <dgm:prSet/>
      <dgm:spPr/>
      <dgm:t>
        <a:bodyPr/>
        <a:lstStyle/>
        <a:p>
          <a:endParaRPr lang="en-US"/>
        </a:p>
      </dgm:t>
    </dgm:pt>
    <dgm:pt modelId="{210C9806-8347-4AD9-BF11-486508612ADB}">
      <dgm:prSet phldrT="[Text]"/>
      <dgm:spPr/>
      <dgm:t>
        <a:bodyPr/>
        <a:lstStyle/>
        <a:p>
          <a:r>
            <a:rPr lang="en-US" dirty="0"/>
            <a:t>Choose Python library</a:t>
          </a:r>
        </a:p>
        <a:p>
          <a:r>
            <a:rPr lang="en-US" dirty="0"/>
            <a:t>(</a:t>
          </a:r>
          <a:r>
            <a:rPr lang="en-US" dirty="0" err="1"/>
            <a:t>Matplotlib</a:t>
          </a:r>
          <a:r>
            <a:rPr lang="en-US" dirty="0"/>
            <a:t>/</a:t>
          </a:r>
          <a:r>
            <a:rPr lang="en-US" dirty="0" err="1"/>
            <a:t>plotly</a:t>
          </a:r>
          <a:r>
            <a:rPr lang="en-US" dirty="0"/>
            <a:t>)</a:t>
          </a:r>
        </a:p>
      </dgm:t>
    </dgm:pt>
    <dgm:pt modelId="{D2FF7248-BFF4-4250-BB19-F14C731216FE}" type="parTrans" cxnId="{061FBD32-1A45-4327-B207-E3BC2E919D48}">
      <dgm:prSet/>
      <dgm:spPr/>
      <dgm:t>
        <a:bodyPr/>
        <a:lstStyle/>
        <a:p>
          <a:endParaRPr lang="en-US"/>
        </a:p>
      </dgm:t>
    </dgm:pt>
    <dgm:pt modelId="{93A52378-5952-4096-AD20-463CD1D15207}" type="sibTrans" cxnId="{061FBD32-1A45-4327-B207-E3BC2E919D48}">
      <dgm:prSet/>
      <dgm:spPr/>
      <dgm:t>
        <a:bodyPr/>
        <a:lstStyle/>
        <a:p>
          <a:endParaRPr lang="en-US"/>
        </a:p>
      </dgm:t>
    </dgm:pt>
    <dgm:pt modelId="{E75DE783-A97D-4DE5-824A-A62F9AD44E74}">
      <dgm:prSet phldrT="[Text]"/>
      <dgm:spPr/>
      <dgm:t>
        <a:bodyPr/>
        <a:lstStyle/>
        <a:p>
          <a:r>
            <a:rPr lang="en-US" dirty="0"/>
            <a:t>Final Deployment</a:t>
          </a:r>
        </a:p>
      </dgm:t>
    </dgm:pt>
    <dgm:pt modelId="{B301905D-D9DA-42B2-B197-B3B1D27C4DB9}" type="parTrans" cxnId="{10BE6507-BCCE-4AF8-B73B-7D9721A3AD64}">
      <dgm:prSet/>
      <dgm:spPr/>
      <dgm:t>
        <a:bodyPr/>
        <a:lstStyle/>
        <a:p>
          <a:endParaRPr lang="en-US"/>
        </a:p>
      </dgm:t>
    </dgm:pt>
    <dgm:pt modelId="{9CEB9511-0572-44A6-8045-924F0DAD48ED}" type="sibTrans" cxnId="{10BE6507-BCCE-4AF8-B73B-7D9721A3AD64}">
      <dgm:prSet/>
      <dgm:spPr/>
      <dgm:t>
        <a:bodyPr/>
        <a:lstStyle/>
        <a:p>
          <a:endParaRPr lang="en-US"/>
        </a:p>
      </dgm:t>
    </dgm:pt>
    <dgm:pt modelId="{1B545C8E-9C81-4ACD-865F-76FD786B47CE}" type="pres">
      <dgm:prSet presAssocID="{DA0E8E8E-409A-4872-A3EC-88698E0B0E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58F890-FA4C-4353-9DB0-47CD1654A577}" type="pres">
      <dgm:prSet presAssocID="{12CDF5B1-55A0-44D1-B874-BC1097E2CBE4}" presName="root1" presStyleCnt="0"/>
      <dgm:spPr/>
    </dgm:pt>
    <dgm:pt modelId="{7F90AA9B-EE0D-4371-9557-39FA66E6F508}" type="pres">
      <dgm:prSet presAssocID="{12CDF5B1-55A0-44D1-B874-BC1097E2CBE4}" presName="LevelOneTextNode" presStyleLbl="node0" presStyleIdx="0" presStyleCnt="1">
        <dgm:presLayoutVars>
          <dgm:chPref val="3"/>
        </dgm:presLayoutVars>
      </dgm:prSet>
      <dgm:spPr/>
    </dgm:pt>
    <dgm:pt modelId="{FC1389C0-C5B9-4B24-8513-69D13AE3AF8E}" type="pres">
      <dgm:prSet presAssocID="{12CDF5B1-55A0-44D1-B874-BC1097E2CBE4}" presName="level2hierChild" presStyleCnt="0"/>
      <dgm:spPr/>
    </dgm:pt>
    <dgm:pt modelId="{2DEEEB20-90C1-4573-B683-484CB0552456}" type="pres">
      <dgm:prSet presAssocID="{6ECE9F75-95CC-462B-B7C0-531E0E416CB3}" presName="conn2-1" presStyleLbl="parChTrans1D2" presStyleIdx="0" presStyleCnt="2"/>
      <dgm:spPr/>
    </dgm:pt>
    <dgm:pt modelId="{11B8D2EE-BA43-4F65-A752-410C8D8E4946}" type="pres">
      <dgm:prSet presAssocID="{6ECE9F75-95CC-462B-B7C0-531E0E416CB3}" presName="connTx" presStyleLbl="parChTrans1D2" presStyleIdx="0" presStyleCnt="2"/>
      <dgm:spPr/>
    </dgm:pt>
    <dgm:pt modelId="{9383B941-FBA0-48CF-82FF-488AC064E4FD}" type="pres">
      <dgm:prSet presAssocID="{A3008334-759B-46DC-92E1-B2279C947E17}" presName="root2" presStyleCnt="0"/>
      <dgm:spPr/>
    </dgm:pt>
    <dgm:pt modelId="{5AD72F8B-1804-471E-9D5C-492938B3D2A9}" type="pres">
      <dgm:prSet presAssocID="{A3008334-759B-46DC-92E1-B2279C947E17}" presName="LevelTwoTextNode" presStyleLbl="node2" presStyleIdx="0" presStyleCnt="2">
        <dgm:presLayoutVars>
          <dgm:chPref val="3"/>
        </dgm:presLayoutVars>
      </dgm:prSet>
      <dgm:spPr/>
    </dgm:pt>
    <dgm:pt modelId="{DE0D2B03-0D11-4AB1-9169-81B2D67FB8FA}" type="pres">
      <dgm:prSet presAssocID="{A3008334-759B-46DC-92E1-B2279C947E17}" presName="level3hierChild" presStyleCnt="0"/>
      <dgm:spPr/>
    </dgm:pt>
    <dgm:pt modelId="{49C67F31-0D55-4FA9-88CB-4BEEA82C5E2F}" type="pres">
      <dgm:prSet presAssocID="{DE5CE1A7-3E6E-4598-955A-C6038B2EBF82}" presName="conn2-1" presStyleLbl="parChTrans1D3" presStyleIdx="0" presStyleCnt="3"/>
      <dgm:spPr/>
    </dgm:pt>
    <dgm:pt modelId="{36CB9E9D-A527-4E86-9A51-0F10F9460EF3}" type="pres">
      <dgm:prSet presAssocID="{DE5CE1A7-3E6E-4598-955A-C6038B2EBF82}" presName="connTx" presStyleLbl="parChTrans1D3" presStyleIdx="0" presStyleCnt="3"/>
      <dgm:spPr/>
    </dgm:pt>
    <dgm:pt modelId="{5C437EA1-E69A-41E8-BD85-6094B5D50046}" type="pres">
      <dgm:prSet presAssocID="{B3220E0D-0689-4787-A4C8-ED643A0F9E84}" presName="root2" presStyleCnt="0"/>
      <dgm:spPr/>
    </dgm:pt>
    <dgm:pt modelId="{695E2630-0E48-4A64-BEE8-CCCCD1A681A8}" type="pres">
      <dgm:prSet presAssocID="{B3220E0D-0689-4787-A4C8-ED643A0F9E84}" presName="LevelTwoTextNode" presStyleLbl="node3" presStyleIdx="0" presStyleCnt="3">
        <dgm:presLayoutVars>
          <dgm:chPref val="3"/>
        </dgm:presLayoutVars>
      </dgm:prSet>
      <dgm:spPr/>
    </dgm:pt>
    <dgm:pt modelId="{4BF3490B-8436-46D0-9C11-44FBE7B0C8F0}" type="pres">
      <dgm:prSet presAssocID="{B3220E0D-0689-4787-A4C8-ED643A0F9E84}" presName="level3hierChild" presStyleCnt="0"/>
      <dgm:spPr/>
    </dgm:pt>
    <dgm:pt modelId="{8CDEC142-0289-4BC3-AF74-06F37B8EB3D4}" type="pres">
      <dgm:prSet presAssocID="{DACE347A-AFC2-40E3-9BC5-C950348A4D85}" presName="conn2-1" presStyleLbl="parChTrans1D3" presStyleIdx="1" presStyleCnt="3"/>
      <dgm:spPr/>
    </dgm:pt>
    <dgm:pt modelId="{60976DCB-5929-4717-8BEF-7312068077A3}" type="pres">
      <dgm:prSet presAssocID="{DACE347A-AFC2-40E3-9BC5-C950348A4D85}" presName="connTx" presStyleLbl="parChTrans1D3" presStyleIdx="1" presStyleCnt="3"/>
      <dgm:spPr/>
    </dgm:pt>
    <dgm:pt modelId="{15365FD1-36C3-4E86-80BA-78D89A1B62A7}" type="pres">
      <dgm:prSet presAssocID="{5A41DB49-F806-408F-89AB-6E210B57F96A}" presName="root2" presStyleCnt="0"/>
      <dgm:spPr/>
    </dgm:pt>
    <dgm:pt modelId="{E0050A4E-094A-44F5-99A1-BA72002F7FE6}" type="pres">
      <dgm:prSet presAssocID="{5A41DB49-F806-408F-89AB-6E210B57F96A}" presName="LevelTwoTextNode" presStyleLbl="node3" presStyleIdx="1" presStyleCnt="3">
        <dgm:presLayoutVars>
          <dgm:chPref val="3"/>
        </dgm:presLayoutVars>
      </dgm:prSet>
      <dgm:spPr/>
    </dgm:pt>
    <dgm:pt modelId="{B7BC39E6-4C2A-41BD-938F-899E1A7F71BE}" type="pres">
      <dgm:prSet presAssocID="{5A41DB49-F806-408F-89AB-6E210B57F96A}" presName="level3hierChild" presStyleCnt="0"/>
      <dgm:spPr/>
    </dgm:pt>
    <dgm:pt modelId="{91816172-C96F-4736-8C5D-4A9C68FB1DA5}" type="pres">
      <dgm:prSet presAssocID="{D2FF7248-BFF4-4250-BB19-F14C731216FE}" presName="conn2-1" presStyleLbl="parChTrans1D2" presStyleIdx="1" presStyleCnt="2"/>
      <dgm:spPr/>
    </dgm:pt>
    <dgm:pt modelId="{569A9E64-4263-4570-8A81-991B8920B15A}" type="pres">
      <dgm:prSet presAssocID="{D2FF7248-BFF4-4250-BB19-F14C731216FE}" presName="connTx" presStyleLbl="parChTrans1D2" presStyleIdx="1" presStyleCnt="2"/>
      <dgm:spPr/>
    </dgm:pt>
    <dgm:pt modelId="{E8AB917C-D9B3-4476-8E67-6AAB1FE06378}" type="pres">
      <dgm:prSet presAssocID="{210C9806-8347-4AD9-BF11-486508612ADB}" presName="root2" presStyleCnt="0"/>
      <dgm:spPr/>
    </dgm:pt>
    <dgm:pt modelId="{86003106-BDEA-4124-845B-3AC382C41B5B}" type="pres">
      <dgm:prSet presAssocID="{210C9806-8347-4AD9-BF11-486508612ADB}" presName="LevelTwoTextNode" presStyleLbl="node2" presStyleIdx="1" presStyleCnt="2">
        <dgm:presLayoutVars>
          <dgm:chPref val="3"/>
        </dgm:presLayoutVars>
      </dgm:prSet>
      <dgm:spPr/>
    </dgm:pt>
    <dgm:pt modelId="{D66A12F5-D5C5-4D29-9206-5FB6061F010E}" type="pres">
      <dgm:prSet presAssocID="{210C9806-8347-4AD9-BF11-486508612ADB}" presName="level3hierChild" presStyleCnt="0"/>
      <dgm:spPr/>
    </dgm:pt>
    <dgm:pt modelId="{E6E2254B-E43A-4D79-8DEB-9CC6BAFB5B65}" type="pres">
      <dgm:prSet presAssocID="{B301905D-D9DA-42B2-B197-B3B1D27C4DB9}" presName="conn2-1" presStyleLbl="parChTrans1D3" presStyleIdx="2" presStyleCnt="3"/>
      <dgm:spPr/>
    </dgm:pt>
    <dgm:pt modelId="{E7C95AB9-A47E-4D13-B948-DDF599DFE4A6}" type="pres">
      <dgm:prSet presAssocID="{B301905D-D9DA-42B2-B197-B3B1D27C4DB9}" presName="connTx" presStyleLbl="parChTrans1D3" presStyleIdx="2" presStyleCnt="3"/>
      <dgm:spPr/>
    </dgm:pt>
    <dgm:pt modelId="{77C36E9A-CF70-4E25-9103-5A76172F2873}" type="pres">
      <dgm:prSet presAssocID="{E75DE783-A97D-4DE5-824A-A62F9AD44E74}" presName="root2" presStyleCnt="0"/>
      <dgm:spPr/>
    </dgm:pt>
    <dgm:pt modelId="{AB55284A-8946-4EDF-909A-2A25FBABCBCA}" type="pres">
      <dgm:prSet presAssocID="{E75DE783-A97D-4DE5-824A-A62F9AD44E74}" presName="LevelTwoTextNode" presStyleLbl="node3" presStyleIdx="2" presStyleCnt="3">
        <dgm:presLayoutVars>
          <dgm:chPref val="3"/>
        </dgm:presLayoutVars>
      </dgm:prSet>
      <dgm:spPr/>
    </dgm:pt>
    <dgm:pt modelId="{3FE70F8D-B09D-49F1-B379-AAF4C95547F4}" type="pres">
      <dgm:prSet presAssocID="{E75DE783-A97D-4DE5-824A-A62F9AD44E74}" presName="level3hierChild" presStyleCnt="0"/>
      <dgm:spPr/>
    </dgm:pt>
  </dgm:ptLst>
  <dgm:cxnLst>
    <dgm:cxn modelId="{10BE6507-BCCE-4AF8-B73B-7D9721A3AD64}" srcId="{210C9806-8347-4AD9-BF11-486508612ADB}" destId="{E75DE783-A97D-4DE5-824A-A62F9AD44E74}" srcOrd="0" destOrd="0" parTransId="{B301905D-D9DA-42B2-B197-B3B1D27C4DB9}" sibTransId="{9CEB9511-0572-44A6-8045-924F0DAD48ED}"/>
    <dgm:cxn modelId="{A67CB90E-5166-4C12-A85C-AD3890F0E250}" type="presOf" srcId="{D2FF7248-BFF4-4250-BB19-F14C731216FE}" destId="{91816172-C96F-4736-8C5D-4A9C68FB1DA5}" srcOrd="0" destOrd="0" presId="urn:microsoft.com/office/officeart/2005/8/layout/hierarchy2"/>
    <dgm:cxn modelId="{35A35125-FD60-4750-B265-22EED9D1F35B}" type="presOf" srcId="{DE5CE1A7-3E6E-4598-955A-C6038B2EBF82}" destId="{49C67F31-0D55-4FA9-88CB-4BEEA82C5E2F}" srcOrd="0" destOrd="0" presId="urn:microsoft.com/office/officeart/2005/8/layout/hierarchy2"/>
    <dgm:cxn modelId="{E1FD7E29-7CCB-496A-A8F6-CE50925FC497}" srcId="{DA0E8E8E-409A-4872-A3EC-88698E0B0EE2}" destId="{12CDF5B1-55A0-44D1-B874-BC1097E2CBE4}" srcOrd="0" destOrd="0" parTransId="{EB519592-1D12-48EC-BC8C-C41CD441763B}" sibTransId="{E61A5E11-534D-4140-9E1C-43F9E19B95E6}"/>
    <dgm:cxn modelId="{061FBD32-1A45-4327-B207-E3BC2E919D48}" srcId="{12CDF5B1-55A0-44D1-B874-BC1097E2CBE4}" destId="{210C9806-8347-4AD9-BF11-486508612ADB}" srcOrd="1" destOrd="0" parTransId="{D2FF7248-BFF4-4250-BB19-F14C731216FE}" sibTransId="{93A52378-5952-4096-AD20-463CD1D15207}"/>
    <dgm:cxn modelId="{DB080336-1C30-4847-930F-88EFB5C0F84D}" type="presOf" srcId="{210C9806-8347-4AD9-BF11-486508612ADB}" destId="{86003106-BDEA-4124-845B-3AC382C41B5B}" srcOrd="0" destOrd="0" presId="urn:microsoft.com/office/officeart/2005/8/layout/hierarchy2"/>
    <dgm:cxn modelId="{EEC04936-1472-428D-9CD2-3073E3D702C5}" type="presOf" srcId="{DACE347A-AFC2-40E3-9BC5-C950348A4D85}" destId="{8CDEC142-0289-4BC3-AF74-06F37B8EB3D4}" srcOrd="0" destOrd="0" presId="urn:microsoft.com/office/officeart/2005/8/layout/hierarchy2"/>
    <dgm:cxn modelId="{7427D33F-406B-4140-9C7C-8D923360AFC1}" srcId="{A3008334-759B-46DC-92E1-B2279C947E17}" destId="{5A41DB49-F806-408F-89AB-6E210B57F96A}" srcOrd="1" destOrd="0" parTransId="{DACE347A-AFC2-40E3-9BC5-C950348A4D85}" sibTransId="{53A2513B-CF99-4DD7-9751-6B6717B0F0E6}"/>
    <dgm:cxn modelId="{BA731640-E58D-4143-87CE-05340F929187}" type="presOf" srcId="{B301905D-D9DA-42B2-B197-B3B1D27C4DB9}" destId="{E6E2254B-E43A-4D79-8DEB-9CC6BAFB5B65}" srcOrd="0" destOrd="0" presId="urn:microsoft.com/office/officeart/2005/8/layout/hierarchy2"/>
    <dgm:cxn modelId="{3F4EAD46-A3EA-42A0-AC6E-078EB8BF040F}" type="presOf" srcId="{6ECE9F75-95CC-462B-B7C0-531E0E416CB3}" destId="{11B8D2EE-BA43-4F65-A752-410C8D8E4946}" srcOrd="1" destOrd="0" presId="urn:microsoft.com/office/officeart/2005/8/layout/hierarchy2"/>
    <dgm:cxn modelId="{3EF08279-A081-4402-B4C5-29A16E2D39CA}" type="presOf" srcId="{D2FF7248-BFF4-4250-BB19-F14C731216FE}" destId="{569A9E64-4263-4570-8A81-991B8920B15A}" srcOrd="1" destOrd="0" presId="urn:microsoft.com/office/officeart/2005/8/layout/hierarchy2"/>
    <dgm:cxn modelId="{ABD48B59-BF63-43A8-8678-576683870D4B}" type="presOf" srcId="{DACE347A-AFC2-40E3-9BC5-C950348A4D85}" destId="{60976DCB-5929-4717-8BEF-7312068077A3}" srcOrd="1" destOrd="0" presId="urn:microsoft.com/office/officeart/2005/8/layout/hierarchy2"/>
    <dgm:cxn modelId="{610DA78B-F13B-414B-9C46-20420A676507}" type="presOf" srcId="{6ECE9F75-95CC-462B-B7C0-531E0E416CB3}" destId="{2DEEEB20-90C1-4573-B683-484CB0552456}" srcOrd="0" destOrd="0" presId="urn:microsoft.com/office/officeart/2005/8/layout/hierarchy2"/>
    <dgm:cxn modelId="{461AA78B-3781-4F33-918B-26DF38BD78E4}" type="presOf" srcId="{E75DE783-A97D-4DE5-824A-A62F9AD44E74}" destId="{AB55284A-8946-4EDF-909A-2A25FBABCBCA}" srcOrd="0" destOrd="0" presId="urn:microsoft.com/office/officeart/2005/8/layout/hierarchy2"/>
    <dgm:cxn modelId="{A65AAC92-F35F-4BA0-AAAC-FE665E652840}" type="presOf" srcId="{B3220E0D-0689-4787-A4C8-ED643A0F9E84}" destId="{695E2630-0E48-4A64-BEE8-CCCCD1A681A8}" srcOrd="0" destOrd="0" presId="urn:microsoft.com/office/officeart/2005/8/layout/hierarchy2"/>
    <dgm:cxn modelId="{D7BB9A9C-95E8-46F1-BBF5-E3ECC8391B39}" type="presOf" srcId="{A3008334-759B-46DC-92E1-B2279C947E17}" destId="{5AD72F8B-1804-471E-9D5C-492938B3D2A9}" srcOrd="0" destOrd="0" presId="urn:microsoft.com/office/officeart/2005/8/layout/hierarchy2"/>
    <dgm:cxn modelId="{CAD273D3-6DFF-4245-ABFA-CC3A099E44AF}" type="presOf" srcId="{12CDF5B1-55A0-44D1-B874-BC1097E2CBE4}" destId="{7F90AA9B-EE0D-4371-9557-39FA66E6F508}" srcOrd="0" destOrd="0" presId="urn:microsoft.com/office/officeart/2005/8/layout/hierarchy2"/>
    <dgm:cxn modelId="{CF404FDA-A02D-4B23-B33A-0C22036AA8E2}" srcId="{A3008334-759B-46DC-92E1-B2279C947E17}" destId="{B3220E0D-0689-4787-A4C8-ED643A0F9E84}" srcOrd="0" destOrd="0" parTransId="{DE5CE1A7-3E6E-4598-955A-C6038B2EBF82}" sibTransId="{B8799371-8060-494D-8B84-FB12C5BD706E}"/>
    <dgm:cxn modelId="{CA3309DD-5BF0-4CE8-B104-402FD7390E1A}" type="presOf" srcId="{DA0E8E8E-409A-4872-A3EC-88698E0B0EE2}" destId="{1B545C8E-9C81-4ACD-865F-76FD786B47CE}" srcOrd="0" destOrd="0" presId="urn:microsoft.com/office/officeart/2005/8/layout/hierarchy2"/>
    <dgm:cxn modelId="{91A9BEDF-FA35-476D-BA9E-A1D3283B78F7}" type="presOf" srcId="{B301905D-D9DA-42B2-B197-B3B1D27C4DB9}" destId="{E7C95AB9-A47E-4D13-B948-DDF599DFE4A6}" srcOrd="1" destOrd="0" presId="urn:microsoft.com/office/officeart/2005/8/layout/hierarchy2"/>
    <dgm:cxn modelId="{4810FCE1-BDB2-4BFC-8A3F-550AEFEC620A}" type="presOf" srcId="{DE5CE1A7-3E6E-4598-955A-C6038B2EBF82}" destId="{36CB9E9D-A527-4E86-9A51-0F10F9460EF3}" srcOrd="1" destOrd="0" presId="urn:microsoft.com/office/officeart/2005/8/layout/hierarchy2"/>
    <dgm:cxn modelId="{B0BC4AE5-B33F-4BED-AFA3-7061B98EBD44}" srcId="{12CDF5B1-55A0-44D1-B874-BC1097E2CBE4}" destId="{A3008334-759B-46DC-92E1-B2279C947E17}" srcOrd="0" destOrd="0" parTransId="{6ECE9F75-95CC-462B-B7C0-531E0E416CB3}" sibTransId="{4F24BF51-E487-4562-8899-41BCE229B699}"/>
    <dgm:cxn modelId="{A7E331EF-CAF4-4F43-BCA9-1E03850E2EF1}" type="presOf" srcId="{5A41DB49-F806-408F-89AB-6E210B57F96A}" destId="{E0050A4E-094A-44F5-99A1-BA72002F7FE6}" srcOrd="0" destOrd="0" presId="urn:microsoft.com/office/officeart/2005/8/layout/hierarchy2"/>
    <dgm:cxn modelId="{9FF8F9E6-0EC9-40B0-9865-A177C2CEF2D1}" type="presParOf" srcId="{1B545C8E-9C81-4ACD-865F-76FD786B47CE}" destId="{F658F890-FA4C-4353-9DB0-47CD1654A577}" srcOrd="0" destOrd="0" presId="urn:microsoft.com/office/officeart/2005/8/layout/hierarchy2"/>
    <dgm:cxn modelId="{5A5C022B-D2A4-4E76-9BD5-C04D40E0FA34}" type="presParOf" srcId="{F658F890-FA4C-4353-9DB0-47CD1654A577}" destId="{7F90AA9B-EE0D-4371-9557-39FA66E6F508}" srcOrd="0" destOrd="0" presId="urn:microsoft.com/office/officeart/2005/8/layout/hierarchy2"/>
    <dgm:cxn modelId="{0ACC03B7-3C31-467F-AD43-30C6F266EF1F}" type="presParOf" srcId="{F658F890-FA4C-4353-9DB0-47CD1654A577}" destId="{FC1389C0-C5B9-4B24-8513-69D13AE3AF8E}" srcOrd="1" destOrd="0" presId="urn:microsoft.com/office/officeart/2005/8/layout/hierarchy2"/>
    <dgm:cxn modelId="{B5EB2DAA-71DA-44B9-822F-8F6AC9F0D172}" type="presParOf" srcId="{FC1389C0-C5B9-4B24-8513-69D13AE3AF8E}" destId="{2DEEEB20-90C1-4573-B683-484CB0552456}" srcOrd="0" destOrd="0" presId="urn:microsoft.com/office/officeart/2005/8/layout/hierarchy2"/>
    <dgm:cxn modelId="{4516B4AE-4CC6-451F-9BA3-57E58EF1FBAC}" type="presParOf" srcId="{2DEEEB20-90C1-4573-B683-484CB0552456}" destId="{11B8D2EE-BA43-4F65-A752-410C8D8E4946}" srcOrd="0" destOrd="0" presId="urn:microsoft.com/office/officeart/2005/8/layout/hierarchy2"/>
    <dgm:cxn modelId="{1AAD622C-E87F-46CB-AE29-A3F30275E638}" type="presParOf" srcId="{FC1389C0-C5B9-4B24-8513-69D13AE3AF8E}" destId="{9383B941-FBA0-48CF-82FF-488AC064E4FD}" srcOrd="1" destOrd="0" presId="urn:microsoft.com/office/officeart/2005/8/layout/hierarchy2"/>
    <dgm:cxn modelId="{7972C745-C948-43D7-B60E-B0B212A47EF1}" type="presParOf" srcId="{9383B941-FBA0-48CF-82FF-488AC064E4FD}" destId="{5AD72F8B-1804-471E-9D5C-492938B3D2A9}" srcOrd="0" destOrd="0" presId="urn:microsoft.com/office/officeart/2005/8/layout/hierarchy2"/>
    <dgm:cxn modelId="{7CC11FE1-93EE-4D27-840F-BF727959980A}" type="presParOf" srcId="{9383B941-FBA0-48CF-82FF-488AC064E4FD}" destId="{DE0D2B03-0D11-4AB1-9169-81B2D67FB8FA}" srcOrd="1" destOrd="0" presId="urn:microsoft.com/office/officeart/2005/8/layout/hierarchy2"/>
    <dgm:cxn modelId="{1023CB68-8C18-46A1-9F48-C9544143413C}" type="presParOf" srcId="{DE0D2B03-0D11-4AB1-9169-81B2D67FB8FA}" destId="{49C67F31-0D55-4FA9-88CB-4BEEA82C5E2F}" srcOrd="0" destOrd="0" presId="urn:microsoft.com/office/officeart/2005/8/layout/hierarchy2"/>
    <dgm:cxn modelId="{72C9F105-186D-41A3-A6E0-A663D06F3D06}" type="presParOf" srcId="{49C67F31-0D55-4FA9-88CB-4BEEA82C5E2F}" destId="{36CB9E9D-A527-4E86-9A51-0F10F9460EF3}" srcOrd="0" destOrd="0" presId="urn:microsoft.com/office/officeart/2005/8/layout/hierarchy2"/>
    <dgm:cxn modelId="{1BC9835B-3A28-4CE5-8607-55B935198FB9}" type="presParOf" srcId="{DE0D2B03-0D11-4AB1-9169-81B2D67FB8FA}" destId="{5C437EA1-E69A-41E8-BD85-6094B5D50046}" srcOrd="1" destOrd="0" presId="urn:microsoft.com/office/officeart/2005/8/layout/hierarchy2"/>
    <dgm:cxn modelId="{ADDC55C5-7556-451C-AC0A-251A27964379}" type="presParOf" srcId="{5C437EA1-E69A-41E8-BD85-6094B5D50046}" destId="{695E2630-0E48-4A64-BEE8-CCCCD1A681A8}" srcOrd="0" destOrd="0" presId="urn:microsoft.com/office/officeart/2005/8/layout/hierarchy2"/>
    <dgm:cxn modelId="{EEF302F3-8762-4726-9A9A-7540A56C05F9}" type="presParOf" srcId="{5C437EA1-E69A-41E8-BD85-6094B5D50046}" destId="{4BF3490B-8436-46D0-9C11-44FBE7B0C8F0}" srcOrd="1" destOrd="0" presId="urn:microsoft.com/office/officeart/2005/8/layout/hierarchy2"/>
    <dgm:cxn modelId="{2BFF0C77-0D97-43CE-BD51-7CE86C76D353}" type="presParOf" srcId="{DE0D2B03-0D11-4AB1-9169-81B2D67FB8FA}" destId="{8CDEC142-0289-4BC3-AF74-06F37B8EB3D4}" srcOrd="2" destOrd="0" presId="urn:microsoft.com/office/officeart/2005/8/layout/hierarchy2"/>
    <dgm:cxn modelId="{27A63C56-5872-44B7-A91C-4E640A767593}" type="presParOf" srcId="{8CDEC142-0289-4BC3-AF74-06F37B8EB3D4}" destId="{60976DCB-5929-4717-8BEF-7312068077A3}" srcOrd="0" destOrd="0" presId="urn:microsoft.com/office/officeart/2005/8/layout/hierarchy2"/>
    <dgm:cxn modelId="{A69920F9-9BF6-48B5-9433-1E28E57E4108}" type="presParOf" srcId="{DE0D2B03-0D11-4AB1-9169-81B2D67FB8FA}" destId="{15365FD1-36C3-4E86-80BA-78D89A1B62A7}" srcOrd="3" destOrd="0" presId="urn:microsoft.com/office/officeart/2005/8/layout/hierarchy2"/>
    <dgm:cxn modelId="{B1C13097-E85B-4E3C-8541-63666D397C3C}" type="presParOf" srcId="{15365FD1-36C3-4E86-80BA-78D89A1B62A7}" destId="{E0050A4E-094A-44F5-99A1-BA72002F7FE6}" srcOrd="0" destOrd="0" presId="urn:microsoft.com/office/officeart/2005/8/layout/hierarchy2"/>
    <dgm:cxn modelId="{47299C09-1DF6-4588-8FDF-85C8D394DD81}" type="presParOf" srcId="{15365FD1-36C3-4E86-80BA-78D89A1B62A7}" destId="{B7BC39E6-4C2A-41BD-938F-899E1A7F71BE}" srcOrd="1" destOrd="0" presId="urn:microsoft.com/office/officeart/2005/8/layout/hierarchy2"/>
    <dgm:cxn modelId="{D12F2EAF-0635-437B-BC08-659BC4BB67B9}" type="presParOf" srcId="{FC1389C0-C5B9-4B24-8513-69D13AE3AF8E}" destId="{91816172-C96F-4736-8C5D-4A9C68FB1DA5}" srcOrd="2" destOrd="0" presId="urn:microsoft.com/office/officeart/2005/8/layout/hierarchy2"/>
    <dgm:cxn modelId="{54D79046-6EDE-4A71-9E2B-F8517DDF029A}" type="presParOf" srcId="{91816172-C96F-4736-8C5D-4A9C68FB1DA5}" destId="{569A9E64-4263-4570-8A81-991B8920B15A}" srcOrd="0" destOrd="0" presId="urn:microsoft.com/office/officeart/2005/8/layout/hierarchy2"/>
    <dgm:cxn modelId="{E5832920-8DA3-4890-8094-BD20A25DF23E}" type="presParOf" srcId="{FC1389C0-C5B9-4B24-8513-69D13AE3AF8E}" destId="{E8AB917C-D9B3-4476-8E67-6AAB1FE06378}" srcOrd="3" destOrd="0" presId="urn:microsoft.com/office/officeart/2005/8/layout/hierarchy2"/>
    <dgm:cxn modelId="{9B46CE91-3496-44EB-AC89-1F71BEA0E3A1}" type="presParOf" srcId="{E8AB917C-D9B3-4476-8E67-6AAB1FE06378}" destId="{86003106-BDEA-4124-845B-3AC382C41B5B}" srcOrd="0" destOrd="0" presId="urn:microsoft.com/office/officeart/2005/8/layout/hierarchy2"/>
    <dgm:cxn modelId="{9570592B-CE1B-4BA5-B2BD-D7645F7E292C}" type="presParOf" srcId="{E8AB917C-D9B3-4476-8E67-6AAB1FE06378}" destId="{D66A12F5-D5C5-4D29-9206-5FB6061F010E}" srcOrd="1" destOrd="0" presId="urn:microsoft.com/office/officeart/2005/8/layout/hierarchy2"/>
    <dgm:cxn modelId="{C5DA01AE-D4F8-4A15-B728-1B240CA391A8}" type="presParOf" srcId="{D66A12F5-D5C5-4D29-9206-5FB6061F010E}" destId="{E6E2254B-E43A-4D79-8DEB-9CC6BAFB5B65}" srcOrd="0" destOrd="0" presId="urn:microsoft.com/office/officeart/2005/8/layout/hierarchy2"/>
    <dgm:cxn modelId="{7332DB3A-7939-4885-9FB3-4AD0D01958F9}" type="presParOf" srcId="{E6E2254B-E43A-4D79-8DEB-9CC6BAFB5B65}" destId="{E7C95AB9-A47E-4D13-B948-DDF599DFE4A6}" srcOrd="0" destOrd="0" presId="urn:microsoft.com/office/officeart/2005/8/layout/hierarchy2"/>
    <dgm:cxn modelId="{08850233-0D80-44D5-A150-C293EF380AE7}" type="presParOf" srcId="{D66A12F5-D5C5-4D29-9206-5FB6061F010E}" destId="{77C36E9A-CF70-4E25-9103-5A76172F2873}" srcOrd="1" destOrd="0" presId="urn:microsoft.com/office/officeart/2005/8/layout/hierarchy2"/>
    <dgm:cxn modelId="{AA99E789-D53B-4C9D-BE47-D6A8F42E1F12}" type="presParOf" srcId="{77C36E9A-CF70-4E25-9103-5A76172F2873}" destId="{AB55284A-8946-4EDF-909A-2A25FBABCBCA}" srcOrd="0" destOrd="0" presId="urn:microsoft.com/office/officeart/2005/8/layout/hierarchy2"/>
    <dgm:cxn modelId="{256EC8BE-712C-4B6C-A518-65D0BA82BC5A}" type="presParOf" srcId="{77C36E9A-CF70-4E25-9103-5A76172F2873}" destId="{3FE70F8D-B09D-49F1-B379-AAF4C95547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0AA9B-EE0D-4371-9557-39FA66E6F508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</a:t>
          </a:r>
        </a:p>
      </dsp:txBody>
      <dsp:txXfrm>
        <a:off x="33423" y="2513495"/>
        <a:ext cx="2075219" cy="1006302"/>
      </dsp:txXfrm>
    </dsp:sp>
    <dsp:sp modelId="{2DEEEB20-90C1-4573-B683-484CB0552456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6079" y="2524240"/>
        <a:ext cx="62873" cy="62873"/>
      </dsp:txXfrm>
    </dsp:sp>
    <dsp:sp modelId="{5AD72F8B-1804-471E-9D5C-492938B3D2A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the drawing Requirements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(2D shapes)</a:t>
          </a:r>
        </a:p>
      </dsp:txBody>
      <dsp:txXfrm>
        <a:off x="3026390" y="1591555"/>
        <a:ext cx="2075219" cy="1006302"/>
      </dsp:txXfrm>
    </dsp:sp>
    <dsp:sp modelId="{49C67F31-0D55-4FA9-88CB-4BEEA82C5E2F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695E2630-0E48-4A64-BEE8-CCCCD1A681A8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Initialize Drawing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(program the 2D shapes based on input )</a:t>
          </a:r>
        </a:p>
      </dsp:txBody>
      <dsp:txXfrm>
        <a:off x="6019357" y="976927"/>
        <a:ext cx="2075219" cy="1006302"/>
      </dsp:txXfrm>
    </dsp:sp>
    <dsp:sp modelId="{8CDEC142-0289-4BC3-AF74-06F37B8EB3D4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2375692"/>
        <a:ext cx="52654" cy="52654"/>
      </dsp:txXfrm>
    </dsp:sp>
    <dsp:sp modelId="{E0050A4E-094A-44F5-99A1-BA72002F7FE6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and Iterate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(test the shapes for accuracy and make necessary changes</a:t>
          </a:r>
        </a:p>
      </dsp:txBody>
      <dsp:txXfrm>
        <a:off x="6019357" y="2206182"/>
        <a:ext cx="2075219" cy="1006302"/>
      </dsp:txXfrm>
    </dsp:sp>
    <dsp:sp modelId="{91816172-C96F-4736-8C5D-4A9C68FB1DA5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6079" y="3446180"/>
        <a:ext cx="62873" cy="62873"/>
      </dsp:txXfrm>
    </dsp:sp>
    <dsp:sp modelId="{86003106-BDEA-4124-845B-3AC382C41B5B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Choose Python library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</a:t>
          </a:r>
          <a:r>
            <a:rPr lang="en-US" sz="1600" kern="1200" dirty="0" err="1"/>
            <a:t>Matplotlib</a:t>
          </a:r>
          <a:r>
            <a:rPr lang="en-US" sz="1600" kern="1200" dirty="0"/>
            <a:t>/</a:t>
          </a:r>
          <a:r>
            <a:rPr lang="en-US" sz="1600" kern="1200" dirty="0" err="1"/>
            <a:t>plotly</a:t>
          </a:r>
          <a:r>
            <a:rPr lang="en-US" sz="1600" kern="1200" dirty="0"/>
            <a:t>)</a:t>
          </a:r>
        </a:p>
      </dsp:txBody>
      <dsp:txXfrm>
        <a:off x="3026390" y="3435436"/>
        <a:ext cx="2075219" cy="1006302"/>
      </dsp:txXfrm>
    </dsp:sp>
    <dsp:sp modelId="{E6E2254B-E43A-4D79-8DEB-9CC6BAFB5B65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3917209"/>
        <a:ext cx="42756" cy="42756"/>
      </dsp:txXfrm>
    </dsp:sp>
    <dsp:sp modelId="{AB55284A-8946-4EDF-909A-2A25FBABCBCA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Deployment</a:t>
          </a:r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996F1-050D-4EB8-B713-AAA819C06FE0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D6864-CF26-486B-9651-69212CAA10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B743-5C84-8C4A-0AC5-B0A97AD1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FBA13-3D82-CA25-34C5-2D337B69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9A01-25A6-853C-3B2C-CD3A5113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C329-CABD-44A6-7DA2-8C86F8D0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54F4-24F2-9505-8061-AC80DC98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8E5D-CBAB-3F9E-14A3-D05F950A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ABB03-DD8A-65D3-22DF-CFEDC96C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D2E79-5550-C693-9B0A-A854081F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C807-563C-28AC-10AD-E92EF614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AE20-6778-314B-54DF-51D4D61E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3F795-2097-387B-3F9A-69DF9682D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3F6A4-4EC6-1AE5-CA83-01499EE4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8A11-0C5F-3AB6-6E11-04733707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02DA-9937-F172-E943-CDE12293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F2D0-D0C5-88F3-6E77-0D02BC53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026-5F06-FD83-985D-30D22157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3288-9CB5-B397-3213-A40032D0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7414-C26B-6323-5B8C-C4CC115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00C2-F134-AFA5-5C1E-6F9EE1A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6957-16D6-5916-3550-1FD38F3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A64A-D579-0C42-96FE-6CD88B04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B8FD-09F9-A01E-0C24-7EAB41D9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D1FB-A5D9-A7AE-A633-5F36A6DB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4585-96E3-4570-BB1D-865F8656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E76-319F-58F9-2031-328767AF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2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EC8F-C2B4-E8EA-4F36-097CC8EF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86F6-FECD-70B4-BDFC-7FB673C7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FF4A-3E91-DCE7-2ECA-E8AF90D8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F585-EF18-D2C7-CE13-854FDE3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B14F-E0CF-0788-9F87-CC07130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2F6E-A5B4-1795-03A2-0DC2608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70E4-1B65-0FE7-3EC0-9D68E5E1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4C4-7193-9472-8DFD-8CF58644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0D762-40D9-917A-AAF9-BC3AFF77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0F832-7C8C-E8B1-6D24-A5EFD473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EB7E5-EBE2-BA42-74E3-8794AD95D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9D675-1A1E-9AE4-284A-C3BFD29C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4E82-8552-D3E9-2EC4-E257B88F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EA027-1616-DA5F-FCD3-2856B704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E1C-32E5-039D-8A62-7801019E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4B483-29E0-2D49-ACDF-9D3F000E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1E4A3-BD91-4F79-7935-281FFF38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4FD7C-F674-37C5-9BB7-D433490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979E-5EA5-C8F4-A20C-069A321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85BE7-0783-72D2-78ED-2C0890AA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E6BB-F576-578D-2B26-BEA0BB12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1399-BB12-524B-25A7-C8C2BC4C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7C6C-0B1B-A581-7350-B74BE854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F394-A709-8031-0E62-308FD5AC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C6EB-964B-D0D8-E970-B6074508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5F2E-02F5-A0F6-9ECD-76D85606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291C-50E9-D451-B0D3-D3ECED1D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33C8-4E18-12AF-6F23-4E42E7B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2115-1AB9-E5FB-F205-6CB732E9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07A70-958C-4CCA-58E8-76CDFEC8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69305-387A-1447-3835-8432476F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B6B2-717E-508F-4AC3-B0432180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DCA9-5BDB-7809-CAF2-797C8DAD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8A698-D373-E61E-9913-C7C72E97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D2A9-FC45-CCEB-EA70-750AD673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09DA-0659-02FD-D58C-6D33999FA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99F5-70EB-474F-B7EA-166F0D2DD04A}" type="datetimeFigureOut">
              <a:rPr lang="en-IN" smtClean="0"/>
              <a:pPr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971C-2685-C0EF-0E2B-2767E1C4B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7C99-B8E3-42CF-B2F2-03844044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FA8F-7907-405A-ACCF-8B2B6D2AA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9484-8261-4DB3-45F7-FF8E0939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5" y="534572"/>
            <a:ext cx="10312277" cy="27432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MGB1201 Python Programming Project Phase </a:t>
            </a:r>
            <a:r>
              <a:rPr lang="en-IN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Drawing Generation: Create basic 2D engineering drawings(orthographic, isometric, perspective)using libraries </a:t>
            </a:r>
            <a:endParaRPr lang="en-I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29C-5CCA-B2AD-EDDB-74BA842C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533" y="4878682"/>
            <a:ext cx="9144000" cy="1015682"/>
          </a:xfrm>
        </p:spPr>
        <p:txBody>
          <a:bodyPr/>
          <a:lstStyle/>
          <a:p>
            <a:r>
              <a:rPr lang="en-US" b="1" i="1" dirty="0"/>
              <a:t>Project Member 1: HARI RAJA  T</a:t>
            </a:r>
          </a:p>
          <a:p>
            <a:r>
              <a:rPr lang="en-US" b="1" i="1" dirty="0"/>
              <a:t>           Project Member 2: ARAVINTH BALA   R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08355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591-ADEF-B64E-A3EE-99D6BF40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41" y="-99692"/>
            <a:ext cx="10515600" cy="1325563"/>
          </a:xfrm>
        </p:spPr>
        <p:txBody>
          <a:bodyPr/>
          <a:lstStyle/>
          <a:p>
            <a:r>
              <a:rPr lang="en-GB"/>
              <a:t>                         </a:t>
            </a:r>
            <a:r>
              <a:rPr lang="en-GB" b="1"/>
              <a:t>SCREENSHOTS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FF6B51C-5FCF-4F42-A737-0C3D5AD9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86" y="994862"/>
            <a:ext cx="4273537" cy="5418667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83E118B-EBA2-E84F-A84D-3C2F16CA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00" y="994862"/>
            <a:ext cx="475721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3B13-6911-C841-93B0-35A5C430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OUTPUT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467EA5-CA3C-3947-B89C-25EE667F0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277269"/>
            <a:ext cx="10267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6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A08F-CED9-4E22-2E60-E7B312A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1F1C-7AF1-CED8-909F-19236C5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/>
              <a:t>Summary of project achievements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 Successfully developed Python code to generate customizable 2D drawings using Mat plot </a:t>
            </a:r>
            <a:r>
              <a:rPr lang="en-US"/>
              <a:t>lib </a:t>
            </a:r>
            <a:r>
              <a:rPr lang="en-GB"/>
              <a:t>.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Implemented export functionality for common formats such as PNG and PDF.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Future plans or recommendations:</a:t>
            </a:r>
            <a:r>
              <a:rPr lang="en-US" dirty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Integrate more complex shapes and provide functionality to handle layers of drawings.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Consider expanding the scope to include 3D drawing generation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37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AC54-F816-7D38-73CC-7F6236E4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</a:t>
            </a:r>
            <a:r>
              <a:rPr lang="en-US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EA4D-A951-C5E5-AFC0-0A6A677E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61" y="1690688"/>
            <a:ext cx="9877751" cy="501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/>
              <a:t>Choi,  J.  A Study on the Development of Code Checking System for Building Administration Process Applying Open BIM-based Process, M.A. Thesis, Kyung Hee Univ., 2014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596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F50F-29CE-5220-7704-83886477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18" y="365126"/>
            <a:ext cx="853909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4E85-52F7-E4CE-16E5-8F856A09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48" y="914400"/>
            <a:ext cx="8188841" cy="57653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r>
              <a:rPr lang="en-US" b="1"/>
              <a:t>2D </a:t>
            </a:r>
            <a:r>
              <a:rPr lang="en-US" b="1" dirty="0"/>
              <a:t>Drawing Generation: create basic  2D Engineering Drawing </a:t>
            </a:r>
            <a:r>
              <a:rPr lang="en-US" b="1"/>
              <a:t>using libraries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US" dirty="0"/>
          </a:p>
          <a:p>
            <a:pPr marL="742950" lvl="1" indent="-285750"/>
            <a:r>
              <a:rPr lang="en-US" b="1" dirty="0"/>
              <a:t>Problem statement</a:t>
            </a:r>
            <a:r>
              <a:rPr lang="en-US" dirty="0"/>
              <a:t>:   The goal is to create basic 2D engineering drawings such as line diagrams, circuits, or simple mechanical parts using Python libraries like </a:t>
            </a:r>
            <a:r>
              <a:rPr lang="en-US" dirty="0" err="1"/>
              <a:t>Matplotlib</a:t>
            </a:r>
            <a:r>
              <a:rPr lang="en-US" dirty="0"/>
              <a:t> or </a:t>
            </a:r>
            <a:r>
              <a:rPr lang="en-US" dirty="0" err="1"/>
              <a:t>Plotly</a:t>
            </a:r>
            <a:endParaRPr lang="en-US" dirty="0"/>
          </a:p>
          <a:p>
            <a:pPr marL="742950" lvl="1" indent="-285750"/>
            <a:r>
              <a:rPr lang="en-US" b="1" dirty="0"/>
              <a:t>Target audience</a:t>
            </a:r>
            <a:r>
              <a:rPr lang="en-US" dirty="0"/>
              <a:t>:  Engineers, CAD designers, educators, and Python enthusiasts.</a:t>
            </a:r>
          </a:p>
          <a:p>
            <a:pPr marL="742950" lvl="1" indent="-285750"/>
            <a:r>
              <a:rPr lang="en-US" b="1" dirty="0"/>
              <a:t>Project goals</a:t>
            </a:r>
            <a:r>
              <a:rPr lang="en-US" dirty="0"/>
              <a:t>:  To automate the generation of 2D drawings using code, reducing manual effort and offering easy modifications.</a:t>
            </a:r>
          </a:p>
          <a:p>
            <a:endParaRPr lang="en-IN" dirty="0"/>
          </a:p>
        </p:txBody>
      </p:sp>
      <p:pic>
        <p:nvPicPr>
          <p:cNvPr id="4" name="Picture 3" descr="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3289" y="2478309"/>
            <a:ext cx="3429103" cy="20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B2D1-7B73-C2B1-3115-43FAAE7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263" y="443132"/>
            <a:ext cx="7502295" cy="5530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Empathy and Design Challenge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F14D-526E-9DA6-206B-4265A58C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16" y="953086"/>
            <a:ext cx="7502295" cy="590491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i="1" dirty="0"/>
              <a:t>Understanding User Needs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/>
              <a:t>Key points:</a:t>
            </a:r>
            <a:endParaRPr lang="en-GB" b="1"/>
          </a:p>
          <a:p>
            <a:pPr>
              <a:buFont typeface="Arial" panose="020B0604020202020204" pitchFamily="34" charset="0"/>
              <a:buChar char="•"/>
            </a:pPr>
            <a:r>
              <a:rPr lang="en-US" b="1" i="1"/>
              <a:t>User </a:t>
            </a:r>
            <a:r>
              <a:rPr lang="en-US" b="1" i="1" dirty="0"/>
              <a:t>research findings</a:t>
            </a:r>
            <a:r>
              <a:rPr lang="en-US"/>
              <a:t>: 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sz="2800"/>
              <a:t> </a:t>
            </a:r>
            <a:r>
              <a:rPr lang="en-US" sz="2800"/>
              <a:t>CAD </a:t>
            </a:r>
            <a:r>
              <a:rPr lang="en-US" sz="2800" dirty="0"/>
              <a:t>designers, it became apparent that manually modifying 2D drawings </a:t>
            </a:r>
            <a:r>
              <a:rPr lang="en-US" sz="2800"/>
              <a:t>is time-consuming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dirty="0"/>
              <a:t>Furthermore, many users lack access to or experience with advanced software such as AutoCAD.</a:t>
            </a:r>
          </a:p>
          <a:p>
            <a:pPr marL="742950" lvl="1" indent="-285750"/>
            <a:endParaRPr lang="en-GB" sz="2800" b="1"/>
          </a:p>
          <a:p>
            <a:pPr marL="742950" lvl="1" indent="-285750"/>
            <a:r>
              <a:rPr lang="en-US" sz="2800" b="1"/>
              <a:t>Design </a:t>
            </a:r>
            <a:r>
              <a:rPr lang="en-US" sz="2800" b="1" dirty="0"/>
              <a:t>challenges identified</a:t>
            </a:r>
            <a:r>
              <a:rPr lang="en-US" dirty="0"/>
              <a:t>: 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Ensuring precision while keeping the user interface or API simple.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Allowing flexibility for various drawing shapes and 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EE524-692E-8947-AB42-7E2FB2E2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85" y="996202"/>
            <a:ext cx="3068103" cy="39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3122-5EF0-86E1-3DAE-2567A580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9" y="365126"/>
            <a:ext cx="9172135" cy="957238"/>
          </a:xfrm>
        </p:spPr>
        <p:txBody>
          <a:bodyPr/>
          <a:lstStyle/>
          <a:p>
            <a:r>
              <a:rPr lang="en-US" b="1" dirty="0"/>
              <a:t>Ideation and Prototyping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6E68-D8AD-7D24-EB44-A2A12221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09" y="1776262"/>
            <a:ext cx="11633982" cy="4453925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600" b="1" dirty="0"/>
              <a:t>Title: Brainstorming Solutions</a:t>
            </a:r>
          </a:p>
          <a:p>
            <a:pPr marL="0" indent="0">
              <a:buNone/>
            </a:pPr>
            <a:r>
              <a:rPr lang="en-US" sz="7400" b="1"/>
              <a:t>Key </a:t>
            </a:r>
            <a:r>
              <a:rPr lang="en-US" sz="7400" b="1" dirty="0"/>
              <a:t>points:</a:t>
            </a:r>
          </a:p>
          <a:p>
            <a:r>
              <a:rPr lang="en-US" sz="7200" b="1" dirty="0"/>
              <a:t>Innovative ideas generated</a:t>
            </a:r>
            <a:r>
              <a:rPr lang="en-US" sz="7200" i="1" dirty="0"/>
              <a:t>: </a:t>
            </a:r>
          </a:p>
          <a:p>
            <a:r>
              <a:rPr lang="en-US" sz="7200" i="1" dirty="0"/>
              <a:t> Python Integration: Using Python </a:t>
            </a:r>
            <a:r>
              <a:rPr lang="en-US" sz="7200" i="1"/>
              <a:t>libraries to </a:t>
            </a:r>
            <a:r>
              <a:rPr lang="en-US" sz="7200" i="1" dirty="0"/>
              <a:t>create 2D drawings easily through scripts.</a:t>
            </a:r>
          </a:p>
          <a:p>
            <a:r>
              <a:rPr lang="en-US" sz="7200" i="1" dirty="0"/>
              <a:t>Shape Templates: Developing a library of basic shapes (lines, circles, rectangles) that can be parameterized and combined into more complex forms.</a:t>
            </a:r>
          </a:p>
          <a:p>
            <a:r>
              <a:rPr lang="en-US" sz="7200" i="1" dirty="0"/>
              <a:t> Scalability: Ensuring the code can handle drawings of various sizes </a:t>
            </a:r>
            <a:r>
              <a:rPr lang="en-US" sz="7200" i="1"/>
              <a:t>and scales</a:t>
            </a:r>
            <a:r>
              <a:rPr lang="en-GB" sz="7200" b="1" i="1"/>
              <a:t>.</a:t>
            </a:r>
            <a:endParaRPr lang="en-US" sz="7200" b="1" dirty="0"/>
          </a:p>
          <a:p>
            <a:endParaRPr lang="en-GB" sz="7200" b="1"/>
          </a:p>
          <a:p>
            <a:r>
              <a:rPr lang="en-US" sz="7200" b="1"/>
              <a:t>Prototype </a:t>
            </a:r>
            <a:r>
              <a:rPr lang="en-US" sz="7200" b="1" dirty="0"/>
              <a:t>development process :</a:t>
            </a:r>
          </a:p>
          <a:p>
            <a:pPr>
              <a:buFont typeface="Wingdings" pitchFamily="2" charset="2"/>
              <a:buChar char="§"/>
            </a:pPr>
            <a:r>
              <a:rPr lang="en-US" sz="7200" dirty="0"/>
              <a:t>Step 1: Shape Creation: Start by generating individual shapes like lines and circles </a:t>
            </a:r>
            <a:r>
              <a:rPr lang="en-US" sz="7200"/>
              <a:t>using Ma</a:t>
            </a:r>
            <a:r>
              <a:rPr lang="en-GB" sz="7200"/>
              <a:t>t plotly</a:t>
            </a:r>
            <a:r>
              <a:rPr lang="en-US" sz="7200"/>
              <a:t>.</a:t>
            </a:r>
            <a:endParaRPr lang="en-US" sz="7200" dirty="0"/>
          </a:p>
          <a:p>
            <a:pPr>
              <a:buFont typeface="Wingdings" pitchFamily="2" charset="2"/>
              <a:buChar char="§"/>
            </a:pPr>
            <a:r>
              <a:rPr lang="en-US" sz="7200" dirty="0"/>
              <a:t> Step 2: Parameterization: Allow users to define the size, position, and orientation of shapes.</a:t>
            </a:r>
          </a:p>
          <a:p>
            <a:pPr>
              <a:buFont typeface="Wingdings" pitchFamily="2" charset="2"/>
              <a:buChar char="§"/>
            </a:pPr>
            <a:r>
              <a:rPr lang="en-US" sz="7200" dirty="0"/>
              <a:t>Step 3: Combination of Shapes: Implement functionality to combine multiple shapes into complex designs.</a:t>
            </a:r>
          </a:p>
          <a:p>
            <a:pPr>
              <a:buFont typeface="Wingdings" pitchFamily="2" charset="2"/>
              <a:buChar char="§"/>
            </a:pPr>
            <a:r>
              <a:rPr lang="en-US" sz="7200" dirty="0"/>
              <a:t>Step 4: Visual Output: Display the 2D shapes using Python's rendering capabilities.</a:t>
            </a:r>
          </a:p>
          <a:p>
            <a:pPr>
              <a:buFont typeface="Wingdings" pitchFamily="2" charset="2"/>
              <a:buChar char="§"/>
            </a:pPr>
            <a:r>
              <a:rPr lang="en-US" sz="7200" dirty="0"/>
              <a:t>Step 5: Export Options: Develop export functionalities to save drawings in popular formats (PDF, PNG).</a:t>
            </a:r>
          </a:p>
          <a:p>
            <a:pPr>
              <a:buNone/>
            </a:pPr>
            <a:br>
              <a:rPr lang="en-US" sz="7200" dirty="0"/>
            </a:b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C588-A723-BF70-E0F6-0CBFBC67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Testing and Iteration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5C54-8AA9-1F37-CB44-D1D4F890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392702"/>
            <a:ext cx="11156852" cy="478426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User Testing and Feedback</a:t>
            </a:r>
          </a:p>
          <a:p>
            <a:pPr marL="0" indent="0">
              <a:buNone/>
            </a:pPr>
            <a:r>
              <a:rPr lang="en-US" sz="3000" b="1" dirty="0"/>
              <a:t>Key points</a:t>
            </a:r>
            <a:r>
              <a:rPr lang="en-US" b="1" dirty="0"/>
              <a:t>:</a:t>
            </a:r>
          </a:p>
          <a:p>
            <a:r>
              <a:rPr lang="en-US" b="1" dirty="0"/>
              <a:t> Testing </a:t>
            </a:r>
            <a:r>
              <a:rPr lang="en-US" b="1"/>
              <a:t>results :</a:t>
            </a:r>
            <a:endParaRPr lang="en-GB" b="1"/>
          </a:p>
          <a:p>
            <a:r>
              <a:rPr lang="en-US"/>
              <a:t>The </a:t>
            </a:r>
            <a:r>
              <a:rPr lang="en-US" dirty="0"/>
              <a:t>prototype was tested for generating standard 2D shapes like rectangles and circles. </a:t>
            </a:r>
          </a:p>
          <a:p>
            <a:r>
              <a:rPr lang="en-US" dirty="0"/>
              <a:t>It was able to handle different size inputs and correctly display the shapes.</a:t>
            </a:r>
          </a:p>
          <a:p>
            <a:pPr>
              <a:buFont typeface="Courier New" pitchFamily="49" charset="0"/>
              <a:buChar char="o"/>
            </a:pPr>
            <a:endParaRPr lang="en-GB" b="1"/>
          </a:p>
          <a:p>
            <a:pPr>
              <a:buFont typeface="Courier New" pitchFamily="49" charset="0"/>
              <a:buChar char="o"/>
            </a:pPr>
            <a:r>
              <a:rPr lang="en-US" b="1"/>
              <a:t>Iteration </a:t>
            </a:r>
            <a:r>
              <a:rPr lang="en-US" b="1" dirty="0"/>
              <a:t>made based on feedback 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 grid layout was added to allow users to align objects precisely.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Users can now add labels to drawings, which is crucial for engineering blueprints.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1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291B-DE18-1A40-D670-B7EED5A8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89" y="815974"/>
            <a:ext cx="9264711" cy="3302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 Programming Work </a:t>
            </a:r>
            <a:r>
              <a:rPr lang="en-US" b="1"/>
              <a:t>Methodology Flowchart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B28F-8A65-5F46-BA8F-9B1C022E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E9457C8-3D44-FD44-8F64-E919A86BF5A0}"/>
              </a:ext>
            </a:extLst>
          </p:cNvPr>
          <p:cNvSpPr txBox="1">
            <a:spLocks/>
          </p:cNvSpPr>
          <p:nvPr/>
        </p:nvSpPr>
        <p:spPr>
          <a:xfrm>
            <a:off x="1578204" y="1736085"/>
            <a:ext cx="8610079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82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F15-F85F-A829-549E-BC304131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78" y="365125"/>
            <a:ext cx="9977822" cy="7606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&amp; 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5B79-D6D3-1A2B-A88C-A2677707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4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500" b="1" dirty="0"/>
              <a:t>Key Points: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Summary of relevant research and existing solutions:</a:t>
            </a:r>
          </a:p>
          <a:p>
            <a:pPr>
              <a:buFont typeface="Wingdings" pitchFamily="2" charset="2"/>
              <a:buChar char="§"/>
            </a:pPr>
            <a:r>
              <a:rPr lang="en-US" sz="2900" i="1" dirty="0"/>
              <a:t>Traditional CAD software like AutoCAD is widely used.</a:t>
            </a:r>
          </a:p>
          <a:p>
            <a:pPr>
              <a:buFont typeface="Wingdings" pitchFamily="2" charset="2"/>
              <a:buChar char="§"/>
            </a:pPr>
            <a:r>
              <a:rPr lang="en-US" sz="2900" i="1" dirty="0"/>
              <a:t> steep learning curve and high cost.</a:t>
            </a:r>
          </a:p>
          <a:p>
            <a:endParaRPr lang="en-GB" sz="2900" b="1"/>
          </a:p>
          <a:p>
            <a:r>
              <a:rPr lang="en-US" sz="2900" b="1"/>
              <a:t>Identification </a:t>
            </a:r>
            <a:r>
              <a:rPr lang="en-US" sz="2900" b="1" dirty="0"/>
              <a:t>of research gaps or unsolved problems</a:t>
            </a:r>
            <a:r>
              <a:rPr lang="en-US" sz="2900" dirty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sz="2900" i="1" dirty="0"/>
              <a:t>A gap exists in integrating automated 2D drawing generation with Python, specifically for engineering use cases.</a:t>
            </a:r>
          </a:p>
          <a:p>
            <a:pPr>
              <a:buFont typeface="Wingdings" pitchFamily="2" charset="2"/>
              <a:buChar char="Ø"/>
            </a:pPr>
            <a:r>
              <a:rPr lang="en-US" sz="2900" i="1" dirty="0"/>
              <a:t>-Existing solutions don’t  address the need for simplicity while maintaining the precision necessary for engineering applications.</a:t>
            </a:r>
          </a:p>
          <a:p>
            <a:endParaRPr lang="en-GB" sz="2900" b="1"/>
          </a:p>
          <a:p>
            <a:r>
              <a:rPr lang="en-US" sz="2900" b="1"/>
              <a:t>Explanation </a:t>
            </a:r>
            <a:r>
              <a:rPr lang="en-US" sz="2900" b="1" dirty="0"/>
              <a:t>of how the project addresses these gaps:</a:t>
            </a:r>
          </a:p>
          <a:p>
            <a:pPr>
              <a:buFont typeface="Wingdings" pitchFamily="2" charset="2"/>
              <a:buChar char="§"/>
            </a:pPr>
            <a:r>
              <a:rPr lang="en-US" sz="2900" i="1" dirty="0"/>
              <a:t>This project combines Python’s accessible programming environment with powerful visualization </a:t>
            </a:r>
            <a:r>
              <a:rPr lang="en-US" sz="2900" i="1"/>
              <a:t>libraries Matplotl</a:t>
            </a:r>
            <a:r>
              <a:rPr lang="en-GB" sz="2900" i="1"/>
              <a:t>lib </a:t>
            </a:r>
            <a:r>
              <a:rPr lang="en-US" sz="2900" i="1"/>
              <a:t> </a:t>
            </a:r>
            <a:r>
              <a:rPr lang="en-US" sz="2900" i="1" dirty="0"/>
              <a:t>to offer a customizable and efficient drawing solution.</a:t>
            </a:r>
            <a:endParaRPr lang="en-US" sz="2900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1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D5B5-5D06-3FB9-2331-E3B78AC0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4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Tentative </a:t>
            </a:r>
            <a:r>
              <a:rPr lang="en-US" b="1" dirty="0"/>
              <a:t>Experimental Plan, </a:t>
            </a:r>
            <a:r>
              <a:rPr lang="en-US" b="1"/>
              <a:t>Future Work</a:t>
            </a:r>
            <a:r>
              <a:rPr lang="en-GB" b="1"/>
              <a:t>.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AC6F-FFA9-EE8A-27E6-18201111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459"/>
            <a:ext cx="10515600" cy="4125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Project Timeline and Future Directions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Points: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Requirements Gathering ::</a:t>
            </a:r>
            <a:r>
              <a:rPr lang="en-GB" dirty="0"/>
              <a:t> Gather all necessary specifications, including dimensions, tolerances, and standards for the drawings</a:t>
            </a:r>
            <a:endParaRPr lang="en-US" dirty="0"/>
          </a:p>
          <a:p>
            <a:r>
              <a:rPr lang="en-GB" b="1" dirty="0"/>
              <a:t>Software Selection :</a:t>
            </a:r>
            <a:r>
              <a:rPr lang="en-GB" dirty="0"/>
              <a:t>Select appropriate CAD software for generating 2D drawings. </a:t>
            </a:r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4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D955-FC8C-5615-EF5F-3CB6620E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Gantt Chart Template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12BBA-86D7-0C7B-6BAC-C77911AD2992}"/>
              </a:ext>
            </a:extLst>
          </p:cNvPr>
          <p:cNvSpPr txBox="1"/>
          <p:nvPr/>
        </p:nvSpPr>
        <p:spPr>
          <a:xfrm>
            <a:off x="234677" y="6157708"/>
            <a:ext cx="1365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Status:</a:t>
            </a:r>
            <a:r>
              <a:rPr lang="en-US" dirty="0"/>
              <a:t> [Legend for different status indicators, e.g., Completed, In Progress, Not Started]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E8DF5-2B41-CD98-4449-1E94EA2244EF}"/>
              </a:ext>
            </a:extLst>
          </p:cNvPr>
          <p:cNvSpPr txBox="1"/>
          <p:nvPr/>
        </p:nvSpPr>
        <p:spPr>
          <a:xfrm>
            <a:off x="838199" y="5616059"/>
            <a:ext cx="822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A task is a specific activity or job that needs to be completed.</a:t>
            </a:r>
            <a:endParaRPr lang="en-IN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E64637B-0972-0B4C-B3EF-75DDC293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35036"/>
              </p:ext>
            </p:extLst>
          </p:nvPr>
        </p:nvGraphicFramePr>
        <p:xfrm>
          <a:off x="838200" y="1825625"/>
          <a:ext cx="10515598" cy="244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3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2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060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171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Duration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[23.09.24]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[24.09.24]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[24hrs]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[COMPLETED]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3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[Start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Date]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[End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Date]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[Duration]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[Status]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49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56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ts val="215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[Start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Date]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215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[End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Date]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ts val="215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[Duration]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15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[Status]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81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2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760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MGB1201 Python Programming Project Phase – 2 2D Drawing Generation: Create basic 2D engineering drawings(orthographic, isometric, perspective)using libraries </vt:lpstr>
      <vt:lpstr>Introduction</vt:lpstr>
      <vt:lpstr>Empathy and Design Challenge </vt:lpstr>
      <vt:lpstr>Ideation and Prototyping</vt:lpstr>
      <vt:lpstr>Testing and Iteration </vt:lpstr>
      <vt:lpstr>Python Programming Work Methodology Flowchart </vt:lpstr>
      <vt:lpstr>Literature Review &amp; Problem Identification</vt:lpstr>
      <vt:lpstr>Tentative Experimental Plan, Future Work. </vt:lpstr>
      <vt:lpstr>Gantt Chart Template</vt:lpstr>
      <vt:lpstr>                         SCREENSHOTS</vt:lpstr>
      <vt:lpstr>OUTPUT</vt:lpstr>
      <vt:lpstr>Conclusion and Future Directions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MGB1201 Python Programming Project Phase – 1 2D Drawing Generation: Create basic 2D engineering drawings(orthographic, isometric, perspective)using libraries </dc:title>
  <dc:creator>Suresh Kumar</dc:creator>
  <cp:lastModifiedBy>Unknown User</cp:lastModifiedBy>
  <cp:revision>21</cp:revision>
  <dcterms:created xsi:type="dcterms:W3CDTF">2024-09-23T13:58:08Z</dcterms:created>
  <dcterms:modified xsi:type="dcterms:W3CDTF">2024-12-06T04:18:08Z</dcterms:modified>
</cp:coreProperties>
</file>