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36093" y="226933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HARIRAJAN</a:t>
            </a:r>
            <a:endParaRPr lang="en-US" sz="2400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312206806</a:t>
            </a:r>
            <a:r>
              <a:rPr lang="en-US" sz="2400" b="1" dirty="0"/>
              <a:t> </a:t>
            </a:r>
            <a:r>
              <a:rPr lang="en-US" sz="2400" dirty="0"/>
              <a:t>/</a:t>
            </a:r>
            <a:r>
              <a:rPr lang="en-IN" sz="2400" dirty="0"/>
              <a:t>unm130122bm041</a:t>
            </a:r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IN" sz="2400" dirty="0"/>
              <a:t>B.COM BANK MANAGEMENT 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IN" sz="2400" b="1" dirty="0"/>
              <a:t>AGURCHAND MANMULL JAIN COLLEGE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IN" sz="2400" dirty="0"/>
              <a:t>NM </a:t>
            </a:r>
            <a:r>
              <a:rPr lang="en-IN" sz="2400"/>
              <a:t>ID:1988573E03BA130827A40477C357640E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varshasekar0705@gmail.com</cp:lastModifiedBy>
  <cp:revision>30</cp:revision>
  <dcterms:created xsi:type="dcterms:W3CDTF">2024-03-29T15:07:22Z</dcterms:created>
  <dcterms:modified xsi:type="dcterms:W3CDTF">2024-09-30T17:28:42Z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