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5"/>
    <p:restoredTop sz="94700"/>
  </p:normalViewPr>
  <p:slideViewPr>
    <p:cSldViewPr snapToGrid="0" snapToObjects="1">
      <p:cViewPr varScale="1">
        <p:scale>
          <a:sx n="110" d="100"/>
          <a:sy n="110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E032-1FF1-4C48-B5C3-1AA1857C045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E1C0-E82A-0046-AF78-E3C569B2F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3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0</Words>
  <Application>Microsoft Macintosh PowerPoint</Application>
  <PresentationFormat>On-screen Show (16:10)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Hariri</dc:creator>
  <cp:lastModifiedBy>Andrew Hariri</cp:lastModifiedBy>
  <cp:revision>8</cp:revision>
  <cp:lastPrinted>2018-11-13T04:07:02Z</cp:lastPrinted>
  <dcterms:created xsi:type="dcterms:W3CDTF">2018-11-12T21:22:09Z</dcterms:created>
  <dcterms:modified xsi:type="dcterms:W3CDTF">2018-11-13T04:25:44Z</dcterms:modified>
</cp:coreProperties>
</file>