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>
        <p:scale>
          <a:sx n="90" d="100"/>
          <a:sy n="90" d="100"/>
        </p:scale>
        <p:origin x="22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AD14-8BCC-9E49-9CE2-5337BD3A6B3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Hariri</dc:creator>
  <cp:lastModifiedBy>Andrew Hariri</cp:lastModifiedBy>
  <cp:revision>5</cp:revision>
  <dcterms:created xsi:type="dcterms:W3CDTF">2018-11-12T06:52:21Z</dcterms:created>
  <dcterms:modified xsi:type="dcterms:W3CDTF">2018-11-13T02:41:27Z</dcterms:modified>
</cp:coreProperties>
</file>