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59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 snapToGrid="0" snapToObjects="1">
      <p:cViewPr varScale="1">
        <p:scale>
          <a:sx n="120" d="100"/>
          <a:sy n="120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E032-1FF1-4C48-B5C3-1AA1857C045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E1C0-E82A-0046-AF78-E3C569B2F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E719-D22A-B542-817B-5E83C512DEF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C7C-60CD-2F42-A747-A9949C9D9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On-screen Show (16:9)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Hariri</dc:creator>
  <cp:lastModifiedBy>Andrew Hariri</cp:lastModifiedBy>
  <cp:revision>2</cp:revision>
  <dcterms:created xsi:type="dcterms:W3CDTF">2018-11-12T21:22:09Z</dcterms:created>
  <dcterms:modified xsi:type="dcterms:W3CDTF">2018-11-12T21:26:28Z</dcterms:modified>
</cp:coreProperties>
</file>