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59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7"/>
  </p:normalViewPr>
  <p:slideViewPr>
    <p:cSldViewPr snapToGrid="0" snapToObjects="1">
      <p:cViewPr>
        <p:scale>
          <a:sx n="90" d="100"/>
          <a:sy n="90" d="100"/>
        </p:scale>
        <p:origin x="228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AD14-8BCC-9E49-9CE2-5337BD3A6B3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BE-228D-2F47-8E7E-3989EB9F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AD14-8BCC-9E49-9CE2-5337BD3A6B3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BE-228D-2F47-8E7E-3989EB9F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AD14-8BCC-9E49-9CE2-5337BD3A6B3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BE-228D-2F47-8E7E-3989EB9F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AD14-8BCC-9E49-9CE2-5337BD3A6B3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BE-228D-2F47-8E7E-3989EB9F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AD14-8BCC-9E49-9CE2-5337BD3A6B3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BE-228D-2F47-8E7E-3989EB9F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AD14-8BCC-9E49-9CE2-5337BD3A6B3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BE-228D-2F47-8E7E-3989EB9F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AD14-8BCC-9E49-9CE2-5337BD3A6B3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BE-228D-2F47-8E7E-3989EB9F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AD14-8BCC-9E49-9CE2-5337BD3A6B3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BE-228D-2F47-8E7E-3989EB9F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AD14-8BCC-9E49-9CE2-5337BD3A6B3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BE-228D-2F47-8E7E-3989EB9F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AD14-8BCC-9E49-9CE2-5337BD3A6B3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BE-228D-2F47-8E7E-3989EB9F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AD14-8BCC-9E49-9CE2-5337BD3A6B3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C7BE-228D-2F47-8E7E-3989EB9FC8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AD14-8BCC-9E49-9CE2-5337BD3A6B30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EC7BE-228D-2F47-8E7E-3989EB9FC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Macintosh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Hariri</dc:creator>
  <cp:lastModifiedBy>Andrew Hariri</cp:lastModifiedBy>
  <cp:revision>4</cp:revision>
  <dcterms:created xsi:type="dcterms:W3CDTF">2018-11-12T06:52:21Z</dcterms:created>
  <dcterms:modified xsi:type="dcterms:W3CDTF">2018-11-12T07:14:43Z</dcterms:modified>
</cp:coreProperties>
</file>