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3" r:id="rId9"/>
    <p:sldId id="262" r:id="rId10"/>
  </p:sldIdLst>
  <p:sldSz cx="9144000" cy="5715000" type="screen16x1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5"/>
    <p:restoredTop sz="94700"/>
  </p:normalViewPr>
  <p:slideViewPr>
    <p:cSldViewPr snapToGrid="0" snapToObjects="1">
      <p:cViewPr varScale="1">
        <p:scale>
          <a:sx n="110" d="100"/>
          <a:sy n="110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E032-1FF1-4C48-B5C3-1AA1857C045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DE1C0-E82A-0046-AF78-E3C569B2F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1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0</Words>
  <Application>Microsoft Macintosh PowerPoint</Application>
  <PresentationFormat>On-screen Show (16:10)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Hariri</dc:creator>
  <cp:lastModifiedBy>Andrew Hariri</cp:lastModifiedBy>
  <cp:revision>9</cp:revision>
  <cp:lastPrinted>2018-11-13T04:25:55Z</cp:lastPrinted>
  <dcterms:created xsi:type="dcterms:W3CDTF">2018-11-12T21:22:09Z</dcterms:created>
  <dcterms:modified xsi:type="dcterms:W3CDTF">2018-11-13T05:36:32Z</dcterms:modified>
</cp:coreProperties>
</file>