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type="screen4x3"/>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44389"/>
        </a:solidFill>
        <a:effectLst/>
      </p:bgPr>
    </p:bg>
    <p:spTree>
      <p:nvGrpSpPr>
        <p:cNvPr id="1" name=""/>
        <p:cNvGrpSpPr/>
        <p:nvPr/>
      </p:nvGrpSpPr>
      <p:grpSpPr>
        <a:xfrm>
          <a:off x="0" y="0"/>
          <a:ext cx="0" cy="0"/>
          <a:chOff x="0" y="0"/>
          <a:chExt cx="0" cy="0"/>
        </a:xfrm>
      </p:grpSpPr>
      <p:sp>
        <p:nvSpPr>
          <p:cNvPr id="2" name="Object 2"/>
          <p:cNvSpPr txBox="1"/>
          <p:nvPr/>
        </p:nvSpPr>
        <p:spPr>
          <a:xfrm>
            <a:off x="12409826" y="3251307"/>
            <a:ext cx="4747762" cy="3783101"/>
          </a:xfrm>
          <a:prstGeom prst="rect">
            <a:avLst/>
          </a:prstGeom>
          <a:noFill/>
        </p:spPr>
        <p:txBody>
          <a:bodyPr anchor="ctr" wrap="square" rtlCol="0">
            <a:spAutoFit/>
          </a:bodyPr>
          <a:lstStyle/>
          <a:p>
            <a:r>
              <a:rPr lang="en-US" sz="14200" dirty="0" smtClean="0">
                <a:solidFill>
                  <a:srgbClr val="ffffff"/>
                </a:solidFill>
                <a:latin typeface="Bebas" pitchFamily="34" charset="0"/>
                <a:cs typeface="Bebas" pitchFamily="34" charset="0"/>
              </a:rPr>
              <a:t>Nex</a:t>
            </a:r>
            <a:endParaRPr lang="en-US" dirty="0"/>
          </a:p>
        </p:txBody>
      </p:sp>
      <p:grpSp>
        <p:nvGrpSpPr>
          <p:cNvPr id="1001" name="그룹 1001"/>
          <p:cNvGrpSpPr/>
          <p:nvPr/>
        </p:nvGrpSpPr>
        <p:grpSpPr>
          <a:xfrm>
            <a:off x="5385449" y="1523654"/>
            <a:ext cx="7238407" cy="7238407"/>
            <a:chOff x="5385449" y="1523654"/>
            <a:chExt cx="7238407" cy="7238407"/>
          </a:xfrm>
        </p:grpSpPr>
        <p:pic>
          <p:nvPicPr>
            <p:cNvPr id="4" name="Object 3"/>
            <p:cNvPicPr>
              <a:picLocks noChangeAspect="1"/>
            </p:cNvPicPr>
            <p:nvPr/>
          </p:nvPicPr>
          <p:blipFill>
            <a:blip r:embed="rId2" cstate="print"/>
            <a:stretch>
              <a:fillRect/>
            </a:stretch>
          </p:blipFill>
          <p:spPr>
            <a:xfrm>
              <a:off x="5385449" y="1523654"/>
              <a:ext cx="7238407" cy="7238407"/>
            </a:xfrm>
            <a:prstGeom prst="rect">
              <a:avLst/>
            </a:prstGeom>
          </p:spPr>
        </p:pic>
      </p:grpSp>
      <p:sp>
        <p:nvSpPr>
          <p:cNvPr id="6" name="Object 6"/>
          <p:cNvSpPr txBox="1"/>
          <p:nvPr/>
        </p:nvSpPr>
        <p:spPr>
          <a:xfrm>
            <a:off x="1679055" y="6215647"/>
            <a:ext cx="11482826" cy="803361"/>
          </a:xfrm>
          <a:prstGeom prst="rect">
            <a:avLst/>
          </a:prstGeom>
          <a:noFill/>
        </p:spPr>
        <p:txBody>
          <a:bodyPr anchor="ctr" wrap="square" rtlCol="0">
            <a:spAutoFit/>
          </a:bodyPr>
          <a:lstStyle/>
          <a:p>
            <a:r>
              <a:rPr lang="en-US" sz="3000" dirty="0" smtClean="0">
                <a:solidFill>
                  <a:srgbClr val="ffffff"/>
                </a:solidFill>
                <a:latin typeface="S-Core Dream 4 Regular" pitchFamily="34" charset="0"/>
                <a:cs typeface="S-Core Dream 4 Regular" pitchFamily="34" charset="0"/>
              </a:rPr>
              <a:t>Please enter the subtitle here</a:t>
            </a:r>
            <a:endParaRPr lang="en-US" dirty="0"/>
          </a:p>
        </p:txBody>
      </p:sp>
      <p:sp>
        <p:nvSpPr>
          <p:cNvPr id="7" name="Object 7"/>
          <p:cNvSpPr txBox="1"/>
          <p:nvPr/>
        </p:nvSpPr>
        <p:spPr>
          <a:xfrm>
            <a:off x="1133333" y="835447"/>
            <a:ext cx="7375812" cy="502079"/>
          </a:xfrm>
          <a:prstGeom prst="rect">
            <a:avLst/>
          </a:prstGeom>
          <a:noFill/>
        </p:spPr>
        <p:txBody>
          <a:bodyPr anchor="ctr" wrap="square" rtlCol="0">
            <a:spAutoFit/>
          </a:bodyPr>
          <a:lstStyle/>
          <a:p>
            <a:r>
              <a:rPr lang="en-US" sz="1900" spc="200" kern="0" dirty="0" smtClean="0">
                <a:solidFill>
                  <a:srgbClr val="ffffff"/>
                </a:solidFill>
                <a:latin typeface="S-Core Dream 5 Medium" pitchFamily="34" charset="0"/>
                <a:cs typeface="S-Core Dream 5 Medium" pitchFamily="34" charset="0"/>
              </a:rPr>
              <a:t>SUBMITTED TO : SIR BILAL </a:t>
            </a:r>
            <a:endParaRPr lang="en-US" dirty="0"/>
          </a:p>
        </p:txBody>
      </p:sp>
      <p:sp>
        <p:nvSpPr>
          <p:cNvPr id="8" name="Object 8"/>
          <p:cNvSpPr txBox="1"/>
          <p:nvPr/>
        </p:nvSpPr>
        <p:spPr>
          <a:xfrm>
            <a:off x="13047895" y="326883"/>
            <a:ext cx="4745003" cy="1802079"/>
          </a:xfrm>
          <a:prstGeom prst="rect">
            <a:avLst/>
          </a:prstGeom>
          <a:noFill/>
        </p:spPr>
        <p:txBody>
          <a:bodyPr anchor="ctr" wrap="square" rtlCol="0">
            <a:spAutoFit/>
          </a:bodyPr>
          <a:lstStyle/>
          <a:p>
            <a:pPr algn="r"/>
            <a:r>
              <a:rPr lang="en-US" sz="1900" dirty="0" smtClean="0">
                <a:solidFill>
                  <a:srgbClr val="ffffff"/>
                </a:solidFill>
                <a:latin typeface="S-Core Dream 3 Light" pitchFamily="34" charset="0"/>
                <a:cs typeface="S-Core Dream 3 Light" pitchFamily="34" charset="0"/>
              </a:rPr>
              <a:t>KALSOOM TARIQ</a:t>
            </a:r>
            <a:r>
              <a:rPr lang="en-US" sz="1900" dirty="0" smtClean="0">
                <a:solidFill>
                  <a:srgbClr val="ffffff"/>
                </a:solidFill>
                <a:latin typeface="S-Core Dream 3 Light" pitchFamily="34" charset="0"/>
                <a:cs typeface="S-Core Dream 3 Light" pitchFamily="34" charset="0"/>
              </a:rPr>
              <a:t/>
            </a:r>
          </a:p>
          <a:p>
            <a:pPr algn="r"/>
            <a:r>
              <a:rPr lang="en-US" sz="1900" dirty="0" smtClean="0">
                <a:solidFill>
                  <a:srgbClr val="ffffff"/>
                </a:solidFill>
                <a:latin typeface="S-Core Dream 3 Light" pitchFamily="34" charset="0"/>
                <a:cs typeface="S-Core Dream 3 Light" pitchFamily="34" charset="0"/>
              </a:rPr>
              <a:t/>
            </a:r>
            <a:r>
              <a:rPr lang="en-US" dirty="0" smtClean="0"/>
              <a:t/>
            </a:r>
          </a:p>
          <a:p>
            <a:pPr algn="r"/>
            <a:r>
              <a:rPr lang="en-US" dirty="0" smtClean="0"/>
              <a:t/>
            </a:r>
            <a:r>
              <a:rPr lang="en-US" sz="1900" dirty="0" smtClean="0">
                <a:solidFill>
                  <a:srgbClr val="ffffff"/>
                </a:solidFill>
                <a:latin typeface="S-Core Dream 3 Light" pitchFamily="34" charset="0"/>
                <a:cs typeface="S-Core Dream 3 Light" pitchFamily="34" charset="0"/>
              </a:rPr>
              <a:t>HARIS SOHAIL</a:t>
            </a:r>
            <a:r>
              <a:rPr lang="en-US" dirty="0" smtClean="0"/>
              <a:t/>
            </a:r>
          </a:p>
          <a:p>
            <a:pPr algn="r"/>
            <a:r>
              <a:rPr lang="en-US" dirty="0" smtClean="0"/>
              <a:t/>
            </a:r>
            <a:r>
              <a:rPr lang="en-US" sz="1900" dirty="0" smtClean="0">
                <a:solidFill>
                  <a:srgbClr val="ffffff"/>
                </a:solidFill>
                <a:latin typeface="S-Core Dream 3 Light" pitchFamily="34" charset="0"/>
                <a:cs typeface="S-Core Dream 3 Light" pitchFamily="34" charset="0"/>
              </a:rPr>
              <a:t>AIMEN SAFDAR</a:t>
            </a:r>
            <a:endParaRPr lang="en-US" dirty="0"/>
          </a:p>
        </p:txBody>
      </p:sp>
      <p:sp>
        <p:nvSpPr>
          <p:cNvPr id="9" name="Object 9"/>
          <p:cNvSpPr txBox="1"/>
          <p:nvPr/>
        </p:nvSpPr>
        <p:spPr>
          <a:xfrm>
            <a:off x="1679055" y="3251298"/>
            <a:ext cx="9371844" cy="3783119"/>
          </a:xfrm>
          <a:prstGeom prst="rect">
            <a:avLst/>
          </a:prstGeom>
          <a:noFill/>
        </p:spPr>
        <p:txBody>
          <a:bodyPr anchor="ctr" wrap="square" rtlCol="0">
            <a:spAutoFit/>
          </a:bodyPr>
          <a:lstStyle/>
          <a:p>
            <a:r>
              <a:rPr lang="en-US" sz="14200" dirty="0" smtClean="0">
                <a:solidFill>
                  <a:srgbClr val="ffffff"/>
                </a:solidFill>
                <a:latin typeface="Bebas" pitchFamily="34" charset="0"/>
                <a:cs typeface="Bebas" pitchFamily="34" charset="0"/>
              </a:rPr>
              <a:t>Campus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44389"/>
        </a:solidFill>
        <a:effectLst/>
      </p:bgPr>
    </p:bg>
    <p:spTree>
      <p:nvGrpSpPr>
        <p:cNvPr id="1" name=""/>
        <p:cNvGrpSpPr/>
        <p:nvPr/>
      </p:nvGrpSpPr>
      <p:grpSpPr>
        <a:xfrm>
          <a:off x="0" y="0"/>
          <a:ext cx="0" cy="0"/>
          <a:chOff x="0" y="0"/>
          <a:chExt cx="0" cy="0"/>
        </a:xfrm>
      </p:grpSpPr>
      <p:grpSp>
        <p:nvGrpSpPr>
          <p:cNvPr id="1001" name="그룹 1001"/>
          <p:cNvGrpSpPr/>
          <p:nvPr/>
        </p:nvGrpSpPr>
        <p:grpSpPr>
          <a:xfrm>
            <a:off x="5151348" y="1614251"/>
            <a:ext cx="7019118" cy="7019118"/>
            <a:chOff x="5151348" y="1614251"/>
            <a:chExt cx="7019118" cy="7019118"/>
          </a:xfrm>
        </p:grpSpPr>
        <p:pic>
          <p:nvPicPr>
            <p:cNvPr id="3" name="Object 2"/>
            <p:cNvPicPr>
              <a:picLocks noChangeAspect="1"/>
            </p:cNvPicPr>
            <p:nvPr/>
          </p:nvPicPr>
          <p:blipFill>
            <a:blip r:embed="rId2" cstate="print"/>
            <a:stretch>
              <a:fillRect/>
            </a:stretch>
          </p:blipFill>
          <p:spPr>
            <a:xfrm>
              <a:off x="5151348" y="1614251"/>
              <a:ext cx="7019118" cy="7019118"/>
            </a:xfrm>
            <a:prstGeom prst="rect">
              <a:avLst/>
            </a:prstGeom>
          </p:spPr>
        </p:pic>
      </p:grpSp>
      <p:grpSp>
        <p:nvGrpSpPr>
          <p:cNvPr id="1002" name="그룹 1002"/>
          <p:cNvGrpSpPr/>
          <p:nvPr/>
        </p:nvGrpSpPr>
        <p:grpSpPr>
          <a:xfrm>
            <a:off x="11178014" y="2763790"/>
            <a:ext cx="4720039" cy="4720039"/>
            <a:chOff x="11178014" y="2763790"/>
            <a:chExt cx="4720039" cy="4720039"/>
          </a:xfrm>
        </p:grpSpPr>
        <p:pic>
          <p:nvPicPr>
            <p:cNvPr id="6" name="Object 5"/>
            <p:cNvPicPr>
              <a:picLocks noChangeAspect="1"/>
            </p:cNvPicPr>
            <p:nvPr/>
          </p:nvPicPr>
          <p:blipFill>
            <a:blip r:embed="rId3" cstate="print"/>
            <a:stretch>
              <a:fillRect/>
            </a:stretch>
          </p:blipFill>
          <p:spPr>
            <a:xfrm>
              <a:off x="11178014" y="2763790"/>
              <a:ext cx="4720039" cy="4720039"/>
            </a:xfrm>
            <a:prstGeom prst="rect">
              <a:avLst/>
            </a:prstGeom>
          </p:spPr>
        </p:pic>
      </p:grpSp>
      <p:sp>
        <p:nvSpPr>
          <p:cNvPr id="8" name="Object 8"/>
          <p:cNvSpPr txBox="1"/>
          <p:nvPr/>
        </p:nvSpPr>
        <p:spPr>
          <a:xfrm>
            <a:off x="1133333" y="3780175"/>
            <a:ext cx="8518589" cy="3199920"/>
          </a:xfrm>
          <a:prstGeom prst="rect">
            <a:avLst/>
          </a:prstGeom>
          <a:noFill/>
        </p:spPr>
        <p:txBody>
          <a:bodyPr anchor="ctr" wrap="square" rtlCol="0">
            <a:spAutoFit/>
          </a:bodyPr>
          <a:lstStyle/>
          <a:p>
            <a:r>
              <a:rPr lang="en-US" sz="12000" dirty="0" smtClean="0">
                <a:solidFill>
                  <a:srgbClr val="ffffff"/>
                </a:solidFill>
                <a:latin typeface="Bebas" pitchFamily="34" charset="0"/>
                <a:cs typeface="Bebas" pitchFamily="34" charset="0"/>
              </a:rPr>
              <a:t>Thank</a:t>
            </a:r>
            <a:endParaRPr lang="en-US" dirty="0"/>
          </a:p>
        </p:txBody>
      </p:sp>
      <p:sp>
        <p:nvSpPr>
          <p:cNvPr id="9" name="Object 9"/>
          <p:cNvSpPr txBox="1"/>
          <p:nvPr/>
        </p:nvSpPr>
        <p:spPr>
          <a:xfrm>
            <a:off x="6239575" y="3772058"/>
            <a:ext cx="5669209" cy="3199920"/>
          </a:xfrm>
          <a:prstGeom prst="rect">
            <a:avLst/>
          </a:prstGeom>
          <a:noFill/>
        </p:spPr>
        <p:txBody>
          <a:bodyPr anchor="ctr" wrap="square" rtlCol="0">
            <a:spAutoFit/>
          </a:bodyPr>
          <a:lstStyle/>
          <a:p>
            <a:r>
              <a:rPr lang="en-US" sz="12000" dirty="0" smtClean="0">
                <a:solidFill>
                  <a:srgbClr val="ffffff"/>
                </a:solidFill>
                <a:latin typeface="Bebas" pitchFamily="34" charset="0"/>
                <a:cs typeface="Bebas" pitchFamily="34" charset="0"/>
              </a:rPr>
              <a:t>you</a:t>
            </a:r>
            <a:endParaRPr lang="en-US" dirty="0"/>
          </a:p>
        </p:txBody>
      </p:sp>
      <p:sp>
        <p:nvSpPr>
          <p:cNvPr id="10" name="Object 10"/>
          <p:cNvSpPr txBox="1"/>
          <p:nvPr/>
        </p:nvSpPr>
        <p:spPr>
          <a:xfrm>
            <a:off x="1323743" y="6275878"/>
            <a:ext cx="11482826" cy="803361"/>
          </a:xfrm>
          <a:prstGeom prst="rect">
            <a:avLst/>
          </a:prstGeom>
          <a:noFill/>
        </p:spPr>
        <p:txBody>
          <a:bodyPr anchor="ctr" wrap="square" rtlCol="0">
            <a:spAutoFit/>
          </a:bodyPr>
          <a:lstStyle/>
          <a:p>
            <a:r>
              <a:rPr lang="en-US" sz="3000" dirty="0" smtClean="0">
                <a:solidFill>
                  <a:srgbClr val="ffffff"/>
                </a:solidFill>
                <a:latin typeface="S-Core Dream 4 Regular" pitchFamily="34" charset="0"/>
                <a:cs typeface="S-Core Dream 4 Regular" pitchFamily="34" charset="0"/>
              </a:rPr>
              <a:t>Please enter the subtitle here</a:t>
            </a:r>
            <a:endParaRPr lang="en-US" dirty="0"/>
          </a:p>
        </p:txBody>
      </p:sp>
      <p:sp>
        <p:nvSpPr>
          <p:cNvPr id="11" name="Object 11"/>
          <p:cNvSpPr txBox="1"/>
          <p:nvPr/>
        </p:nvSpPr>
        <p:spPr>
          <a:xfrm>
            <a:off x="1133333" y="873158"/>
            <a:ext cx="7375812" cy="426656"/>
          </a:xfrm>
          <a:prstGeom prst="rect">
            <a:avLst/>
          </a:prstGeom>
          <a:noFill/>
        </p:spPr>
        <p:txBody>
          <a:bodyPr anchor="ctr" wrap="square" rtlCol="0">
            <a:spAutoFit/>
          </a:bodyPr>
          <a:lstStyle/>
          <a:p>
            <a:r>
              <a:rPr lang="en-US" sz="1600" spc="100" kern="0" dirty="0" smtClean="0">
                <a:solidFill>
                  <a:srgbClr val="ffffff"/>
                </a:solidFill>
                <a:latin typeface="S-Core Dream 5 Medium" pitchFamily="34" charset="0"/>
                <a:cs typeface="S-Core Dream 5 Medium" pitchFamily="34" charset="0"/>
              </a:rPr>
              <a:t>SIMPLE PRESENTATION</a:t>
            </a:r>
            <a:endParaRPr lang="en-US" dirty="0"/>
          </a:p>
        </p:txBody>
      </p:sp>
      <p:sp>
        <p:nvSpPr>
          <p:cNvPr id="12" name="Object 12"/>
          <p:cNvSpPr txBox="1"/>
          <p:nvPr/>
        </p:nvSpPr>
        <p:spPr>
          <a:xfrm>
            <a:off x="12411666" y="873598"/>
            <a:ext cx="4745003" cy="433818"/>
          </a:xfrm>
          <a:prstGeom prst="rect">
            <a:avLst/>
          </a:prstGeom>
          <a:noFill/>
        </p:spPr>
        <p:txBody>
          <a:bodyPr anchor="ctr" wrap="square" rtlCol="0">
            <a:spAutoFit/>
          </a:bodyPr>
          <a:lstStyle/>
          <a:p>
            <a:pPr algn="r"/>
            <a:r>
              <a:rPr lang="en-US" sz="1600" dirty="0" smtClean="0">
                <a:solidFill>
                  <a:srgbClr val="ffffff"/>
                </a:solidFill>
                <a:latin typeface="S-Core Dream 3 Light" pitchFamily="34" charset="0"/>
                <a:cs typeface="S-Core Dream 3 Light" pitchFamily="34" charset="0"/>
              </a:rPr>
              <a:t>LIAM SMITH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5385449" y="1523654"/>
            <a:ext cx="7238407" cy="7238407"/>
            <a:chOff x="5385449" y="1523654"/>
            <a:chExt cx="7238407" cy="7238407"/>
          </a:xfrm>
        </p:grpSpPr>
        <p:pic>
          <p:nvPicPr>
            <p:cNvPr id="3" name="Object 2"/>
            <p:cNvPicPr>
              <a:picLocks noChangeAspect="1"/>
            </p:cNvPicPr>
            <p:nvPr/>
          </p:nvPicPr>
          <p:blipFill>
            <a:blip r:embed="rId2" cstate="print"/>
            <a:stretch>
              <a:fillRect/>
            </a:stretch>
          </p:blipFill>
          <p:spPr>
            <a:xfrm>
              <a:off x="5385449" y="1523654"/>
              <a:ext cx="7238407" cy="7238407"/>
            </a:xfrm>
            <a:prstGeom prst="rect">
              <a:avLst/>
            </a:prstGeom>
          </p:spPr>
        </p:pic>
      </p:grpSp>
      <p:sp>
        <p:nvSpPr>
          <p:cNvPr id="5" name="Object 5"/>
          <p:cNvSpPr txBox="1"/>
          <p:nvPr/>
        </p:nvSpPr>
        <p:spPr>
          <a:xfrm>
            <a:off x="1272486" y="2870024"/>
            <a:ext cx="15740743" cy="3199920"/>
          </a:xfrm>
          <a:prstGeom prst="rect">
            <a:avLst/>
          </a:prstGeom>
          <a:noFill/>
        </p:spPr>
        <p:txBody>
          <a:bodyPr anchor="ctr" wrap="square" rtlCol="0">
            <a:spAutoFit/>
          </a:bodyPr>
          <a:lstStyle/>
          <a:p>
            <a:pPr algn="ctr"/>
            <a:r>
              <a:rPr lang="en-US" sz="12000" dirty="0" smtClean="0">
                <a:solidFill>
                  <a:srgbClr val="595959"/>
                </a:solidFill>
                <a:latin typeface="Bebas" pitchFamily="34" charset="0"/>
                <a:cs typeface="Bebas" pitchFamily="34" charset="0"/>
              </a:rPr>
              <a:t>Presentation</a:t>
            </a:r>
            <a:endParaRPr lang="en-US" dirty="0"/>
          </a:p>
        </p:txBody>
      </p:sp>
      <p:grpSp>
        <p:nvGrpSpPr>
          <p:cNvPr id="1002" name="그룹 1002"/>
          <p:cNvGrpSpPr/>
          <p:nvPr/>
        </p:nvGrpSpPr>
        <p:grpSpPr>
          <a:xfrm>
            <a:off x="7999656" y="7104991"/>
            <a:ext cx="2286403" cy="564544"/>
            <a:chOff x="7999656" y="7104991"/>
            <a:chExt cx="2286403" cy="564544"/>
          </a:xfrm>
        </p:grpSpPr>
        <p:pic>
          <p:nvPicPr>
            <p:cNvPr id="7" name="Object 6"/>
            <p:cNvPicPr>
              <a:picLocks noChangeAspect="1"/>
            </p:cNvPicPr>
            <p:nvPr/>
          </p:nvPicPr>
          <p:blipFill>
            <a:blip r:embed="rId3" cstate="print"/>
            <a:stretch>
              <a:fillRect/>
            </a:stretch>
          </p:blipFill>
          <p:spPr>
            <a:xfrm>
              <a:off x="7999656" y="7104991"/>
              <a:ext cx="2286403" cy="564544"/>
            </a:xfrm>
            <a:prstGeom prst="rect">
              <a:avLst/>
            </a:prstGeom>
          </p:spPr>
        </p:pic>
      </p:grpSp>
      <p:grpSp>
        <p:nvGrpSpPr>
          <p:cNvPr id="1003" name="그룹 1003"/>
          <p:cNvGrpSpPr/>
          <p:nvPr/>
        </p:nvGrpSpPr>
        <p:grpSpPr>
          <a:xfrm>
            <a:off x="-550339" y="2901915"/>
            <a:ext cx="6171429" cy="7242415"/>
            <a:chOff x="-550339" y="2901915"/>
            <a:chExt cx="6171429" cy="7242415"/>
          </a:xfrm>
        </p:grpSpPr>
        <p:pic>
          <p:nvPicPr>
            <p:cNvPr id="10" name="Object 9"/>
            <p:cNvPicPr>
              <a:picLocks noChangeAspect="1"/>
            </p:cNvPicPr>
            <p:nvPr/>
          </p:nvPicPr>
          <p:blipFill>
            <a:blip r:embed="rId4" cstate="print"/>
            <a:stretch>
              <a:fillRect/>
            </a:stretch>
          </p:blipFill>
          <p:spPr>
            <a:xfrm>
              <a:off x="-550339" y="2901915"/>
              <a:ext cx="6171429" cy="7242415"/>
            </a:xfrm>
            <a:prstGeom prst="rect">
              <a:avLst/>
            </a:prstGeom>
          </p:spPr>
        </p:pic>
      </p:grpSp>
      <p:grpSp>
        <p:nvGrpSpPr>
          <p:cNvPr id="1004" name="그룹 1004"/>
          <p:cNvGrpSpPr/>
          <p:nvPr/>
        </p:nvGrpSpPr>
        <p:grpSpPr>
          <a:xfrm>
            <a:off x="12623855" y="4422856"/>
            <a:ext cx="6171429" cy="4319259"/>
            <a:chOff x="12623855" y="4422856"/>
            <a:chExt cx="6171429" cy="4319259"/>
          </a:xfrm>
        </p:grpSpPr>
        <p:pic>
          <p:nvPicPr>
            <p:cNvPr id="13" name="Object 12"/>
            <p:cNvPicPr>
              <a:picLocks noChangeAspect="1"/>
            </p:cNvPicPr>
            <p:nvPr/>
          </p:nvPicPr>
          <p:blipFill>
            <a:blip r:embed="rId5" cstate="print"/>
            <a:stretch>
              <a:fillRect/>
            </a:stretch>
          </p:blipFill>
          <p:spPr>
            <a:xfrm>
              <a:off x="12623855" y="4422856"/>
              <a:ext cx="6171429" cy="4319259"/>
            </a:xfrm>
            <a:prstGeom prst="rect">
              <a:avLst/>
            </a:prstGeom>
          </p:spPr>
        </p:pic>
      </p:grpSp>
      <p:sp>
        <p:nvSpPr>
          <p:cNvPr id="15" name="Object 15"/>
          <p:cNvSpPr txBox="1"/>
          <p:nvPr/>
        </p:nvSpPr>
        <p:spPr>
          <a:xfrm>
            <a:off x="7552496" y="7008757"/>
            <a:ext cx="3180723" cy="639984"/>
          </a:xfrm>
          <a:prstGeom prst="rect">
            <a:avLst/>
          </a:prstGeom>
          <a:noFill/>
        </p:spPr>
        <p:txBody>
          <a:bodyPr anchor="ctr" wrap="square" rtlCol="0">
            <a:spAutoFit/>
          </a:bodyPr>
          <a:lstStyle/>
          <a:p>
            <a:pPr algn="ctr"/>
            <a:r>
              <a:rPr lang="en-US" sz="2400" spc="200" kern="0" dirty="0" smtClean="0">
                <a:solidFill>
                  <a:srgbClr val="ffffff"/>
                </a:solidFill>
                <a:latin typeface="S-Core Dream 7 ExtraBold" pitchFamily="34" charset="0"/>
                <a:cs typeface="S-Core Dream 7 ExtraBold" pitchFamily="34" charset="0"/>
              </a:rPr>
              <a:t>LET'S GO</a:t>
            </a:r>
            <a:endParaRPr lang="en-US" dirty="0"/>
          </a:p>
        </p:txBody>
      </p:sp>
      <p:sp>
        <p:nvSpPr>
          <p:cNvPr id="16" name="Object 16"/>
          <p:cNvSpPr txBox="1"/>
          <p:nvPr/>
        </p:nvSpPr>
        <p:spPr>
          <a:xfrm>
            <a:off x="3401443" y="5239135"/>
            <a:ext cx="11482826" cy="1157533"/>
          </a:xfrm>
          <a:prstGeom prst="rect">
            <a:avLst/>
          </a:prstGeom>
          <a:noFill/>
        </p:spPr>
        <p:txBody>
          <a:bodyPr anchor="ctr" wrap="square" rtlCol="0">
            <a:spAutoFit/>
          </a:bodyPr>
          <a:lstStyle/>
          <a:p>
            <a:pPr algn="ctr"/>
            <a:r>
              <a:rPr lang="en-US" sz="2000" dirty="0" smtClean="0">
                <a:solidFill>
                  <a:srgbClr val="ffffff"/>
                </a:solidFill>
                <a:latin typeface="S-Core Dream 4 Regular" pitchFamily="34" charset="0"/>
                <a:cs typeface="S-Core Dream 4 Regular" pitchFamily="34" charset="0"/>
              </a:rPr>
              <a:t>Please enter a brief summary of or introduction</a:t>
            </a:r>
            <a:r>
              <a:rPr lang="en-US" dirty="0" smtClean="0"/>
              <a:t/>
            </a:r>
          </a:p>
          <a:p>
            <a:pPr algn="ctr"/>
            <a:r>
              <a:rPr lang="en-US" dirty="0" smtClean="0"/>
              <a:t/>
            </a:r>
            <a:r>
              <a:rPr lang="en-US" sz="2000" dirty="0" smtClean="0">
                <a:solidFill>
                  <a:srgbClr val="ffffff"/>
                </a:solidFill>
                <a:latin typeface="S-Core Dream 4 Regular" pitchFamily="34" charset="0"/>
                <a:cs typeface="S-Core Dream 4 Regular" pitchFamily="34" charset="0"/>
              </a:rPr>
              <a:t>to the presentation.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44389"/>
        </a:solidFill>
        <a:effectLst/>
      </p:bgPr>
    </p:bg>
    <p:spTree>
      <p:nvGrpSpPr>
        <p:cNvPr id="1" name=""/>
        <p:cNvGrpSpPr/>
        <p:nvPr/>
      </p:nvGrpSpPr>
      <p:grpSpPr>
        <a:xfrm>
          <a:off x="0" y="0"/>
          <a:ext cx="0" cy="0"/>
          <a:chOff x="0" y="0"/>
          <a:chExt cx="0" cy="0"/>
        </a:xfrm>
      </p:grpSpPr>
      <p:grpSp>
        <p:nvGrpSpPr>
          <p:cNvPr id="1001" name="그룹 1001"/>
          <p:cNvGrpSpPr/>
          <p:nvPr/>
        </p:nvGrpSpPr>
        <p:grpSpPr>
          <a:xfrm>
            <a:off x="12742857" y="5341604"/>
            <a:ext cx="3656856" cy="3656856"/>
            <a:chOff x="12742857" y="5341604"/>
            <a:chExt cx="3656856" cy="3656856"/>
          </a:xfrm>
        </p:grpSpPr>
        <p:pic>
          <p:nvPicPr>
            <p:cNvPr id="3" name="Object 2"/>
            <p:cNvPicPr>
              <a:picLocks noChangeAspect="1"/>
            </p:cNvPicPr>
            <p:nvPr/>
          </p:nvPicPr>
          <p:blipFill>
            <a:blip r:embed="rId2" cstate="print"/>
            <a:stretch>
              <a:fillRect/>
            </a:stretch>
          </p:blipFill>
          <p:spPr>
            <a:xfrm>
              <a:off x="12742857" y="5341604"/>
              <a:ext cx="3656856" cy="3656856"/>
            </a:xfrm>
            <a:prstGeom prst="rect">
              <a:avLst/>
            </a:prstGeom>
          </p:spPr>
        </p:pic>
      </p:grpSp>
      <p:grpSp>
        <p:nvGrpSpPr>
          <p:cNvPr id="1002" name="그룹 1002"/>
          <p:cNvGrpSpPr/>
          <p:nvPr/>
        </p:nvGrpSpPr>
        <p:grpSpPr>
          <a:xfrm>
            <a:off x="10432987" y="3096196"/>
            <a:ext cx="3670224" cy="3670224"/>
            <a:chOff x="10432987" y="3096196"/>
            <a:chExt cx="3670224" cy="3670224"/>
          </a:xfrm>
        </p:grpSpPr>
        <p:pic>
          <p:nvPicPr>
            <p:cNvPr id="6" name="Object 5"/>
            <p:cNvPicPr>
              <a:picLocks noChangeAspect="1"/>
            </p:cNvPicPr>
            <p:nvPr/>
          </p:nvPicPr>
          <p:blipFill>
            <a:blip r:embed="rId3" cstate="print"/>
            <a:stretch>
              <a:fillRect/>
            </a:stretch>
          </p:blipFill>
          <p:spPr>
            <a:xfrm>
              <a:off x="10432987" y="3096196"/>
              <a:ext cx="3670224" cy="3670224"/>
            </a:xfrm>
            <a:prstGeom prst="rect">
              <a:avLst/>
            </a:prstGeom>
          </p:spPr>
        </p:pic>
      </p:grpSp>
      <p:grpSp>
        <p:nvGrpSpPr>
          <p:cNvPr id="1003" name="그룹 1003"/>
          <p:cNvGrpSpPr/>
          <p:nvPr/>
        </p:nvGrpSpPr>
        <p:grpSpPr>
          <a:xfrm>
            <a:off x="7299652" y="921479"/>
            <a:ext cx="4349433" cy="4349433"/>
            <a:chOff x="7299652" y="921479"/>
            <a:chExt cx="4349433" cy="4349433"/>
          </a:xfrm>
        </p:grpSpPr>
        <p:pic>
          <p:nvPicPr>
            <p:cNvPr id="9" name="Object 8"/>
            <p:cNvPicPr>
              <a:picLocks noChangeAspect="1"/>
            </p:cNvPicPr>
            <p:nvPr/>
          </p:nvPicPr>
          <p:blipFill>
            <a:blip r:embed="rId4" cstate="print"/>
            <a:stretch>
              <a:fillRect/>
            </a:stretch>
          </p:blipFill>
          <p:spPr>
            <a:xfrm>
              <a:off x="7299652" y="921479"/>
              <a:ext cx="4349433" cy="4349433"/>
            </a:xfrm>
            <a:prstGeom prst="rect">
              <a:avLst/>
            </a:prstGeom>
          </p:spPr>
        </p:pic>
      </p:grpSp>
      <p:grpSp>
        <p:nvGrpSpPr>
          <p:cNvPr id="1004" name="그룹 1004"/>
          <p:cNvGrpSpPr/>
          <p:nvPr/>
        </p:nvGrpSpPr>
        <p:grpSpPr>
          <a:xfrm>
            <a:off x="4101727" y="3552162"/>
            <a:ext cx="5443334" cy="5443334"/>
            <a:chOff x="4101727" y="3552162"/>
            <a:chExt cx="5443334" cy="5443334"/>
          </a:xfrm>
        </p:grpSpPr>
        <p:pic>
          <p:nvPicPr>
            <p:cNvPr id="12" name="Object 11"/>
            <p:cNvPicPr>
              <a:picLocks noChangeAspect="1"/>
            </p:cNvPicPr>
            <p:nvPr/>
          </p:nvPicPr>
          <p:blipFill>
            <a:blip r:embed="rId5" cstate="print"/>
            <a:stretch>
              <a:fillRect/>
            </a:stretch>
          </p:blipFill>
          <p:spPr>
            <a:xfrm>
              <a:off x="4101727" y="3552162"/>
              <a:ext cx="5443334" cy="5443334"/>
            </a:xfrm>
            <a:prstGeom prst="rect">
              <a:avLst/>
            </a:prstGeom>
          </p:spPr>
        </p:pic>
      </p:grpSp>
      <p:grpSp>
        <p:nvGrpSpPr>
          <p:cNvPr id="1005" name="그룹 1005"/>
          <p:cNvGrpSpPr/>
          <p:nvPr/>
        </p:nvGrpSpPr>
        <p:grpSpPr>
          <a:xfrm>
            <a:off x="2410912" y="1548723"/>
            <a:ext cx="3381630" cy="3381630"/>
            <a:chOff x="2410912" y="1548723"/>
            <a:chExt cx="3381630" cy="3381630"/>
          </a:xfrm>
        </p:grpSpPr>
        <p:pic>
          <p:nvPicPr>
            <p:cNvPr id="15" name="Object 14"/>
            <p:cNvPicPr>
              <a:picLocks noChangeAspect="1"/>
            </p:cNvPicPr>
            <p:nvPr/>
          </p:nvPicPr>
          <p:blipFill>
            <a:blip r:embed="rId6" cstate="print"/>
            <a:stretch>
              <a:fillRect/>
            </a:stretch>
          </p:blipFill>
          <p:spPr>
            <a:xfrm>
              <a:off x="2410912" y="1548723"/>
              <a:ext cx="3381630" cy="3381630"/>
            </a:xfrm>
            <a:prstGeom prst="rect">
              <a:avLst/>
            </a:prstGeom>
          </p:spPr>
        </p:pic>
      </p:grpSp>
      <p:grpSp>
        <p:nvGrpSpPr>
          <p:cNvPr id="1006" name="그룹 1006"/>
          <p:cNvGrpSpPr/>
          <p:nvPr/>
        </p:nvGrpSpPr>
        <p:grpSpPr>
          <a:xfrm>
            <a:off x="-734654" y="3326833"/>
            <a:ext cx="4349433" cy="4349433"/>
            <a:chOff x="-734654" y="3326833"/>
            <a:chExt cx="4349433" cy="4349433"/>
          </a:xfrm>
        </p:grpSpPr>
        <p:pic>
          <p:nvPicPr>
            <p:cNvPr id="18" name="Object 17"/>
            <p:cNvPicPr>
              <a:picLocks noChangeAspect="1"/>
            </p:cNvPicPr>
            <p:nvPr/>
          </p:nvPicPr>
          <p:blipFill>
            <a:blip r:embed="rId7" cstate="print"/>
            <a:stretch>
              <a:fillRect/>
            </a:stretch>
          </p:blipFill>
          <p:spPr>
            <a:xfrm>
              <a:off x="-734654" y="3326833"/>
              <a:ext cx="4349433" cy="4349433"/>
            </a:xfrm>
            <a:prstGeom prst="rect">
              <a:avLst/>
            </a:prstGeom>
          </p:spPr>
        </p:pic>
      </p:grpSp>
      <p:grpSp>
        <p:nvGrpSpPr>
          <p:cNvPr id="1007" name="그룹 1007"/>
          <p:cNvGrpSpPr/>
          <p:nvPr/>
        </p:nvGrpSpPr>
        <p:grpSpPr>
          <a:xfrm>
            <a:off x="840639" y="516084"/>
            <a:ext cx="1245859" cy="1245859"/>
            <a:chOff x="840639" y="516084"/>
            <a:chExt cx="1245859" cy="1245859"/>
          </a:xfrm>
        </p:grpSpPr>
        <p:pic>
          <p:nvPicPr>
            <p:cNvPr id="21" name="Object 20"/>
            <p:cNvPicPr>
              <a:picLocks noChangeAspect="1"/>
            </p:cNvPicPr>
            <p:nvPr/>
          </p:nvPicPr>
          <p:blipFill>
            <a:blip r:embed="rId8" cstate="print"/>
            <a:stretch>
              <a:fillRect/>
            </a:stretch>
          </p:blipFill>
          <p:spPr>
            <a:xfrm>
              <a:off x="840639" y="516084"/>
              <a:ext cx="1245859" cy="1245859"/>
            </a:xfrm>
            <a:prstGeom prst="rect">
              <a:avLst/>
            </a:prstGeom>
          </p:spPr>
        </p:pic>
      </p:grpSp>
      <p:sp>
        <p:nvSpPr>
          <p:cNvPr id="23" name="Object 23"/>
          <p:cNvSpPr txBox="1"/>
          <p:nvPr/>
        </p:nvSpPr>
        <p:spPr>
          <a:xfrm>
            <a:off x="10535972" y="873598"/>
            <a:ext cx="6620654" cy="433818"/>
          </a:xfrm>
          <a:prstGeom prst="rect">
            <a:avLst/>
          </a:prstGeom>
          <a:noFill/>
        </p:spPr>
        <p:txBody>
          <a:bodyPr anchor="ctr" wrap="square" rtlCol="0">
            <a:spAutoFit/>
          </a:bodyPr>
          <a:lstStyle/>
          <a:p>
            <a:pPr algn="r"/>
            <a:r>
              <a:rPr lang="en-US" sz="1600" dirty="0" smtClean="0">
                <a:solidFill>
                  <a:srgbClr val="ffffff"/>
                </a:solidFill>
                <a:latin typeface="S-Core Dream 5 Medium" pitchFamily="34" charset="0"/>
                <a:cs typeface="S-Core Dream 5 Medium" pitchFamily="34" charset="0"/>
              </a:rPr>
              <a:t>SIMPLE PRESENTATION</a:t>
            </a:r>
            <a:endParaRPr lang="en-US" dirty="0"/>
          </a:p>
        </p:txBody>
      </p:sp>
      <p:sp>
        <p:nvSpPr>
          <p:cNvPr id="24" name="Object 24"/>
          <p:cNvSpPr txBox="1"/>
          <p:nvPr/>
        </p:nvSpPr>
        <p:spPr>
          <a:xfrm>
            <a:off x="289300" y="965697"/>
            <a:ext cx="2348537" cy="319992"/>
          </a:xfrm>
          <a:prstGeom prst="rect">
            <a:avLst/>
          </a:prstGeom>
          <a:noFill/>
        </p:spPr>
        <p:txBody>
          <a:bodyPr anchor="ctr" wrap="square" rtlCol="0">
            <a:spAutoFit/>
          </a:bodyPr>
          <a:lstStyle/>
          <a:p>
            <a:pPr algn="ctr"/>
            <a:r>
              <a:rPr lang="en-US" sz="1200" spc="200" kern="0" dirty="0" smtClean="0">
                <a:solidFill>
                  <a:srgbClr val="ffffff"/>
                </a:solidFill>
                <a:latin typeface="S-Core Dream 3 Light" pitchFamily="34" charset="0"/>
                <a:cs typeface="S-Core Dream 3 Light" pitchFamily="34" charset="0"/>
              </a:rPr>
              <a:t>CONTENTS</a:t>
            </a:r>
            <a:endParaRPr lang="en-US" dirty="0"/>
          </a:p>
        </p:txBody>
      </p:sp>
      <p:sp>
        <p:nvSpPr>
          <p:cNvPr id="25" name="Object 25"/>
          <p:cNvSpPr txBox="1"/>
          <p:nvPr/>
        </p:nvSpPr>
        <p:spPr>
          <a:xfrm>
            <a:off x="-16213" y="4008891"/>
            <a:ext cx="2912550" cy="1842923"/>
          </a:xfrm>
          <a:prstGeom prst="rect">
            <a:avLst/>
          </a:prstGeom>
          <a:noFill/>
        </p:spPr>
        <p:txBody>
          <a:bodyPr anchor="ctr" wrap="square" rtlCol="0">
            <a:spAutoFit/>
          </a:bodyPr>
          <a:lstStyle/>
          <a:p>
            <a:pPr algn="ctr"/>
            <a:r>
              <a:rPr lang="en-US" sz="6900" spc="-400" kern="0" dirty="0" smtClean="0">
                <a:solidFill>
                  <a:srgbClr val="ffffff"/>
                </a:solidFill>
                <a:latin typeface="S-Core Dream 6 Bold" pitchFamily="34" charset="0"/>
                <a:cs typeface="S-Core Dream 6 Bold" pitchFamily="34" charset="0"/>
              </a:rPr>
              <a:t>01</a:t>
            </a:r>
            <a:endParaRPr lang="en-US" dirty="0"/>
          </a:p>
        </p:txBody>
      </p:sp>
      <p:sp>
        <p:nvSpPr>
          <p:cNvPr id="26" name="Object 26"/>
          <p:cNvSpPr txBox="1"/>
          <p:nvPr/>
        </p:nvSpPr>
        <p:spPr>
          <a:xfrm>
            <a:off x="-880997" y="5584903"/>
            <a:ext cx="4642118" cy="826711"/>
          </a:xfrm>
          <a:prstGeom prst="rect">
            <a:avLst/>
          </a:prstGeom>
          <a:noFill/>
        </p:spPr>
        <p:txBody>
          <a:bodyPr anchor="ctr" wrap="square" rtlCol="0">
            <a:spAutoFit/>
          </a:bodyPr>
          <a:lstStyle/>
          <a:p>
            <a:pPr algn="ctr"/>
            <a:r>
              <a:rPr lang="en-US" sz="3100" dirty="0" smtClean="0">
                <a:solidFill>
                  <a:srgbClr val="ffffff"/>
                </a:solidFill>
                <a:latin typeface="S-Core Dream 4 Regular" pitchFamily="34" charset="0"/>
                <a:cs typeface="S-Core Dream 4 Regular" pitchFamily="34" charset="0"/>
              </a:rPr>
              <a:t>INTRODUCTION</a:t>
            </a:r>
            <a:endParaRPr lang="en-US" dirty="0"/>
          </a:p>
        </p:txBody>
      </p:sp>
      <p:sp>
        <p:nvSpPr>
          <p:cNvPr id="27" name="Object 27"/>
          <p:cNvSpPr txBox="1"/>
          <p:nvPr/>
        </p:nvSpPr>
        <p:spPr>
          <a:xfrm>
            <a:off x="2985713" y="2070273"/>
            <a:ext cx="2232028" cy="1412322"/>
          </a:xfrm>
          <a:prstGeom prst="rect">
            <a:avLst/>
          </a:prstGeom>
          <a:noFill/>
        </p:spPr>
        <p:txBody>
          <a:bodyPr anchor="ctr" wrap="square" rtlCol="0">
            <a:spAutoFit/>
          </a:bodyPr>
          <a:lstStyle/>
          <a:p>
            <a:pPr algn="ctr"/>
            <a:r>
              <a:rPr lang="en-US" sz="5300" spc="-300" kern="0" dirty="0" smtClean="0">
                <a:solidFill>
                  <a:srgbClr val="ffffff"/>
                </a:solidFill>
                <a:latin typeface="S-Core Dream 6 Bold" pitchFamily="34" charset="0"/>
                <a:cs typeface="S-Core Dream 6 Bold" pitchFamily="34" charset="0"/>
              </a:rPr>
              <a:t>02</a:t>
            </a:r>
            <a:endParaRPr lang="en-US" dirty="0"/>
          </a:p>
        </p:txBody>
      </p:sp>
      <p:sp>
        <p:nvSpPr>
          <p:cNvPr id="28" name="Object 28"/>
          <p:cNvSpPr txBox="1"/>
          <p:nvPr/>
        </p:nvSpPr>
        <p:spPr>
          <a:xfrm>
            <a:off x="2322987" y="2868832"/>
            <a:ext cx="3557480" cy="1451981"/>
          </a:xfrm>
          <a:prstGeom prst="rect">
            <a:avLst/>
          </a:prstGeom>
          <a:noFill/>
        </p:spPr>
        <p:txBody>
          <a:bodyPr anchor="ctr" wrap="square" rtlCol="0">
            <a:spAutoFit/>
          </a:bodyPr>
          <a:lstStyle/>
          <a:p>
            <a:pPr algn="ctr"/>
            <a:r>
              <a:rPr lang="en-US" sz="2400" dirty="0" smtClean="0">
                <a:solidFill>
                  <a:srgbClr val="ffffff"/>
                </a:solidFill>
                <a:latin typeface="S-Core Dream 4 Regular" pitchFamily="34" charset="0"/>
                <a:cs typeface="S-Core Dream 4 Regular" pitchFamily="34" charset="0"/>
              </a:rPr>
              <a:t>ADVANTAGES &amp; CONSTRAINTS</a:t>
            </a:r>
            <a:endParaRPr lang="en-US" dirty="0"/>
          </a:p>
        </p:txBody>
      </p:sp>
      <p:sp>
        <p:nvSpPr>
          <p:cNvPr id="29" name="Object 29"/>
          <p:cNvSpPr txBox="1"/>
          <p:nvPr/>
        </p:nvSpPr>
        <p:spPr>
          <a:xfrm>
            <a:off x="4978554" y="4582068"/>
            <a:ext cx="3651586" cy="2310550"/>
          </a:xfrm>
          <a:prstGeom prst="rect">
            <a:avLst/>
          </a:prstGeom>
          <a:noFill/>
        </p:spPr>
        <p:txBody>
          <a:bodyPr anchor="ctr" wrap="square" rtlCol="0">
            <a:spAutoFit/>
          </a:bodyPr>
          <a:lstStyle/>
          <a:p>
            <a:pPr algn="ctr"/>
            <a:r>
              <a:rPr lang="en-US" sz="8700" spc="-500" kern="0" dirty="0" smtClean="0">
                <a:solidFill>
                  <a:srgbClr val="ffffff"/>
                </a:solidFill>
                <a:latin typeface="S-Core Dream 6 Bold" pitchFamily="34" charset="0"/>
                <a:cs typeface="S-Core Dream 6 Bold" pitchFamily="34" charset="0"/>
              </a:rPr>
              <a:t>03</a:t>
            </a:r>
            <a:endParaRPr lang="en-US" dirty="0"/>
          </a:p>
        </p:txBody>
      </p:sp>
      <p:sp>
        <p:nvSpPr>
          <p:cNvPr id="30" name="Object 30"/>
          <p:cNvSpPr txBox="1"/>
          <p:nvPr/>
        </p:nvSpPr>
        <p:spPr>
          <a:xfrm>
            <a:off x="3611133" y="6138332"/>
            <a:ext cx="6424523" cy="2215163"/>
          </a:xfrm>
          <a:prstGeom prst="rect">
            <a:avLst/>
          </a:prstGeom>
          <a:noFill/>
        </p:spPr>
        <p:txBody>
          <a:bodyPr anchor="ctr" wrap="square" rtlCol="0">
            <a:spAutoFit/>
          </a:bodyPr>
          <a:lstStyle/>
          <a:p>
            <a:pPr algn="ctr"/>
            <a:r>
              <a:rPr lang="en-US" sz="3700" dirty="0" smtClean="0">
                <a:solidFill>
                  <a:srgbClr val="ffffff"/>
                </a:solidFill>
                <a:latin typeface="S-Core Dream 4 Regular" pitchFamily="34" charset="0"/>
                <a:cs typeface="S-Core Dream 4 Regular" pitchFamily="34" charset="0"/>
              </a:rPr>
              <a:t>NON-FUNCTIONAL REQUIREMENTS</a:t>
            </a:r>
            <a:endParaRPr lang="en-US" dirty="0"/>
          </a:p>
        </p:txBody>
      </p:sp>
      <p:sp>
        <p:nvSpPr>
          <p:cNvPr id="31" name="Object 31"/>
          <p:cNvSpPr txBox="1"/>
          <p:nvPr/>
        </p:nvSpPr>
        <p:spPr>
          <a:xfrm>
            <a:off x="7975231" y="1524583"/>
            <a:ext cx="2949307" cy="1866182"/>
          </a:xfrm>
          <a:prstGeom prst="rect">
            <a:avLst/>
          </a:prstGeom>
          <a:noFill/>
        </p:spPr>
        <p:txBody>
          <a:bodyPr anchor="ctr" wrap="square" rtlCol="0">
            <a:spAutoFit/>
          </a:bodyPr>
          <a:lstStyle/>
          <a:p>
            <a:pPr algn="ctr"/>
            <a:r>
              <a:rPr lang="en-US" sz="7000" spc="-400" kern="0" dirty="0" smtClean="0">
                <a:solidFill>
                  <a:srgbClr val="ffffff"/>
                </a:solidFill>
                <a:latin typeface="S-Core Dream 6 Bold" pitchFamily="34" charset="0"/>
                <a:cs typeface="S-Core Dream 6 Bold" pitchFamily="34" charset="0"/>
              </a:rPr>
              <a:t>04</a:t>
            </a:r>
            <a:endParaRPr lang="en-US" dirty="0"/>
          </a:p>
        </p:txBody>
      </p:sp>
      <p:sp>
        <p:nvSpPr>
          <p:cNvPr id="32" name="Object 32"/>
          <p:cNvSpPr txBox="1"/>
          <p:nvPr/>
        </p:nvSpPr>
        <p:spPr>
          <a:xfrm>
            <a:off x="7099533" y="2584297"/>
            <a:ext cx="4700703" cy="1909518"/>
          </a:xfrm>
          <a:prstGeom prst="rect">
            <a:avLst/>
          </a:prstGeom>
          <a:noFill/>
        </p:spPr>
        <p:txBody>
          <a:bodyPr anchor="ctr" wrap="square" rtlCol="0">
            <a:spAutoFit/>
          </a:bodyPr>
          <a:lstStyle/>
          <a:p>
            <a:pPr algn="ctr"/>
            <a:r>
              <a:rPr lang="en-US" sz="3100" dirty="0" smtClean="0">
                <a:solidFill>
                  <a:srgbClr val="ffffff"/>
                </a:solidFill>
                <a:latin typeface="S-Core Dream 4 Regular" pitchFamily="34" charset="0"/>
                <a:cs typeface="S-Core Dream 4 Regular" pitchFamily="34" charset="0"/>
              </a:rPr>
              <a:t>DESIGN &amp; ARCHITECTURE</a:t>
            </a:r>
            <a:endParaRPr lang="en-US" dirty="0"/>
          </a:p>
        </p:txBody>
      </p:sp>
      <p:sp>
        <p:nvSpPr>
          <p:cNvPr id="33" name="Object 33"/>
          <p:cNvSpPr txBox="1"/>
          <p:nvPr/>
        </p:nvSpPr>
        <p:spPr>
          <a:xfrm>
            <a:off x="11042186" y="3635250"/>
            <a:ext cx="2451825" cy="1551399"/>
          </a:xfrm>
          <a:prstGeom prst="rect">
            <a:avLst/>
          </a:prstGeom>
          <a:noFill/>
        </p:spPr>
        <p:txBody>
          <a:bodyPr anchor="ctr" wrap="square" rtlCol="0">
            <a:spAutoFit/>
          </a:bodyPr>
          <a:lstStyle/>
          <a:p>
            <a:pPr algn="ctr"/>
            <a:r>
              <a:rPr lang="en-US" sz="5800" spc="-300" kern="0" dirty="0" smtClean="0">
                <a:solidFill>
                  <a:srgbClr val="ffffff"/>
                </a:solidFill>
                <a:latin typeface="S-Core Dream 6 Bold" pitchFamily="34" charset="0"/>
                <a:cs typeface="S-Core Dream 6 Bold" pitchFamily="34" charset="0"/>
              </a:rPr>
              <a:t>05</a:t>
            </a:r>
            <a:endParaRPr lang="en-US" dirty="0"/>
          </a:p>
        </p:txBody>
      </p:sp>
      <p:sp>
        <p:nvSpPr>
          <p:cNvPr id="34" name="Object 34"/>
          <p:cNvSpPr txBox="1"/>
          <p:nvPr/>
        </p:nvSpPr>
        <p:spPr>
          <a:xfrm>
            <a:off x="10314199" y="5013527"/>
            <a:ext cx="3907800" cy="592800"/>
          </a:xfrm>
          <a:prstGeom prst="rect">
            <a:avLst/>
          </a:prstGeom>
          <a:noFill/>
        </p:spPr>
        <p:txBody>
          <a:bodyPr anchor="ctr" wrap="square" rtlCol="0">
            <a:spAutoFit/>
          </a:bodyPr>
          <a:lstStyle/>
          <a:p>
            <a:pPr algn="ctr"/>
            <a:r>
              <a:rPr lang="en-US" sz="2200" dirty="0" smtClean="0">
                <a:solidFill>
                  <a:srgbClr val="ffffff"/>
                </a:solidFill>
                <a:latin typeface="S-Core Dream 4 Regular" pitchFamily="34" charset="0"/>
                <a:cs typeface="S-Core Dream 4 Regular" pitchFamily="34" charset="0"/>
              </a:rPr>
              <a:t>IMPLEMENTATION</a:t>
            </a:r>
            <a:endParaRPr lang="en-US" dirty="0"/>
          </a:p>
        </p:txBody>
      </p:sp>
      <p:sp>
        <p:nvSpPr>
          <p:cNvPr id="35" name="Object 35"/>
          <p:cNvSpPr txBox="1"/>
          <p:nvPr/>
        </p:nvSpPr>
        <p:spPr>
          <a:xfrm>
            <a:off x="13364766" y="5912153"/>
            <a:ext cx="2413038" cy="1526856"/>
          </a:xfrm>
          <a:prstGeom prst="rect">
            <a:avLst/>
          </a:prstGeom>
          <a:noFill/>
        </p:spPr>
        <p:txBody>
          <a:bodyPr anchor="ctr" wrap="square" rtlCol="0">
            <a:spAutoFit/>
          </a:bodyPr>
          <a:lstStyle/>
          <a:p>
            <a:pPr algn="ctr"/>
            <a:r>
              <a:rPr lang="en-US" sz="5700" spc="-300" kern="0" dirty="0" smtClean="0">
                <a:solidFill>
                  <a:srgbClr val="ffffff"/>
                </a:solidFill>
                <a:latin typeface="S-Core Dream 6 Bold" pitchFamily="34" charset="0"/>
                <a:cs typeface="S-Core Dream 6 Bold" pitchFamily="34" charset="0"/>
              </a:rPr>
              <a:t>06</a:t>
            </a:r>
            <a:endParaRPr lang="en-US" dirty="0"/>
          </a:p>
        </p:txBody>
      </p:sp>
      <p:sp>
        <p:nvSpPr>
          <p:cNvPr id="36" name="Object 36"/>
          <p:cNvSpPr txBox="1"/>
          <p:nvPr/>
        </p:nvSpPr>
        <p:spPr>
          <a:xfrm>
            <a:off x="12657095" y="7455337"/>
            <a:ext cx="3907800" cy="726681"/>
          </a:xfrm>
          <a:prstGeom prst="rect">
            <a:avLst/>
          </a:prstGeom>
          <a:noFill/>
        </p:spPr>
        <p:txBody>
          <a:bodyPr anchor="ctr" wrap="square" rtlCol="0">
            <a:spAutoFit/>
          </a:bodyPr>
          <a:lstStyle/>
          <a:p>
            <a:pPr algn="ctr"/>
            <a:r>
              <a:rPr lang="en-US" sz="2700" dirty="0" smtClean="0">
                <a:solidFill>
                  <a:srgbClr val="ffffff"/>
                </a:solidFill>
                <a:latin typeface="S-Core Dream 4 Regular" pitchFamily="34" charset="0"/>
                <a:cs typeface="S-Core Dream 4 Regular" pitchFamily="34" charset="0"/>
              </a:rPr>
              <a:t>WORK DIVISON</a:t>
            </a:r>
            <a:endParaRPr lang="en-US" dirty="0"/>
          </a:p>
        </p:txBody>
      </p:sp>
      <p:grpSp>
        <p:nvGrpSpPr>
          <p:cNvPr id="1008" name="그룹 1008"/>
          <p:cNvGrpSpPr/>
          <p:nvPr/>
        </p:nvGrpSpPr>
        <p:grpSpPr>
          <a:xfrm>
            <a:off x="14571285" y="2915763"/>
            <a:ext cx="3381630" cy="3381630"/>
            <a:chOff x="14571285" y="2915763"/>
            <a:chExt cx="3381630" cy="3381630"/>
          </a:xfrm>
        </p:grpSpPr>
        <p:pic>
          <p:nvPicPr>
            <p:cNvPr id="38" name="Object 37"/>
            <p:cNvPicPr>
              <a:picLocks noChangeAspect="1"/>
            </p:cNvPicPr>
            <p:nvPr/>
          </p:nvPicPr>
          <p:blipFill>
            <a:blip r:embed="rId9" cstate="print"/>
            <a:stretch>
              <a:fillRect/>
            </a:stretch>
          </p:blipFill>
          <p:spPr>
            <a:xfrm>
              <a:off x="14571285" y="2915763"/>
              <a:ext cx="3381630" cy="3381630"/>
            </a:xfrm>
            <a:prstGeom prst="rect">
              <a:avLst/>
            </a:prstGeom>
          </p:spPr>
        </p:pic>
      </p:grpSp>
      <p:sp>
        <p:nvSpPr>
          <p:cNvPr id="40" name="Object 40"/>
          <p:cNvSpPr txBox="1"/>
          <p:nvPr/>
        </p:nvSpPr>
        <p:spPr>
          <a:xfrm>
            <a:off x="15146086" y="3440202"/>
            <a:ext cx="2232028" cy="1406546"/>
          </a:xfrm>
          <a:prstGeom prst="rect">
            <a:avLst/>
          </a:prstGeom>
          <a:noFill/>
        </p:spPr>
        <p:txBody>
          <a:bodyPr anchor="ctr" wrap="square" rtlCol="0">
            <a:spAutoFit/>
          </a:bodyPr>
          <a:lstStyle/>
          <a:p>
            <a:pPr algn="ctr"/>
            <a:r>
              <a:rPr lang="en-US" sz="5300" spc="-300" kern="0" dirty="0" smtClean="0">
                <a:solidFill>
                  <a:srgbClr val="ffffff"/>
                </a:solidFill>
                <a:latin typeface="S-Core Dream 6 Bold" pitchFamily="34" charset="0"/>
                <a:cs typeface="S-Core Dream 6 Bold" pitchFamily="34" charset="0"/>
              </a:rPr>
              <a:t>07</a:t>
            </a:r>
            <a:endParaRPr lang="en-US" dirty="0"/>
          </a:p>
        </p:txBody>
      </p:sp>
      <p:sp>
        <p:nvSpPr>
          <p:cNvPr id="41" name="Object 41"/>
          <p:cNvSpPr txBox="1"/>
          <p:nvPr/>
        </p:nvSpPr>
        <p:spPr>
          <a:xfrm>
            <a:off x="14483360" y="4643250"/>
            <a:ext cx="3557480" cy="637226"/>
          </a:xfrm>
          <a:prstGeom prst="rect">
            <a:avLst/>
          </a:prstGeom>
          <a:noFill/>
        </p:spPr>
        <p:txBody>
          <a:bodyPr anchor="ctr" wrap="square" rtlCol="0">
            <a:spAutoFit/>
          </a:bodyPr>
          <a:lstStyle/>
          <a:p>
            <a:pPr algn="ctr"/>
            <a:r>
              <a:rPr lang="en-US" sz="2400" dirty="0" smtClean="0">
                <a:solidFill>
                  <a:srgbClr val="ffffff"/>
                </a:solidFill>
                <a:latin typeface="S-Core Dream 4 Regular" pitchFamily="34" charset="0"/>
                <a:cs typeface="S-Core Dream 4 Regular" pitchFamily="34" charset="0"/>
              </a:rPr>
              <a:t>LESSON LEARNT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5193402" y="5800769"/>
            <a:ext cx="3532932" cy="3532932"/>
            <a:chOff x="15193402" y="5800769"/>
            <a:chExt cx="3532932" cy="3532932"/>
          </a:xfrm>
        </p:grpSpPr>
        <p:pic>
          <p:nvPicPr>
            <p:cNvPr id="3" name="Object 2"/>
            <p:cNvPicPr>
              <a:picLocks noChangeAspect="1"/>
            </p:cNvPicPr>
            <p:nvPr/>
          </p:nvPicPr>
          <p:blipFill>
            <a:blip r:embed="rId2" cstate="print"/>
            <a:stretch>
              <a:fillRect/>
            </a:stretch>
          </p:blipFill>
          <p:spPr>
            <a:xfrm>
              <a:off x="15193402" y="5800769"/>
              <a:ext cx="3532932" cy="3532932"/>
            </a:xfrm>
            <a:prstGeom prst="rect">
              <a:avLst/>
            </a:prstGeom>
          </p:spPr>
        </p:pic>
      </p:grpSp>
      <p:grpSp>
        <p:nvGrpSpPr>
          <p:cNvPr id="1002" name="그룹 1002"/>
          <p:cNvGrpSpPr/>
          <p:nvPr/>
        </p:nvGrpSpPr>
        <p:grpSpPr>
          <a:xfrm>
            <a:off x="11151344" y="6506399"/>
            <a:ext cx="4344785" cy="4344785"/>
            <a:chOff x="11151344" y="6506399"/>
            <a:chExt cx="4344785" cy="4344785"/>
          </a:xfrm>
        </p:grpSpPr>
        <p:pic>
          <p:nvPicPr>
            <p:cNvPr id="6" name="Object 5"/>
            <p:cNvPicPr>
              <a:picLocks noChangeAspect="1"/>
            </p:cNvPicPr>
            <p:nvPr/>
          </p:nvPicPr>
          <p:blipFill>
            <a:blip r:embed="rId3" cstate="print"/>
            <a:stretch>
              <a:fillRect/>
            </a:stretch>
          </p:blipFill>
          <p:spPr>
            <a:xfrm>
              <a:off x="11151344" y="6506399"/>
              <a:ext cx="4344785" cy="4344785"/>
            </a:xfrm>
            <a:prstGeom prst="rect">
              <a:avLst/>
            </a:prstGeom>
          </p:spPr>
        </p:pic>
      </p:grpSp>
      <p:grpSp>
        <p:nvGrpSpPr>
          <p:cNvPr id="1003" name="그룹 1003"/>
          <p:cNvGrpSpPr/>
          <p:nvPr/>
        </p:nvGrpSpPr>
        <p:grpSpPr>
          <a:xfrm>
            <a:off x="5455797" y="5142857"/>
            <a:ext cx="6171429" cy="6171429"/>
            <a:chOff x="5455797" y="5142857"/>
            <a:chExt cx="6171429" cy="6171429"/>
          </a:xfrm>
        </p:grpSpPr>
        <p:pic>
          <p:nvPicPr>
            <p:cNvPr id="9" name="Object 8"/>
            <p:cNvPicPr>
              <a:picLocks noChangeAspect="1"/>
            </p:cNvPicPr>
            <p:nvPr/>
          </p:nvPicPr>
          <p:blipFill>
            <a:blip r:embed="rId4" cstate="print"/>
            <a:stretch>
              <a:fillRect/>
            </a:stretch>
          </p:blipFill>
          <p:spPr>
            <a:xfrm>
              <a:off x="5455797" y="5142857"/>
              <a:ext cx="6171429" cy="6171429"/>
            </a:xfrm>
            <a:prstGeom prst="rect">
              <a:avLst/>
            </a:prstGeom>
          </p:spPr>
        </p:pic>
      </p:grpSp>
      <p:grpSp>
        <p:nvGrpSpPr>
          <p:cNvPr id="1004" name="그룹 1004"/>
          <p:cNvGrpSpPr/>
          <p:nvPr/>
        </p:nvGrpSpPr>
        <p:grpSpPr>
          <a:xfrm>
            <a:off x="2954912" y="6402274"/>
            <a:ext cx="3318897" cy="3318897"/>
            <a:chOff x="2954912" y="6402274"/>
            <a:chExt cx="3318897" cy="3318897"/>
          </a:xfrm>
        </p:grpSpPr>
        <p:pic>
          <p:nvPicPr>
            <p:cNvPr id="12" name="Object 11"/>
            <p:cNvPicPr>
              <a:picLocks noChangeAspect="1"/>
            </p:cNvPicPr>
            <p:nvPr/>
          </p:nvPicPr>
          <p:blipFill>
            <a:blip r:embed="rId5" cstate="print"/>
            <a:stretch>
              <a:fillRect/>
            </a:stretch>
          </p:blipFill>
          <p:spPr>
            <a:xfrm>
              <a:off x="2954912" y="6402274"/>
              <a:ext cx="3318897" cy="3318897"/>
            </a:xfrm>
            <a:prstGeom prst="rect">
              <a:avLst/>
            </a:prstGeom>
          </p:spPr>
        </p:pic>
      </p:grpSp>
      <p:grpSp>
        <p:nvGrpSpPr>
          <p:cNvPr id="1005" name="그룹 1005"/>
          <p:cNvGrpSpPr/>
          <p:nvPr/>
        </p:nvGrpSpPr>
        <p:grpSpPr>
          <a:xfrm>
            <a:off x="-705354" y="6560551"/>
            <a:ext cx="4344785" cy="4344785"/>
            <a:chOff x="-705354" y="6560551"/>
            <a:chExt cx="4344785" cy="4344785"/>
          </a:xfrm>
        </p:grpSpPr>
        <p:pic>
          <p:nvPicPr>
            <p:cNvPr id="15" name="Object 14"/>
            <p:cNvPicPr>
              <a:picLocks noChangeAspect="1"/>
            </p:cNvPicPr>
            <p:nvPr/>
          </p:nvPicPr>
          <p:blipFill>
            <a:blip r:embed="rId6" cstate="print"/>
            <a:stretch>
              <a:fillRect/>
            </a:stretch>
          </p:blipFill>
          <p:spPr>
            <a:xfrm>
              <a:off x="-705354" y="6560551"/>
              <a:ext cx="4344785" cy="4344785"/>
            </a:xfrm>
            <a:prstGeom prst="rect">
              <a:avLst/>
            </a:prstGeom>
          </p:spPr>
        </p:pic>
      </p:grpSp>
      <p:sp>
        <p:nvSpPr>
          <p:cNvPr id="17" name="Object 17"/>
          <p:cNvSpPr txBox="1"/>
          <p:nvPr/>
        </p:nvSpPr>
        <p:spPr>
          <a:xfrm>
            <a:off x="3761476" y="1400897"/>
            <a:ext cx="20092726" cy="2052825"/>
          </a:xfrm>
          <a:prstGeom prst="rect">
            <a:avLst/>
          </a:prstGeom>
          <a:noFill/>
        </p:spPr>
        <p:txBody>
          <a:bodyPr anchor="ctr" wrap="square" rtlCol="0">
            <a:spAutoFit/>
          </a:bodyPr>
          <a:lstStyle/>
          <a:p>
            <a:r>
              <a:rPr lang="en-US" sz="1600" spc="-100" kern="0" dirty="0" smtClean="0">
                <a:solidFill>
                  <a:srgbClr val="595959"/>
                </a:solidFill>
                <a:latin typeface="S-Core Dream 3 Light" pitchFamily="34" charset="0"/>
                <a:cs typeface="S-Core Dream 3 Light" pitchFamily="34" charset="0"/>
              </a:rPr>
              <a:t>Choosing the right page layout is an important aspect of any design project, and can have a significant impact on the visual appeal, readability, and usability of your final product. Depending on the purpose and intended audience of your design, you may need to consider factors such as page size, orientation, margins, column width, and the placement of images and other elements. It’s also important to think about the hierarchy of information and how you want to guide your reader’s eye through the content.</a:t>
            </a:r>
            <a:endParaRPr lang="en-US" dirty="0"/>
          </a:p>
        </p:txBody>
      </p:sp>
      <p:grpSp>
        <p:nvGrpSpPr>
          <p:cNvPr id="1006" name="그룹 1006"/>
          <p:cNvGrpSpPr/>
          <p:nvPr/>
        </p:nvGrpSpPr>
        <p:grpSpPr>
          <a:xfrm>
            <a:off x="3761476" y="3378102"/>
            <a:ext cx="13343056" cy="49861"/>
            <a:chOff x="3761476" y="3378102"/>
            <a:chExt cx="13343056" cy="49861"/>
          </a:xfrm>
        </p:grpSpPr>
        <p:pic>
          <p:nvPicPr>
            <p:cNvPr id="19" name="Object 18"/>
            <p:cNvPicPr>
              <a:picLocks noChangeAspect="1"/>
            </p:cNvPicPr>
            <p:nvPr/>
          </p:nvPicPr>
          <p:blipFill>
            <a:blip r:embed="rId7" cstate="print"/>
            <a:stretch>
              <a:fillRect/>
            </a:stretch>
          </p:blipFill>
          <p:spPr>
            <a:xfrm>
              <a:off x="3761476" y="3378102"/>
              <a:ext cx="13343056" cy="49861"/>
            </a:xfrm>
            <a:prstGeom prst="rect">
              <a:avLst/>
            </a:prstGeom>
          </p:spPr>
        </p:pic>
      </p:grpSp>
      <p:sp>
        <p:nvSpPr>
          <p:cNvPr id="21" name="Object 21"/>
          <p:cNvSpPr txBox="1"/>
          <p:nvPr/>
        </p:nvSpPr>
        <p:spPr>
          <a:xfrm>
            <a:off x="3770229" y="3599364"/>
            <a:ext cx="3316304" cy="433818"/>
          </a:xfrm>
          <a:prstGeom prst="rect">
            <a:avLst/>
          </a:prstGeom>
          <a:noFill/>
        </p:spPr>
        <p:txBody>
          <a:bodyPr anchor="ctr" wrap="square" rtlCol="0">
            <a:spAutoFit/>
          </a:bodyPr>
          <a:lstStyle/>
          <a:p>
            <a:r>
              <a:rPr lang="en-US" sz="1600" spc="-100" kern="0" dirty="0" smtClean="0">
                <a:solidFill>
                  <a:srgbClr val="fcc026"/>
                </a:solidFill>
                <a:latin typeface="S-Core Dream 5 Medium" pitchFamily="34" charset="0"/>
                <a:cs typeface="S-Core Dream 5 Medium" pitchFamily="34" charset="0"/>
              </a:rPr>
              <a:t>Keyword</a:t>
            </a:r>
            <a:endParaRPr lang="en-US" dirty="0"/>
          </a:p>
        </p:txBody>
      </p:sp>
      <p:sp>
        <p:nvSpPr>
          <p:cNvPr id="22" name="Object 22"/>
          <p:cNvSpPr txBox="1"/>
          <p:nvPr/>
        </p:nvSpPr>
        <p:spPr>
          <a:xfrm>
            <a:off x="6404848" y="3510477"/>
            <a:ext cx="16102887" cy="967138"/>
          </a:xfrm>
          <a:prstGeom prst="rect">
            <a:avLst/>
          </a:prstGeom>
          <a:noFill/>
        </p:spPr>
        <p:txBody>
          <a:bodyPr anchor="ctr" wrap="square" rtlCol="0">
            <a:spAutoFit/>
          </a:bodyPr>
          <a:lstStyle/>
          <a:p>
            <a:r>
              <a:rPr lang="en-US" sz="1600" dirty="0" smtClean="0">
                <a:solidFill>
                  <a:srgbClr val="bfbfbf"/>
                </a:solidFill>
                <a:latin typeface="S-Core Dream 2 ExtraLight" pitchFamily="34" charset="0"/>
                <a:cs typeface="S-Core Dream 2 ExtraLight" pitchFamily="34" charset="0"/>
              </a:rPr>
              <a:t>Add additional explanations of your key sentence or keywords. Double-click the text to modify the information.</a:t>
            </a:r>
            <a:r>
              <a:rPr lang="en-US" dirty="0" smtClean="0"/>
              <a:t/>
            </a:r>
          </a:p>
          <a:p>
            <a:r>
              <a:rPr lang="en-US" dirty="0" smtClean="0"/>
              <a:t/>
            </a:r>
            <a:r>
              <a:rPr lang="en-US" sz="1600" dirty="0" smtClean="0">
                <a:solidFill>
                  <a:srgbClr val="bfbfbf"/>
                </a:solidFill>
                <a:latin typeface="S-Core Dream 2 ExtraLight" pitchFamily="34" charset="0"/>
                <a:cs typeface="S-Core Dream 2 ExtraLight" pitchFamily="34" charset="0"/>
              </a:rPr>
              <a:t>Please enter relevant details here. Add additional explanations of your key sentence or keywords. </a:t>
            </a:r>
            <a:endParaRPr lang="en-US" dirty="0"/>
          </a:p>
        </p:txBody>
      </p:sp>
      <p:sp>
        <p:nvSpPr>
          <p:cNvPr id="23" name="Object 23"/>
          <p:cNvSpPr txBox="1"/>
          <p:nvPr/>
        </p:nvSpPr>
        <p:spPr>
          <a:xfrm>
            <a:off x="10535972" y="873598"/>
            <a:ext cx="6620654" cy="433818"/>
          </a:xfrm>
          <a:prstGeom prst="rect">
            <a:avLst/>
          </a:prstGeom>
          <a:noFill/>
        </p:spPr>
        <p:txBody>
          <a:bodyPr anchor="ctr" wrap="square" rtlCol="0">
            <a:spAutoFit/>
          </a:bodyPr>
          <a:lstStyle/>
          <a:p>
            <a:pPr algn="r"/>
            <a:r>
              <a:rPr lang="en-US" sz="1600" dirty="0" smtClean="0">
                <a:solidFill>
                  <a:srgbClr val="bfbfbf"/>
                </a:solidFill>
                <a:latin typeface="S-Core Dream 5 Medium" pitchFamily="34" charset="0"/>
                <a:cs typeface="S-Core Dream 5 Medium" pitchFamily="34" charset="0"/>
              </a:rPr>
              <a:t>SIMPLE PRESENTATION</a:t>
            </a:r>
            <a:endParaRPr lang="en-US" dirty="0"/>
          </a:p>
        </p:txBody>
      </p:sp>
      <p:sp>
        <p:nvSpPr>
          <p:cNvPr id="24" name="Object 24"/>
          <p:cNvSpPr txBox="1"/>
          <p:nvPr/>
        </p:nvSpPr>
        <p:spPr>
          <a:xfrm>
            <a:off x="2835" y="7172001"/>
            <a:ext cx="2912550" cy="1842923"/>
          </a:xfrm>
          <a:prstGeom prst="rect">
            <a:avLst/>
          </a:prstGeom>
          <a:noFill/>
        </p:spPr>
        <p:txBody>
          <a:bodyPr anchor="ctr" wrap="square" rtlCol="0">
            <a:spAutoFit/>
          </a:bodyPr>
          <a:lstStyle/>
          <a:p>
            <a:pPr algn="ctr"/>
            <a:r>
              <a:rPr lang="en-US" sz="6900" spc="-400" kern="0" dirty="0" smtClean="0">
                <a:solidFill>
                  <a:srgbClr val="ffffff"/>
                </a:solidFill>
                <a:latin typeface="S-Core Dream 6 Bold" pitchFamily="34" charset="0"/>
                <a:cs typeface="S-Core Dream 6 Bold" pitchFamily="34" charset="0"/>
              </a:rPr>
              <a:t>?</a:t>
            </a:r>
            <a:endParaRPr lang="en-US" dirty="0"/>
          </a:p>
        </p:txBody>
      </p:sp>
      <p:sp>
        <p:nvSpPr>
          <p:cNvPr id="25" name="Object 25"/>
          <p:cNvSpPr txBox="1"/>
          <p:nvPr/>
        </p:nvSpPr>
        <p:spPr>
          <a:xfrm>
            <a:off x="-861949" y="8749114"/>
            <a:ext cx="4642118" cy="824513"/>
          </a:xfrm>
          <a:prstGeom prst="rect">
            <a:avLst/>
          </a:prstGeom>
          <a:noFill/>
        </p:spPr>
        <p:txBody>
          <a:bodyPr anchor="ctr" wrap="square" rtlCol="0">
            <a:spAutoFit/>
          </a:bodyPr>
          <a:lstStyle/>
          <a:p>
            <a:pPr algn="ctr"/>
            <a:r>
              <a:rPr lang="en-US" sz="3100" dirty="0" smtClean="0">
                <a:solidFill>
                  <a:srgbClr val="ffffff"/>
                </a:solidFill>
                <a:latin typeface="S-Core Dream 4 Regular" pitchFamily="34" charset="0"/>
                <a:cs typeface="S-Core Dream 4 Regular" pitchFamily="34" charset="0"/>
              </a:rPr>
              <a:t>KEYWORD</a:t>
            </a:r>
            <a:endParaRPr lang="en-US" dirty="0"/>
          </a:p>
        </p:txBody>
      </p:sp>
      <p:sp>
        <p:nvSpPr>
          <p:cNvPr id="26" name="Object 26"/>
          <p:cNvSpPr txBox="1"/>
          <p:nvPr/>
        </p:nvSpPr>
        <p:spPr>
          <a:xfrm>
            <a:off x="3498346" y="6870858"/>
            <a:ext cx="2232028" cy="1412322"/>
          </a:xfrm>
          <a:prstGeom prst="rect">
            <a:avLst/>
          </a:prstGeom>
          <a:noFill/>
        </p:spPr>
        <p:txBody>
          <a:bodyPr anchor="ctr" wrap="square" rtlCol="0">
            <a:spAutoFit/>
          </a:bodyPr>
          <a:lstStyle/>
          <a:p>
            <a:pPr algn="ctr"/>
            <a:r>
              <a:rPr lang="en-US" sz="5300" spc="-300" kern="0" dirty="0" smtClean="0">
                <a:solidFill>
                  <a:srgbClr val="ffffff"/>
                </a:solidFill>
                <a:latin typeface="S-Core Dream 6 Bold" pitchFamily="34" charset="0"/>
                <a:cs typeface="S-Core Dream 6 Bold" pitchFamily="34" charset="0"/>
              </a:rPr>
              <a:t>!</a:t>
            </a:r>
            <a:endParaRPr lang="en-US" dirty="0"/>
          </a:p>
        </p:txBody>
      </p:sp>
      <p:sp>
        <p:nvSpPr>
          <p:cNvPr id="27" name="Object 27"/>
          <p:cNvSpPr txBox="1"/>
          <p:nvPr/>
        </p:nvSpPr>
        <p:spPr>
          <a:xfrm>
            <a:off x="2835620" y="8072307"/>
            <a:ext cx="3557480" cy="646213"/>
          </a:xfrm>
          <a:prstGeom prst="rect">
            <a:avLst/>
          </a:prstGeom>
          <a:noFill/>
        </p:spPr>
        <p:txBody>
          <a:bodyPr anchor="ctr" wrap="square" rtlCol="0">
            <a:spAutoFit/>
          </a:bodyPr>
          <a:lstStyle/>
          <a:p>
            <a:pPr algn="ctr"/>
            <a:r>
              <a:rPr lang="en-US" sz="2400" dirty="0" smtClean="0">
                <a:solidFill>
                  <a:srgbClr val="ffffff"/>
                </a:solidFill>
                <a:latin typeface="S-Core Dream 4 Regular" pitchFamily="34" charset="0"/>
                <a:cs typeface="S-Core Dream 4 Regular" pitchFamily="34" charset="0"/>
              </a:rPr>
              <a:t>KEYWORD</a:t>
            </a:r>
            <a:endParaRPr lang="en-US" dirty="0"/>
          </a:p>
        </p:txBody>
      </p:sp>
      <p:sp>
        <p:nvSpPr>
          <p:cNvPr id="28" name="Object 28"/>
          <p:cNvSpPr txBox="1"/>
          <p:nvPr/>
        </p:nvSpPr>
        <p:spPr>
          <a:xfrm>
            <a:off x="11849182" y="7125567"/>
            <a:ext cx="2949307" cy="1866182"/>
          </a:xfrm>
          <a:prstGeom prst="rect">
            <a:avLst/>
          </a:prstGeom>
          <a:noFill/>
        </p:spPr>
        <p:txBody>
          <a:bodyPr anchor="ctr" wrap="square" rtlCol="0">
            <a:spAutoFit/>
          </a:bodyPr>
          <a:lstStyle/>
          <a:p>
            <a:pPr algn="ctr"/>
            <a:r>
              <a:rPr lang="en-US" sz="7000" spc="-400" kern="0" dirty="0" smtClean="0">
                <a:solidFill>
                  <a:srgbClr val="ffffff"/>
                </a:solidFill>
                <a:latin typeface="S-Core Dream 6 Bold" pitchFamily="34" charset="0"/>
                <a:cs typeface="S-Core Dream 6 Bold" pitchFamily="34" charset="0"/>
              </a:rPr>
              <a:t>?!</a:t>
            </a:r>
            <a:endParaRPr lang="en-US" dirty="0"/>
          </a:p>
        </p:txBody>
      </p:sp>
      <p:sp>
        <p:nvSpPr>
          <p:cNvPr id="29" name="Object 29"/>
          <p:cNvSpPr txBox="1"/>
          <p:nvPr/>
        </p:nvSpPr>
        <p:spPr>
          <a:xfrm>
            <a:off x="10973502" y="8714591"/>
            <a:ext cx="4700703" cy="850910"/>
          </a:xfrm>
          <a:prstGeom prst="rect">
            <a:avLst/>
          </a:prstGeom>
          <a:noFill/>
        </p:spPr>
        <p:txBody>
          <a:bodyPr anchor="ctr" wrap="square" rtlCol="0">
            <a:spAutoFit/>
          </a:bodyPr>
          <a:lstStyle/>
          <a:p>
            <a:pPr algn="ctr"/>
            <a:r>
              <a:rPr lang="en-US" sz="3100" dirty="0" smtClean="0">
                <a:solidFill>
                  <a:srgbClr val="ffffff"/>
                </a:solidFill>
                <a:latin typeface="S-Core Dream 4 Regular" pitchFamily="34" charset="0"/>
                <a:cs typeface="S-Core Dream 4 Regular" pitchFamily="34" charset="0"/>
              </a:rPr>
              <a:t>KEYWORD</a:t>
            </a:r>
            <a:endParaRPr lang="en-US" dirty="0"/>
          </a:p>
        </p:txBody>
      </p:sp>
      <p:sp>
        <p:nvSpPr>
          <p:cNvPr id="30" name="Object 30"/>
          <p:cNvSpPr txBox="1"/>
          <p:nvPr/>
        </p:nvSpPr>
        <p:spPr>
          <a:xfrm>
            <a:off x="15764354" y="6280287"/>
            <a:ext cx="2413038" cy="1526856"/>
          </a:xfrm>
          <a:prstGeom prst="rect">
            <a:avLst/>
          </a:prstGeom>
          <a:noFill/>
        </p:spPr>
        <p:txBody>
          <a:bodyPr anchor="ctr" wrap="square" rtlCol="0">
            <a:spAutoFit/>
          </a:bodyPr>
          <a:lstStyle/>
          <a:p>
            <a:pPr algn="ctr"/>
            <a:r>
              <a:rPr lang="en-US" sz="5700" spc="-300" kern="0" dirty="0" smtClean="0">
                <a:solidFill>
                  <a:srgbClr val="ffffff"/>
                </a:solidFill>
                <a:latin typeface="S-Core Dream 6 Bold" pitchFamily="34" charset="0"/>
                <a:cs typeface="S-Core Dream 6 Bold" pitchFamily="34" charset="0"/>
              </a:rPr>
              <a:t>!!</a:t>
            </a:r>
            <a:endParaRPr lang="en-US" dirty="0"/>
          </a:p>
        </p:txBody>
      </p:sp>
      <p:sp>
        <p:nvSpPr>
          <p:cNvPr id="31" name="Object 31"/>
          <p:cNvSpPr txBox="1"/>
          <p:nvPr/>
        </p:nvSpPr>
        <p:spPr>
          <a:xfrm>
            <a:off x="15047861" y="7584365"/>
            <a:ext cx="3845979" cy="688209"/>
          </a:xfrm>
          <a:prstGeom prst="rect">
            <a:avLst/>
          </a:prstGeom>
          <a:noFill/>
        </p:spPr>
        <p:txBody>
          <a:bodyPr anchor="ctr" wrap="square" rtlCol="0">
            <a:spAutoFit/>
          </a:bodyPr>
          <a:lstStyle/>
          <a:p>
            <a:pPr algn="ctr"/>
            <a:r>
              <a:rPr lang="en-US" sz="2600" dirty="0" smtClean="0">
                <a:solidFill>
                  <a:srgbClr val="ffffff"/>
                </a:solidFill>
                <a:latin typeface="S-Core Dream 4 Regular" pitchFamily="34" charset="0"/>
                <a:cs typeface="S-Core Dream 4 Regular" pitchFamily="34" charset="0"/>
              </a:rPr>
              <a:t>KEYWORD</a:t>
            </a:r>
            <a:endParaRPr lang="en-US" dirty="0"/>
          </a:p>
        </p:txBody>
      </p:sp>
      <p:grpSp>
        <p:nvGrpSpPr>
          <p:cNvPr id="1007" name="그룹 1007"/>
          <p:cNvGrpSpPr/>
          <p:nvPr/>
        </p:nvGrpSpPr>
        <p:grpSpPr>
          <a:xfrm>
            <a:off x="840639" y="516084"/>
            <a:ext cx="1245859" cy="1245859"/>
            <a:chOff x="840639" y="516084"/>
            <a:chExt cx="1245859" cy="1245859"/>
          </a:xfrm>
        </p:grpSpPr>
        <p:pic>
          <p:nvPicPr>
            <p:cNvPr id="33" name="Object 32"/>
            <p:cNvPicPr>
              <a:picLocks noChangeAspect="1"/>
            </p:cNvPicPr>
            <p:nvPr/>
          </p:nvPicPr>
          <p:blipFill>
            <a:blip r:embed="rId8" cstate="print"/>
            <a:stretch>
              <a:fillRect/>
            </a:stretch>
          </p:blipFill>
          <p:spPr>
            <a:xfrm>
              <a:off x="840639" y="516084"/>
              <a:ext cx="1245859" cy="1245859"/>
            </a:xfrm>
            <a:prstGeom prst="rect">
              <a:avLst/>
            </a:prstGeom>
          </p:spPr>
        </p:pic>
      </p:grpSp>
      <p:sp>
        <p:nvSpPr>
          <p:cNvPr id="35" name="Object 35"/>
          <p:cNvSpPr txBox="1"/>
          <p:nvPr/>
        </p:nvSpPr>
        <p:spPr>
          <a:xfrm>
            <a:off x="289300" y="965697"/>
            <a:ext cx="2348537" cy="319992"/>
          </a:xfrm>
          <a:prstGeom prst="rect">
            <a:avLst/>
          </a:prstGeom>
          <a:noFill/>
        </p:spPr>
        <p:txBody>
          <a:bodyPr anchor="ctr" wrap="square" rtlCol="0">
            <a:spAutoFit/>
          </a:bodyPr>
          <a:lstStyle/>
          <a:p>
            <a:pPr algn="ctr"/>
            <a:r>
              <a:rPr lang="en-US" sz="1200" spc="200" kern="0" dirty="0" smtClean="0">
                <a:solidFill>
                  <a:srgbClr val="ffffff"/>
                </a:solidFill>
                <a:latin typeface="S-Core Dream 3 Light" pitchFamily="34" charset="0"/>
                <a:cs typeface="S-Core Dream 3 Light" pitchFamily="34" charset="0"/>
              </a:rPr>
              <a:t>CONTENTS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8042967" y="2648722"/>
            <a:ext cx="6301364" cy="6301364"/>
            <a:chOff x="8042967" y="2648722"/>
            <a:chExt cx="6301364" cy="6301364"/>
          </a:xfrm>
        </p:grpSpPr>
        <p:pic>
          <p:nvPicPr>
            <p:cNvPr id="3" name="Object 2"/>
            <p:cNvPicPr>
              <a:picLocks noChangeAspect="1"/>
            </p:cNvPicPr>
            <p:nvPr/>
          </p:nvPicPr>
          <p:blipFill>
            <a:blip r:embed="rId2" cstate="print"/>
            <a:stretch>
              <a:fillRect/>
            </a:stretch>
          </p:blipFill>
          <p:spPr>
            <a:xfrm>
              <a:off x="8042967" y="2648722"/>
              <a:ext cx="6301364" cy="6301364"/>
            </a:xfrm>
            <a:prstGeom prst="rect">
              <a:avLst/>
            </a:prstGeom>
          </p:spPr>
        </p:pic>
      </p:grpSp>
      <p:grpSp>
        <p:nvGrpSpPr>
          <p:cNvPr id="1002" name="그룹 1002"/>
          <p:cNvGrpSpPr/>
          <p:nvPr/>
        </p:nvGrpSpPr>
        <p:grpSpPr>
          <a:xfrm>
            <a:off x="12889443" y="2710792"/>
            <a:ext cx="6177223" cy="6177223"/>
            <a:chOff x="12889443" y="2710792"/>
            <a:chExt cx="6177223" cy="6177223"/>
          </a:xfrm>
        </p:grpSpPr>
        <p:pic>
          <p:nvPicPr>
            <p:cNvPr id="6" name="Object 5"/>
            <p:cNvPicPr>
              <a:picLocks noChangeAspect="1"/>
            </p:cNvPicPr>
            <p:nvPr/>
          </p:nvPicPr>
          <p:blipFill>
            <a:blip r:embed="rId3" cstate="print"/>
            <a:stretch>
              <a:fillRect/>
            </a:stretch>
          </p:blipFill>
          <p:spPr>
            <a:xfrm>
              <a:off x="12889443" y="2710792"/>
              <a:ext cx="6177223" cy="6177223"/>
            </a:xfrm>
            <a:prstGeom prst="rect">
              <a:avLst/>
            </a:prstGeom>
          </p:spPr>
        </p:pic>
      </p:grpSp>
      <p:grpSp>
        <p:nvGrpSpPr>
          <p:cNvPr id="1003" name="그룹 1003"/>
          <p:cNvGrpSpPr/>
          <p:nvPr/>
        </p:nvGrpSpPr>
        <p:grpSpPr>
          <a:xfrm>
            <a:off x="10413253" y="2713690"/>
            <a:ext cx="6171429" cy="6171429"/>
            <a:chOff x="10413253" y="2713690"/>
            <a:chExt cx="6171429" cy="6171429"/>
          </a:xfrm>
        </p:grpSpPr>
        <p:pic>
          <p:nvPicPr>
            <p:cNvPr id="9" name="Object 8"/>
            <p:cNvPicPr>
              <a:picLocks noChangeAspect="1"/>
            </p:cNvPicPr>
            <p:nvPr/>
          </p:nvPicPr>
          <p:blipFill>
            <a:blip r:embed="rId4" cstate="print"/>
            <a:stretch>
              <a:fillRect/>
            </a:stretch>
          </p:blipFill>
          <p:spPr>
            <a:xfrm>
              <a:off x="10413253" y="2713690"/>
              <a:ext cx="6171429" cy="6171429"/>
            </a:xfrm>
            <a:prstGeom prst="rect">
              <a:avLst/>
            </a:prstGeom>
          </p:spPr>
        </p:pic>
      </p:grpSp>
      <p:sp>
        <p:nvSpPr>
          <p:cNvPr id="11" name="Object 11"/>
          <p:cNvSpPr txBox="1"/>
          <p:nvPr/>
        </p:nvSpPr>
        <p:spPr>
          <a:xfrm>
            <a:off x="10535972" y="873598"/>
            <a:ext cx="6620654" cy="433818"/>
          </a:xfrm>
          <a:prstGeom prst="rect">
            <a:avLst/>
          </a:prstGeom>
          <a:noFill/>
        </p:spPr>
        <p:txBody>
          <a:bodyPr anchor="ctr" wrap="square" rtlCol="0">
            <a:spAutoFit/>
          </a:bodyPr>
          <a:lstStyle/>
          <a:p>
            <a:pPr algn="r"/>
            <a:r>
              <a:rPr lang="en-US" sz="1600" dirty="0" smtClean="0">
                <a:solidFill>
                  <a:srgbClr val="bfbfbf"/>
                </a:solidFill>
                <a:latin typeface="S-Core Dream 5 Medium" pitchFamily="34" charset="0"/>
                <a:cs typeface="S-Core Dream 5 Medium" pitchFamily="34" charset="0"/>
              </a:rPr>
              <a:t>SIMPLE PRESENTATION</a:t>
            </a:r>
            <a:endParaRPr lang="en-US" dirty="0"/>
          </a:p>
        </p:txBody>
      </p:sp>
      <p:grpSp>
        <p:nvGrpSpPr>
          <p:cNvPr id="1004" name="그룹 1004"/>
          <p:cNvGrpSpPr/>
          <p:nvPr/>
        </p:nvGrpSpPr>
        <p:grpSpPr>
          <a:xfrm>
            <a:off x="840639" y="516084"/>
            <a:ext cx="1245859" cy="1245859"/>
            <a:chOff x="840639" y="516084"/>
            <a:chExt cx="1245859" cy="1245859"/>
          </a:xfrm>
        </p:grpSpPr>
        <p:pic>
          <p:nvPicPr>
            <p:cNvPr id="13" name="Object 12"/>
            <p:cNvPicPr>
              <a:picLocks noChangeAspect="1"/>
            </p:cNvPicPr>
            <p:nvPr/>
          </p:nvPicPr>
          <p:blipFill>
            <a:blip r:embed="rId5" cstate="print"/>
            <a:stretch>
              <a:fillRect/>
            </a:stretch>
          </p:blipFill>
          <p:spPr>
            <a:xfrm>
              <a:off x="840639" y="516084"/>
              <a:ext cx="1245859" cy="1245859"/>
            </a:xfrm>
            <a:prstGeom prst="rect">
              <a:avLst/>
            </a:prstGeom>
          </p:spPr>
        </p:pic>
      </p:grpSp>
      <p:sp>
        <p:nvSpPr>
          <p:cNvPr id="15" name="Object 15"/>
          <p:cNvSpPr txBox="1"/>
          <p:nvPr/>
        </p:nvSpPr>
        <p:spPr>
          <a:xfrm>
            <a:off x="289300" y="965697"/>
            <a:ext cx="2348537" cy="319992"/>
          </a:xfrm>
          <a:prstGeom prst="rect">
            <a:avLst/>
          </a:prstGeom>
          <a:noFill/>
        </p:spPr>
        <p:txBody>
          <a:bodyPr anchor="ctr" wrap="square" rtlCol="0">
            <a:spAutoFit/>
          </a:bodyPr>
          <a:lstStyle/>
          <a:p>
            <a:pPr algn="ctr"/>
            <a:r>
              <a:rPr lang="en-US" sz="1200" spc="200" kern="0" dirty="0" smtClean="0">
                <a:solidFill>
                  <a:srgbClr val="ffffff"/>
                </a:solidFill>
                <a:latin typeface="S-Core Dream 3 Light" pitchFamily="34" charset="0"/>
                <a:cs typeface="S-Core Dream 3 Light" pitchFamily="34" charset="0"/>
              </a:rPr>
              <a:t>CONTENTS</a:t>
            </a:r>
            <a:endParaRPr lang="en-US" dirty="0"/>
          </a:p>
        </p:txBody>
      </p:sp>
      <p:sp>
        <p:nvSpPr>
          <p:cNvPr id="16" name="Object 16"/>
          <p:cNvSpPr txBox="1"/>
          <p:nvPr/>
        </p:nvSpPr>
        <p:spPr>
          <a:xfrm>
            <a:off x="1577854" y="3524512"/>
            <a:ext cx="8043154" cy="646201"/>
          </a:xfrm>
          <a:prstGeom prst="rect">
            <a:avLst/>
          </a:prstGeom>
          <a:noFill/>
        </p:spPr>
        <p:txBody>
          <a:bodyPr anchor="ctr" wrap="square" rtlCol="0">
            <a:spAutoFit/>
          </a:bodyPr>
          <a:lstStyle/>
          <a:p>
            <a:r>
              <a:rPr lang="en-US" sz="2400" dirty="0" smtClean="0">
                <a:solidFill>
                  <a:srgbClr val="1fb6ff"/>
                </a:solidFill>
                <a:latin typeface="S-Core Dream 5 Medium" pitchFamily="34" charset="0"/>
                <a:cs typeface="S-Core Dream 5 Medium" pitchFamily="34" charset="0"/>
              </a:rPr>
              <a:t>Please enter the title here</a:t>
            </a:r>
            <a:endParaRPr lang="en-US" dirty="0"/>
          </a:p>
        </p:txBody>
      </p:sp>
      <p:sp>
        <p:nvSpPr>
          <p:cNvPr id="17" name="Object 17"/>
          <p:cNvSpPr txBox="1"/>
          <p:nvPr/>
        </p:nvSpPr>
        <p:spPr>
          <a:xfrm>
            <a:off x="1577857" y="3911161"/>
            <a:ext cx="8043154" cy="5363675"/>
          </a:xfrm>
          <a:prstGeom prst="rect">
            <a:avLst/>
          </a:prstGeom>
          <a:noFill/>
        </p:spPr>
        <p:txBody>
          <a:bodyPr anchor="ctr" wrap="square" rtlCol="0">
            <a:spAutoFit/>
          </a:bodyPr>
          <a:lstStyle/>
          <a:p>
            <a:r>
              <a:rPr lang="en-US" sz="1600" dirty="0" smtClean="0">
                <a:solidFill>
                  <a:srgbClr val="595959"/>
                </a:solidFill>
                <a:latin typeface="S-Core Dream 4 Regular" pitchFamily="34" charset="0"/>
                <a:cs typeface="S-Core Dream 4 Regular" pitchFamily="34" charset="0"/>
              </a:rPr>
              <a:t>Choosing the right page layout is an important aspect of any design project, and can have a significant impact on the visual appeal, readability, and usability of your final product. Depending on the purpose and intended audience of your design, you may need to consider factors such as page size, orientation, margins, column width, and the placement of images and other elements. It’s also important to think about the hierarchy of information and how you want to guide your reader’s eye through the content.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6974563" y="2021034"/>
            <a:ext cx="4354181" cy="4354181"/>
            <a:chOff x="6974563" y="2021034"/>
            <a:chExt cx="4354181" cy="4354181"/>
          </a:xfrm>
        </p:grpSpPr>
        <p:pic>
          <p:nvPicPr>
            <p:cNvPr id="3" name="Object 2"/>
            <p:cNvPicPr>
              <a:picLocks noChangeAspect="1"/>
            </p:cNvPicPr>
            <p:nvPr/>
          </p:nvPicPr>
          <p:blipFill>
            <a:blip r:embed="rId2" cstate="print"/>
            <a:stretch>
              <a:fillRect/>
            </a:stretch>
          </p:blipFill>
          <p:spPr>
            <a:xfrm>
              <a:off x="6974563" y="2021034"/>
              <a:ext cx="4354181" cy="4354181"/>
            </a:xfrm>
            <a:prstGeom prst="rect">
              <a:avLst/>
            </a:prstGeom>
          </p:spPr>
        </p:pic>
      </p:grpSp>
      <p:sp>
        <p:nvSpPr>
          <p:cNvPr id="5" name="Object 5"/>
          <p:cNvSpPr txBox="1"/>
          <p:nvPr/>
        </p:nvSpPr>
        <p:spPr>
          <a:xfrm>
            <a:off x="10535972" y="873598"/>
            <a:ext cx="6620654" cy="433818"/>
          </a:xfrm>
          <a:prstGeom prst="rect">
            <a:avLst/>
          </a:prstGeom>
          <a:noFill/>
        </p:spPr>
        <p:txBody>
          <a:bodyPr anchor="ctr" wrap="square" rtlCol="0">
            <a:spAutoFit/>
          </a:bodyPr>
          <a:lstStyle/>
          <a:p>
            <a:pPr algn="r"/>
            <a:r>
              <a:rPr lang="en-US" sz="1600" dirty="0" smtClean="0">
                <a:solidFill>
                  <a:srgbClr val="bfbfbf"/>
                </a:solidFill>
                <a:latin typeface="S-Core Dream 5 Medium" pitchFamily="34" charset="0"/>
                <a:cs typeface="S-Core Dream 5 Medium" pitchFamily="34" charset="0"/>
              </a:rPr>
              <a:t>SIMPLE PRESENTATION</a:t>
            </a:r>
            <a:endParaRPr lang="en-US" dirty="0"/>
          </a:p>
        </p:txBody>
      </p:sp>
      <p:sp>
        <p:nvSpPr>
          <p:cNvPr id="6" name="Object 6"/>
          <p:cNvSpPr txBox="1"/>
          <p:nvPr/>
        </p:nvSpPr>
        <p:spPr>
          <a:xfrm>
            <a:off x="-29555" y="6776109"/>
            <a:ext cx="7204647" cy="646201"/>
          </a:xfrm>
          <a:prstGeom prst="rect">
            <a:avLst/>
          </a:prstGeom>
          <a:noFill/>
        </p:spPr>
        <p:txBody>
          <a:bodyPr anchor="ctr" wrap="square" rtlCol="0">
            <a:spAutoFit/>
          </a:bodyPr>
          <a:lstStyle/>
          <a:p>
            <a:pPr algn="ctr"/>
            <a:r>
              <a:rPr lang="en-US" sz="2400" dirty="0" smtClean="0">
                <a:solidFill>
                  <a:srgbClr val="044389"/>
                </a:solidFill>
                <a:latin typeface="S-Core Dream 5 Medium" pitchFamily="34" charset="0"/>
                <a:cs typeface="S-Core Dream 5 Medium" pitchFamily="34" charset="0"/>
              </a:rPr>
              <a:t>Please enter the title here</a:t>
            </a:r>
            <a:endParaRPr lang="en-US" dirty="0"/>
          </a:p>
        </p:txBody>
      </p:sp>
      <p:grpSp>
        <p:nvGrpSpPr>
          <p:cNvPr id="1002" name="그룹 1002"/>
          <p:cNvGrpSpPr/>
          <p:nvPr/>
        </p:nvGrpSpPr>
        <p:grpSpPr>
          <a:xfrm>
            <a:off x="1425629" y="2048573"/>
            <a:ext cx="4294284" cy="4294284"/>
            <a:chOff x="1425629" y="2048573"/>
            <a:chExt cx="4294284" cy="4294284"/>
          </a:xfrm>
        </p:grpSpPr>
        <p:pic>
          <p:nvPicPr>
            <p:cNvPr id="8" name="Object 7"/>
            <p:cNvPicPr>
              <a:picLocks noChangeAspect="1"/>
            </p:cNvPicPr>
            <p:nvPr/>
          </p:nvPicPr>
          <p:blipFill>
            <a:blip r:embed="rId3" cstate="print"/>
            <a:stretch>
              <a:fillRect/>
            </a:stretch>
          </p:blipFill>
          <p:spPr>
            <a:xfrm>
              <a:off x="1425629" y="2048573"/>
              <a:ext cx="4294284" cy="4294284"/>
            </a:xfrm>
            <a:prstGeom prst="rect">
              <a:avLst/>
            </a:prstGeom>
          </p:spPr>
        </p:pic>
      </p:grpSp>
      <p:sp>
        <p:nvSpPr>
          <p:cNvPr id="10" name="Object 10"/>
          <p:cNvSpPr txBox="1"/>
          <p:nvPr/>
        </p:nvSpPr>
        <p:spPr>
          <a:xfrm>
            <a:off x="7695378" y="2614130"/>
            <a:ext cx="2912550" cy="1842923"/>
          </a:xfrm>
          <a:prstGeom prst="rect">
            <a:avLst/>
          </a:prstGeom>
          <a:noFill/>
        </p:spPr>
        <p:txBody>
          <a:bodyPr anchor="ctr" wrap="square" rtlCol="0">
            <a:spAutoFit/>
          </a:bodyPr>
          <a:lstStyle/>
          <a:p>
            <a:pPr algn="ctr"/>
            <a:r>
              <a:rPr lang="en-US" sz="6900" spc="-400" kern="0" dirty="0" smtClean="0">
                <a:solidFill>
                  <a:srgbClr val="ffffff"/>
                </a:solidFill>
                <a:latin typeface="S-Core Dream 6 Bold" pitchFamily="34" charset="0"/>
                <a:cs typeface="S-Core Dream 6 Bold" pitchFamily="34" charset="0"/>
              </a:rPr>
              <a:t>?</a:t>
            </a:r>
            <a:endParaRPr lang="en-US" dirty="0"/>
          </a:p>
        </p:txBody>
      </p:sp>
      <p:sp>
        <p:nvSpPr>
          <p:cNvPr id="11" name="Object 11"/>
          <p:cNvSpPr txBox="1"/>
          <p:nvPr/>
        </p:nvSpPr>
        <p:spPr>
          <a:xfrm>
            <a:off x="6830590" y="4191238"/>
            <a:ext cx="4642118" cy="824513"/>
          </a:xfrm>
          <a:prstGeom prst="rect">
            <a:avLst/>
          </a:prstGeom>
          <a:noFill/>
        </p:spPr>
        <p:txBody>
          <a:bodyPr anchor="ctr" wrap="square" rtlCol="0">
            <a:spAutoFit/>
          </a:bodyPr>
          <a:lstStyle/>
          <a:p>
            <a:pPr algn="ctr"/>
            <a:r>
              <a:rPr lang="en-US" sz="3100" dirty="0" smtClean="0">
                <a:solidFill>
                  <a:srgbClr val="ffffff"/>
                </a:solidFill>
                <a:latin typeface="S-Core Dream 4 Regular" pitchFamily="34" charset="0"/>
                <a:cs typeface="S-Core Dream 4 Regular" pitchFamily="34" charset="0"/>
              </a:rPr>
              <a:t>KEYWORD</a:t>
            </a:r>
            <a:endParaRPr lang="en-US" dirty="0"/>
          </a:p>
        </p:txBody>
      </p:sp>
      <p:sp>
        <p:nvSpPr>
          <p:cNvPr id="12" name="Object 12"/>
          <p:cNvSpPr txBox="1"/>
          <p:nvPr/>
        </p:nvSpPr>
        <p:spPr>
          <a:xfrm>
            <a:off x="5540530" y="6776109"/>
            <a:ext cx="7204647" cy="646201"/>
          </a:xfrm>
          <a:prstGeom prst="rect">
            <a:avLst/>
          </a:prstGeom>
          <a:noFill/>
        </p:spPr>
        <p:txBody>
          <a:bodyPr anchor="ctr" wrap="square" rtlCol="0">
            <a:spAutoFit/>
          </a:bodyPr>
          <a:lstStyle/>
          <a:p>
            <a:pPr algn="ctr"/>
            <a:r>
              <a:rPr lang="en-US" sz="2400" dirty="0" smtClean="0">
                <a:solidFill>
                  <a:srgbClr val="1fb6ff"/>
                </a:solidFill>
                <a:latin typeface="S-Core Dream 5 Medium" pitchFamily="34" charset="0"/>
                <a:cs typeface="S-Core Dream 5 Medium" pitchFamily="34" charset="0"/>
              </a:rPr>
              <a:t>Please enter the title here</a:t>
            </a:r>
            <a:endParaRPr lang="en-US" dirty="0"/>
          </a:p>
        </p:txBody>
      </p:sp>
      <p:grpSp>
        <p:nvGrpSpPr>
          <p:cNvPr id="1003" name="그룹 1003"/>
          <p:cNvGrpSpPr/>
          <p:nvPr/>
        </p:nvGrpSpPr>
        <p:grpSpPr>
          <a:xfrm>
            <a:off x="12565836" y="2048573"/>
            <a:ext cx="4294284" cy="4294284"/>
            <a:chOff x="12565836" y="2048573"/>
            <a:chExt cx="4294284" cy="4294284"/>
          </a:xfrm>
        </p:grpSpPr>
        <p:pic>
          <p:nvPicPr>
            <p:cNvPr id="14" name="Object 13"/>
            <p:cNvPicPr>
              <a:picLocks noChangeAspect="1"/>
            </p:cNvPicPr>
            <p:nvPr/>
          </p:nvPicPr>
          <p:blipFill>
            <a:blip r:embed="rId4" cstate="print"/>
            <a:stretch>
              <a:fillRect/>
            </a:stretch>
          </p:blipFill>
          <p:spPr>
            <a:xfrm>
              <a:off x="12565836" y="2048573"/>
              <a:ext cx="4294284" cy="4294284"/>
            </a:xfrm>
            <a:prstGeom prst="rect">
              <a:avLst/>
            </a:prstGeom>
          </p:spPr>
        </p:pic>
      </p:grpSp>
      <p:sp>
        <p:nvSpPr>
          <p:cNvPr id="16" name="Object 16"/>
          <p:cNvSpPr txBox="1"/>
          <p:nvPr/>
        </p:nvSpPr>
        <p:spPr>
          <a:xfrm>
            <a:off x="11110654" y="6776109"/>
            <a:ext cx="7204647" cy="646201"/>
          </a:xfrm>
          <a:prstGeom prst="rect">
            <a:avLst/>
          </a:prstGeom>
          <a:noFill/>
        </p:spPr>
        <p:txBody>
          <a:bodyPr anchor="ctr" wrap="square" rtlCol="0">
            <a:spAutoFit/>
          </a:bodyPr>
          <a:lstStyle/>
          <a:p>
            <a:pPr algn="ctr"/>
            <a:r>
              <a:rPr lang="en-US" sz="2400" dirty="0" smtClean="0">
                <a:solidFill>
                  <a:srgbClr val="044389"/>
                </a:solidFill>
                <a:latin typeface="S-Core Dream 5 Medium" pitchFamily="34" charset="0"/>
                <a:cs typeface="S-Core Dream 5 Medium" pitchFamily="34" charset="0"/>
              </a:rPr>
              <a:t>Please enter the title here</a:t>
            </a:r>
            <a:endParaRPr lang="en-US" dirty="0"/>
          </a:p>
        </p:txBody>
      </p:sp>
      <p:grpSp>
        <p:nvGrpSpPr>
          <p:cNvPr id="1004" name="그룹 1004"/>
          <p:cNvGrpSpPr/>
          <p:nvPr/>
        </p:nvGrpSpPr>
        <p:grpSpPr>
          <a:xfrm>
            <a:off x="840639" y="516084"/>
            <a:ext cx="1245859" cy="1245859"/>
            <a:chOff x="840639" y="516084"/>
            <a:chExt cx="1245859" cy="1245859"/>
          </a:xfrm>
        </p:grpSpPr>
        <p:pic>
          <p:nvPicPr>
            <p:cNvPr id="18" name="Object 17"/>
            <p:cNvPicPr>
              <a:picLocks noChangeAspect="1"/>
            </p:cNvPicPr>
            <p:nvPr/>
          </p:nvPicPr>
          <p:blipFill>
            <a:blip r:embed="rId5" cstate="print"/>
            <a:stretch>
              <a:fillRect/>
            </a:stretch>
          </p:blipFill>
          <p:spPr>
            <a:xfrm>
              <a:off x="840639" y="516084"/>
              <a:ext cx="1245859" cy="1245859"/>
            </a:xfrm>
            <a:prstGeom prst="rect">
              <a:avLst/>
            </a:prstGeom>
          </p:spPr>
        </p:pic>
      </p:grpSp>
      <p:sp>
        <p:nvSpPr>
          <p:cNvPr id="20" name="Object 20"/>
          <p:cNvSpPr txBox="1"/>
          <p:nvPr/>
        </p:nvSpPr>
        <p:spPr>
          <a:xfrm>
            <a:off x="289300" y="965697"/>
            <a:ext cx="2348537" cy="319992"/>
          </a:xfrm>
          <a:prstGeom prst="rect">
            <a:avLst/>
          </a:prstGeom>
          <a:noFill/>
        </p:spPr>
        <p:txBody>
          <a:bodyPr anchor="ctr" wrap="square" rtlCol="0">
            <a:spAutoFit/>
          </a:bodyPr>
          <a:lstStyle/>
          <a:p>
            <a:pPr algn="ctr"/>
            <a:r>
              <a:rPr lang="en-US" sz="1200" spc="200" kern="0" dirty="0" smtClean="0">
                <a:solidFill>
                  <a:srgbClr val="ffffff"/>
                </a:solidFill>
                <a:latin typeface="S-Core Dream 3 Light" pitchFamily="34" charset="0"/>
                <a:cs typeface="S-Core Dream 3 Light" pitchFamily="34" charset="0"/>
              </a:rPr>
              <a:t>CONTENTS</a:t>
            </a:r>
            <a:endParaRPr lang="en-US" dirty="0"/>
          </a:p>
        </p:txBody>
      </p:sp>
      <p:sp>
        <p:nvSpPr>
          <p:cNvPr id="21" name="Object 21"/>
          <p:cNvSpPr txBox="1"/>
          <p:nvPr/>
        </p:nvSpPr>
        <p:spPr>
          <a:xfrm>
            <a:off x="287237" y="7241275"/>
            <a:ext cx="6571063" cy="1340919"/>
          </a:xfrm>
          <a:prstGeom prst="rect">
            <a:avLst/>
          </a:prstGeom>
          <a:noFill/>
        </p:spPr>
        <p:txBody>
          <a:bodyPr anchor="ctr" wrap="square" rtlCol="0">
            <a:spAutoFit/>
          </a:bodyPr>
          <a:lstStyle/>
          <a:p>
            <a:pPr algn="ctr"/>
            <a:r>
              <a:rPr lang="en-US" sz="1600" dirty="0" smtClean="0">
                <a:solidFill>
                  <a:srgbClr val="595959"/>
                </a:solidFill>
                <a:latin typeface="S-Core Dream 3 Light" pitchFamily="34" charset="0"/>
                <a:cs typeface="S-Core Dream 3 Light" pitchFamily="34" charset="0"/>
              </a:rPr>
              <a:t>Double-click the text to modify the information. Please enter relevant details here. Write something about the text.</a:t>
            </a:r>
            <a:endParaRPr lang="en-US" dirty="0"/>
          </a:p>
        </p:txBody>
      </p:sp>
      <p:sp>
        <p:nvSpPr>
          <p:cNvPr id="22" name="Object 22"/>
          <p:cNvSpPr txBox="1"/>
          <p:nvPr/>
        </p:nvSpPr>
        <p:spPr>
          <a:xfrm>
            <a:off x="5857322" y="7241275"/>
            <a:ext cx="6571063" cy="1340919"/>
          </a:xfrm>
          <a:prstGeom prst="rect">
            <a:avLst/>
          </a:prstGeom>
          <a:noFill/>
        </p:spPr>
        <p:txBody>
          <a:bodyPr anchor="ctr" wrap="square" rtlCol="0">
            <a:spAutoFit/>
          </a:bodyPr>
          <a:lstStyle/>
          <a:p>
            <a:pPr algn="ctr"/>
            <a:r>
              <a:rPr lang="en-US" sz="1600" dirty="0" smtClean="0">
                <a:solidFill>
                  <a:srgbClr val="595959"/>
                </a:solidFill>
                <a:latin typeface="S-Core Dream 3 Light" pitchFamily="34" charset="0"/>
                <a:cs typeface="S-Core Dream 3 Light" pitchFamily="34" charset="0"/>
              </a:rPr>
              <a:t>Double-click the text to modify the information. Please enter relevant details here. Write something about the text.</a:t>
            </a:r>
            <a:endParaRPr lang="en-US" dirty="0"/>
          </a:p>
        </p:txBody>
      </p:sp>
      <p:sp>
        <p:nvSpPr>
          <p:cNvPr id="23" name="Object 23"/>
          <p:cNvSpPr txBox="1"/>
          <p:nvPr/>
        </p:nvSpPr>
        <p:spPr>
          <a:xfrm>
            <a:off x="11427446" y="7241275"/>
            <a:ext cx="6571063" cy="1340919"/>
          </a:xfrm>
          <a:prstGeom prst="rect">
            <a:avLst/>
          </a:prstGeom>
          <a:noFill/>
        </p:spPr>
        <p:txBody>
          <a:bodyPr anchor="ctr" wrap="square" rtlCol="0">
            <a:spAutoFit/>
          </a:bodyPr>
          <a:lstStyle/>
          <a:p>
            <a:pPr algn="ctr"/>
            <a:r>
              <a:rPr lang="en-US" sz="1600" dirty="0" smtClean="0">
                <a:solidFill>
                  <a:srgbClr val="595959"/>
                </a:solidFill>
                <a:latin typeface="S-Core Dream 3 Light" pitchFamily="34" charset="0"/>
                <a:cs typeface="S-Core Dream 3 Light" pitchFamily="34" charset="0"/>
              </a:rPr>
              <a:t>Double-click the text to modify the information. Please enter relevant details here. Write something about the text.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2471329" y="3870308"/>
            <a:ext cx="13343056" cy="49861"/>
            <a:chOff x="2471329" y="3870308"/>
            <a:chExt cx="13343056" cy="49861"/>
          </a:xfrm>
        </p:grpSpPr>
        <p:pic>
          <p:nvPicPr>
            <p:cNvPr id="3" name="Object 2"/>
            <p:cNvPicPr>
              <a:picLocks noChangeAspect="1"/>
            </p:cNvPicPr>
            <p:nvPr/>
          </p:nvPicPr>
          <p:blipFill>
            <a:blip r:embed="rId2" cstate="print"/>
            <a:stretch>
              <a:fillRect/>
            </a:stretch>
          </p:blipFill>
          <p:spPr>
            <a:xfrm>
              <a:off x="2471329" y="3870308"/>
              <a:ext cx="13343056" cy="49861"/>
            </a:xfrm>
            <a:prstGeom prst="rect">
              <a:avLst/>
            </a:prstGeom>
          </p:spPr>
        </p:pic>
      </p:grpSp>
      <p:grpSp>
        <p:nvGrpSpPr>
          <p:cNvPr id="1002" name="그룹 1002"/>
          <p:cNvGrpSpPr/>
          <p:nvPr/>
        </p:nvGrpSpPr>
        <p:grpSpPr>
          <a:xfrm>
            <a:off x="13181940" y="2178975"/>
            <a:ext cx="3355126" cy="3355126"/>
            <a:chOff x="13181940" y="2178975"/>
            <a:chExt cx="3355126" cy="3355126"/>
          </a:xfrm>
        </p:grpSpPr>
        <p:pic>
          <p:nvPicPr>
            <p:cNvPr id="6" name="Object 5"/>
            <p:cNvPicPr>
              <a:picLocks noChangeAspect="1"/>
            </p:cNvPicPr>
            <p:nvPr/>
          </p:nvPicPr>
          <p:blipFill>
            <a:blip r:embed="rId3" cstate="print"/>
            <a:stretch>
              <a:fillRect/>
            </a:stretch>
          </p:blipFill>
          <p:spPr>
            <a:xfrm>
              <a:off x="13181940" y="2178975"/>
              <a:ext cx="3355126" cy="3355126"/>
            </a:xfrm>
            <a:prstGeom prst="rect">
              <a:avLst/>
            </a:prstGeom>
          </p:spPr>
        </p:pic>
      </p:grpSp>
      <p:grpSp>
        <p:nvGrpSpPr>
          <p:cNvPr id="1003" name="그룹 1003"/>
          <p:cNvGrpSpPr/>
          <p:nvPr/>
        </p:nvGrpSpPr>
        <p:grpSpPr>
          <a:xfrm>
            <a:off x="9317285" y="2178975"/>
            <a:ext cx="3355126" cy="3355126"/>
            <a:chOff x="9317285" y="2178975"/>
            <a:chExt cx="3355126" cy="3355126"/>
          </a:xfrm>
        </p:grpSpPr>
        <p:pic>
          <p:nvPicPr>
            <p:cNvPr id="9" name="Object 8"/>
            <p:cNvPicPr>
              <a:picLocks noChangeAspect="1"/>
            </p:cNvPicPr>
            <p:nvPr/>
          </p:nvPicPr>
          <p:blipFill>
            <a:blip r:embed="rId4" cstate="print"/>
            <a:stretch>
              <a:fillRect/>
            </a:stretch>
          </p:blipFill>
          <p:spPr>
            <a:xfrm>
              <a:off x="9317285" y="2178975"/>
              <a:ext cx="3355126" cy="3355126"/>
            </a:xfrm>
            <a:prstGeom prst="rect">
              <a:avLst/>
            </a:prstGeom>
          </p:spPr>
        </p:pic>
      </p:grpSp>
      <p:grpSp>
        <p:nvGrpSpPr>
          <p:cNvPr id="1004" name="그룹 1004"/>
          <p:cNvGrpSpPr/>
          <p:nvPr/>
        </p:nvGrpSpPr>
        <p:grpSpPr>
          <a:xfrm>
            <a:off x="5453234" y="2178975"/>
            <a:ext cx="3355126" cy="3355126"/>
            <a:chOff x="5453234" y="2178975"/>
            <a:chExt cx="3355126" cy="3355126"/>
          </a:xfrm>
        </p:grpSpPr>
        <p:pic>
          <p:nvPicPr>
            <p:cNvPr id="12" name="Object 11"/>
            <p:cNvPicPr>
              <a:picLocks noChangeAspect="1"/>
            </p:cNvPicPr>
            <p:nvPr/>
          </p:nvPicPr>
          <p:blipFill>
            <a:blip r:embed="rId5" cstate="print"/>
            <a:stretch>
              <a:fillRect/>
            </a:stretch>
          </p:blipFill>
          <p:spPr>
            <a:xfrm>
              <a:off x="5453234" y="2178975"/>
              <a:ext cx="3355126" cy="3355126"/>
            </a:xfrm>
            <a:prstGeom prst="rect">
              <a:avLst/>
            </a:prstGeom>
          </p:spPr>
        </p:pic>
      </p:grpSp>
      <p:grpSp>
        <p:nvGrpSpPr>
          <p:cNvPr id="1005" name="그룹 1005"/>
          <p:cNvGrpSpPr/>
          <p:nvPr/>
        </p:nvGrpSpPr>
        <p:grpSpPr>
          <a:xfrm>
            <a:off x="1588954" y="2192745"/>
            <a:ext cx="3355126" cy="3355126"/>
            <a:chOff x="1588954" y="2192745"/>
            <a:chExt cx="3355126" cy="3355126"/>
          </a:xfrm>
        </p:grpSpPr>
        <p:pic>
          <p:nvPicPr>
            <p:cNvPr id="15" name="Object 14"/>
            <p:cNvPicPr>
              <a:picLocks noChangeAspect="1"/>
            </p:cNvPicPr>
            <p:nvPr/>
          </p:nvPicPr>
          <p:blipFill>
            <a:blip r:embed="rId6" cstate="print"/>
            <a:stretch>
              <a:fillRect/>
            </a:stretch>
          </p:blipFill>
          <p:spPr>
            <a:xfrm>
              <a:off x="1588954" y="2192745"/>
              <a:ext cx="3355126" cy="3355126"/>
            </a:xfrm>
            <a:prstGeom prst="rect">
              <a:avLst/>
            </a:prstGeom>
          </p:spPr>
        </p:pic>
      </p:grpSp>
      <p:sp>
        <p:nvSpPr>
          <p:cNvPr id="17" name="Object 17"/>
          <p:cNvSpPr txBox="1"/>
          <p:nvPr/>
        </p:nvSpPr>
        <p:spPr>
          <a:xfrm>
            <a:off x="10535972" y="873598"/>
            <a:ext cx="6620654" cy="433818"/>
          </a:xfrm>
          <a:prstGeom prst="rect">
            <a:avLst/>
          </a:prstGeom>
          <a:noFill/>
        </p:spPr>
        <p:txBody>
          <a:bodyPr anchor="ctr" wrap="square" rtlCol="0">
            <a:spAutoFit/>
          </a:bodyPr>
          <a:lstStyle/>
          <a:p>
            <a:pPr algn="r"/>
            <a:r>
              <a:rPr lang="en-US" sz="1600" dirty="0" smtClean="0">
                <a:solidFill>
                  <a:srgbClr val="bfbfbf"/>
                </a:solidFill>
                <a:latin typeface="S-Core Dream 5 Medium" pitchFamily="34" charset="0"/>
                <a:cs typeface="S-Core Dream 5 Medium" pitchFamily="34" charset="0"/>
              </a:rPr>
              <a:t>SIMPLE PRESENTATION</a:t>
            </a:r>
            <a:endParaRPr lang="en-US" dirty="0"/>
          </a:p>
        </p:txBody>
      </p:sp>
      <p:sp>
        <p:nvSpPr>
          <p:cNvPr id="18" name="Object 18"/>
          <p:cNvSpPr txBox="1"/>
          <p:nvPr/>
        </p:nvSpPr>
        <p:spPr>
          <a:xfrm>
            <a:off x="568405" y="3197397"/>
            <a:ext cx="5370980" cy="892793"/>
          </a:xfrm>
          <a:prstGeom prst="rect">
            <a:avLst/>
          </a:prstGeom>
          <a:noFill/>
        </p:spPr>
        <p:txBody>
          <a:bodyPr anchor="ctr" wrap="square" rtlCol="0">
            <a:spAutoFit/>
          </a:bodyPr>
          <a:lstStyle/>
          <a:p>
            <a:pPr algn="ctr"/>
            <a:r>
              <a:rPr lang="en-US" sz="3400" dirty="0" smtClean="0">
                <a:solidFill>
                  <a:srgbClr val="ffffff"/>
                </a:solidFill>
                <a:latin typeface="S-Core Dream 6 Bold" pitchFamily="34" charset="0"/>
                <a:cs typeface="S-Core Dream 6 Bold" pitchFamily="34" charset="0"/>
              </a:rPr>
              <a:t>KEYWORD</a:t>
            </a:r>
            <a:endParaRPr lang="en-US" dirty="0"/>
          </a:p>
        </p:txBody>
      </p:sp>
      <p:sp>
        <p:nvSpPr>
          <p:cNvPr id="19" name="Object 19"/>
          <p:cNvSpPr txBox="1"/>
          <p:nvPr/>
        </p:nvSpPr>
        <p:spPr>
          <a:xfrm>
            <a:off x="1452651" y="3952198"/>
            <a:ext cx="3602496" cy="593383"/>
          </a:xfrm>
          <a:prstGeom prst="rect">
            <a:avLst/>
          </a:prstGeom>
          <a:noFill/>
        </p:spPr>
        <p:txBody>
          <a:bodyPr anchor="ctr" wrap="square" rtlCol="0">
            <a:spAutoFit/>
          </a:bodyPr>
          <a:lstStyle/>
          <a:p>
            <a:pPr algn="ctr"/>
            <a:r>
              <a:rPr lang="en-US" sz="2200" dirty="0" smtClean="0">
                <a:solidFill>
                  <a:srgbClr val="ffffff"/>
                </a:solidFill>
                <a:latin typeface="S-Core Dream 4 Regular" pitchFamily="34" charset="0"/>
                <a:cs typeface="S-Core Dream 4 Regular" pitchFamily="34" charset="0"/>
              </a:rPr>
              <a:t>WRITE THE TEXT</a:t>
            </a:r>
            <a:endParaRPr lang="en-US" dirty="0"/>
          </a:p>
        </p:txBody>
      </p:sp>
      <p:sp>
        <p:nvSpPr>
          <p:cNvPr id="20" name="Object 20"/>
          <p:cNvSpPr txBox="1"/>
          <p:nvPr/>
        </p:nvSpPr>
        <p:spPr>
          <a:xfrm>
            <a:off x="4438882" y="3197397"/>
            <a:ext cx="5370980" cy="892793"/>
          </a:xfrm>
          <a:prstGeom prst="rect">
            <a:avLst/>
          </a:prstGeom>
          <a:noFill/>
        </p:spPr>
        <p:txBody>
          <a:bodyPr anchor="ctr" wrap="square" rtlCol="0">
            <a:spAutoFit/>
          </a:bodyPr>
          <a:lstStyle/>
          <a:p>
            <a:pPr algn="ctr"/>
            <a:r>
              <a:rPr lang="en-US" sz="3400" dirty="0" smtClean="0">
                <a:solidFill>
                  <a:srgbClr val="ffffff"/>
                </a:solidFill>
                <a:latin typeface="S-Core Dream 6 Bold" pitchFamily="34" charset="0"/>
                <a:cs typeface="S-Core Dream 6 Bold" pitchFamily="34" charset="0"/>
              </a:rPr>
              <a:t>KEYWORD</a:t>
            </a:r>
            <a:endParaRPr lang="en-US" dirty="0"/>
          </a:p>
        </p:txBody>
      </p:sp>
      <p:sp>
        <p:nvSpPr>
          <p:cNvPr id="21" name="Object 21"/>
          <p:cNvSpPr txBox="1"/>
          <p:nvPr/>
        </p:nvSpPr>
        <p:spPr>
          <a:xfrm>
            <a:off x="5323127" y="3952198"/>
            <a:ext cx="3602496" cy="593383"/>
          </a:xfrm>
          <a:prstGeom prst="rect">
            <a:avLst/>
          </a:prstGeom>
          <a:noFill/>
        </p:spPr>
        <p:txBody>
          <a:bodyPr anchor="ctr" wrap="square" rtlCol="0">
            <a:spAutoFit/>
          </a:bodyPr>
          <a:lstStyle/>
          <a:p>
            <a:pPr algn="ctr"/>
            <a:r>
              <a:rPr lang="en-US" sz="2200" dirty="0" smtClean="0">
                <a:solidFill>
                  <a:srgbClr val="ffffff"/>
                </a:solidFill>
                <a:latin typeface="S-Core Dream 4 Regular" pitchFamily="34" charset="0"/>
                <a:cs typeface="S-Core Dream 4 Regular" pitchFamily="34" charset="0"/>
              </a:rPr>
              <a:t>WRITE THE TEXT</a:t>
            </a:r>
            <a:endParaRPr lang="en-US" dirty="0"/>
          </a:p>
        </p:txBody>
      </p:sp>
      <p:sp>
        <p:nvSpPr>
          <p:cNvPr id="22" name="Object 22"/>
          <p:cNvSpPr txBox="1"/>
          <p:nvPr/>
        </p:nvSpPr>
        <p:spPr>
          <a:xfrm>
            <a:off x="8309358" y="3197397"/>
            <a:ext cx="5370980" cy="892793"/>
          </a:xfrm>
          <a:prstGeom prst="rect">
            <a:avLst/>
          </a:prstGeom>
          <a:noFill/>
        </p:spPr>
        <p:txBody>
          <a:bodyPr anchor="ctr" wrap="square" rtlCol="0">
            <a:spAutoFit/>
          </a:bodyPr>
          <a:lstStyle/>
          <a:p>
            <a:pPr algn="ctr"/>
            <a:r>
              <a:rPr lang="en-US" sz="3400" dirty="0" smtClean="0">
                <a:solidFill>
                  <a:srgbClr val="ffffff"/>
                </a:solidFill>
                <a:latin typeface="S-Core Dream 6 Bold" pitchFamily="34" charset="0"/>
                <a:cs typeface="S-Core Dream 6 Bold" pitchFamily="34" charset="0"/>
              </a:rPr>
              <a:t>KEYWORD</a:t>
            </a:r>
            <a:endParaRPr lang="en-US" dirty="0"/>
          </a:p>
        </p:txBody>
      </p:sp>
      <p:sp>
        <p:nvSpPr>
          <p:cNvPr id="23" name="Object 23"/>
          <p:cNvSpPr txBox="1"/>
          <p:nvPr/>
        </p:nvSpPr>
        <p:spPr>
          <a:xfrm>
            <a:off x="9193584" y="3952198"/>
            <a:ext cx="3602496" cy="593383"/>
          </a:xfrm>
          <a:prstGeom prst="rect">
            <a:avLst/>
          </a:prstGeom>
          <a:noFill/>
        </p:spPr>
        <p:txBody>
          <a:bodyPr anchor="ctr" wrap="square" rtlCol="0">
            <a:spAutoFit/>
          </a:bodyPr>
          <a:lstStyle/>
          <a:p>
            <a:pPr algn="ctr"/>
            <a:r>
              <a:rPr lang="en-US" sz="2200" dirty="0" smtClean="0">
                <a:solidFill>
                  <a:srgbClr val="ffffff"/>
                </a:solidFill>
                <a:latin typeface="S-Core Dream 4 Regular" pitchFamily="34" charset="0"/>
                <a:cs typeface="S-Core Dream 4 Regular" pitchFamily="34" charset="0"/>
              </a:rPr>
              <a:t>WRITE THE TEXT</a:t>
            </a:r>
            <a:endParaRPr lang="en-US" dirty="0"/>
          </a:p>
        </p:txBody>
      </p:sp>
      <p:sp>
        <p:nvSpPr>
          <p:cNvPr id="24" name="Object 24"/>
          <p:cNvSpPr txBox="1"/>
          <p:nvPr/>
        </p:nvSpPr>
        <p:spPr>
          <a:xfrm>
            <a:off x="12179835" y="3197397"/>
            <a:ext cx="5370980" cy="892793"/>
          </a:xfrm>
          <a:prstGeom prst="rect">
            <a:avLst/>
          </a:prstGeom>
          <a:noFill/>
        </p:spPr>
        <p:txBody>
          <a:bodyPr anchor="ctr" wrap="square" rtlCol="0">
            <a:spAutoFit/>
          </a:bodyPr>
          <a:lstStyle/>
          <a:p>
            <a:pPr algn="ctr"/>
            <a:r>
              <a:rPr lang="en-US" sz="3400" dirty="0" smtClean="0">
                <a:solidFill>
                  <a:srgbClr val="ffffff"/>
                </a:solidFill>
                <a:latin typeface="S-Core Dream 6 Bold" pitchFamily="34" charset="0"/>
                <a:cs typeface="S-Core Dream 6 Bold" pitchFamily="34" charset="0"/>
              </a:rPr>
              <a:t>KEYWORD</a:t>
            </a:r>
            <a:endParaRPr lang="en-US" dirty="0"/>
          </a:p>
        </p:txBody>
      </p:sp>
      <p:sp>
        <p:nvSpPr>
          <p:cNvPr id="25" name="Object 25"/>
          <p:cNvSpPr txBox="1"/>
          <p:nvPr/>
        </p:nvSpPr>
        <p:spPr>
          <a:xfrm>
            <a:off x="13064060" y="3952198"/>
            <a:ext cx="3602496" cy="593383"/>
          </a:xfrm>
          <a:prstGeom prst="rect">
            <a:avLst/>
          </a:prstGeom>
          <a:noFill/>
        </p:spPr>
        <p:txBody>
          <a:bodyPr anchor="ctr" wrap="square" rtlCol="0">
            <a:spAutoFit/>
          </a:bodyPr>
          <a:lstStyle/>
          <a:p>
            <a:pPr algn="ctr"/>
            <a:r>
              <a:rPr lang="en-US" sz="2200" dirty="0" smtClean="0">
                <a:solidFill>
                  <a:srgbClr val="ffffff"/>
                </a:solidFill>
                <a:latin typeface="S-Core Dream 4 Regular" pitchFamily="34" charset="0"/>
                <a:cs typeface="S-Core Dream 4 Regular" pitchFamily="34" charset="0"/>
              </a:rPr>
              <a:t>WRITE THE TEXT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1598451" y="5942857"/>
          <a:ext cx="15088812" cy="3085714"/>
        </p:xfrm>
        <a:graphic>
          <a:graphicData uri="http://schemas.openxmlformats.org/drawingml/2006/table">
            <a:tbl>
              <a:tblPr firstRow="1" bandRow="1">
                <a:tableStyleId>{5C22544A-7EE6-4342-B048-85BDC9FD1C3A}</a:tableStyleId>
              </a:tblPr>
              <a:tblGrid>
                <a:gridCol w="3772203"/>
                <a:gridCol w="3772203"/>
                <a:gridCol w="3772203"/>
                <a:gridCol w="3772203"/>
              </a:tblGrid>
              <a:tr h="0">
                <a:tc>
                  <a:txBody>
                    <a:bodyPr/>
                    <a:lstStyle/>
                    <a:p>
                      <a:pPr algn="ctr"/>
                      <a:r>
                        <a:rPr lang="en-US" sz="2700" dirty="0" smtClean="0" b="0" i="0">
                          <a:latin typeface="Times New Roman"/>
                          <a:cs typeface="Times New Roman"/>
                          <a:solidFill>
                            <a:srgbClr val="FFFFFF"/>
                          </a:solidFill>
                        </a:rPr>
                        <a:t>A</a:t>
                      </a:r>
                      <a:endParaRPr lang="en-US" sz="2700" dirty="0">
                        <a:latin typeface="Times New Roman"/>
                        <a:cs typeface="Times New Roman"/>
                      </a:endParaRPr>
                    </a:p>
                  </a:txBody>
                  <a:tcPr>
                    <a:solidFill>
                      <a:srgbClr val="044389"/>
                    </a:solidFill>
                  </a:tcPr>
                </a:tc>
                <a:tc>
                  <a:txBody>
                    <a:bodyPr/>
                    <a:lstStyle/>
                    <a:p>
                      <a:pPr algn="ctr"/>
                      <a:r>
                        <a:rPr lang="en-US" sz="2700" dirty="0" smtClean="0" b="0" i="0">
                          <a:latin typeface="Times New Roman"/>
                          <a:cs typeface="Times New Roman"/>
                          <a:solidFill>
                            <a:srgbClr val="FFFFFF"/>
                          </a:solidFill>
                        </a:rPr>
                        <a:t>B</a:t>
                      </a:r>
                      <a:endParaRPr lang="en-US" sz="2700" dirty="0">
                        <a:latin typeface="Times New Roman"/>
                        <a:cs typeface="Times New Roman"/>
                      </a:endParaRPr>
                    </a:p>
                  </a:txBody>
                  <a:tcPr>
                    <a:solidFill>
                      <a:srgbClr val="BDD2A6"/>
                    </a:solidFill>
                  </a:tcPr>
                </a:tc>
                <a:tc>
                  <a:txBody>
                    <a:bodyPr/>
                    <a:lstStyle/>
                    <a:p>
                      <a:pPr algn="ctr"/>
                      <a:r>
                        <a:rPr lang="en-US" sz="2700" dirty="0" smtClean="0" b="0" i="0">
                          <a:latin typeface="Times New Roman"/>
                          <a:cs typeface="Times New Roman"/>
                          <a:solidFill>
                            <a:srgbClr val="FFFFFF"/>
                          </a:solidFill>
                        </a:rPr>
                        <a:t>C</a:t>
                      </a:r>
                      <a:endParaRPr lang="en-US" sz="2700" dirty="0">
                        <a:latin typeface="Times New Roman"/>
                        <a:cs typeface="Times New Roman"/>
                      </a:endParaRPr>
                    </a:p>
                  </a:txBody>
                  <a:tcPr>
                    <a:solidFill>
                      <a:srgbClr val="BDD2A6"/>
                    </a:solidFill>
                  </a:tcPr>
                </a:tc>
                <a:tc>
                  <a:txBody>
                    <a:bodyPr/>
                    <a:lstStyle/>
                    <a:p>
                      <a:pPr algn="ctr"/>
                      <a:r>
                        <a:rPr lang="en-US" sz="2700" dirty="0" smtClean="0" b="0" i="0">
                          <a:latin typeface="Times New Roman"/>
                          <a:cs typeface="Times New Roman"/>
                          <a:solidFill>
                            <a:srgbClr val="FFFFFF"/>
                          </a:solidFill>
                        </a:rPr>
                        <a:t>D</a:t>
                      </a:r>
                      <a:endParaRPr lang="en-US" sz="2700" dirty="0">
                        <a:latin typeface="Times New Roman"/>
                        <a:cs typeface="Times New Roman"/>
                      </a:endParaRPr>
                    </a:p>
                  </a:txBody>
                  <a:tcPr>
                    <a:solidFill>
                      <a:srgbClr val="044389"/>
                    </a:solidFill>
                  </a:tcPr>
                </a:tc>
              </a:tr>
              <a:tr h="0">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6F6F6"/>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6F6F6"/>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6F6F6"/>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6F6F6"/>
                    </a:solidFill>
                  </a:tcPr>
                </a:tc>
              </a:tr>
              <a:tr h="0">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FFFFF"/>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FFFFF"/>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FFFFF"/>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FFFFF"/>
                    </a:solidFill>
                  </a:tcPr>
                </a:tc>
              </a:tr>
              <a:tr h="0">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6F6F6"/>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6F6F6"/>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6F6F6"/>
                    </a:solidFill>
                  </a:tcPr>
                </a:tc>
                <a:tc>
                  <a:txBody>
                    <a:bodyPr/>
                    <a:lstStyle/>
                    <a:p>
                      <a:pPr algn="ctr"/>
                      <a:r>
                        <a:rPr lang="en-US" sz="2700" dirty="0" smtClean="0" b="0" i="0">
                          <a:latin typeface="Times New Roman"/>
                          <a:cs typeface="Times New Roman"/>
                          <a:solidFill>
                            <a:srgbClr val="656565"/>
                          </a:solidFill>
                        </a:rPr>
                        <a:t>Please enter the text</a:t>
                      </a:r>
                      <a:endParaRPr lang="en-US" sz="2700" dirty="0">
                        <a:latin typeface="Times New Roman"/>
                        <a:cs typeface="Times New Roman"/>
                      </a:endParaRPr>
                    </a:p>
                  </a:txBody>
                  <a:tcPr>
                    <a:solidFill>
                      <a:srgbClr val="F6F6F6"/>
                    </a:solidFill>
                  </a:tcPr>
                </a:tc>
              </a:tr>
            </a:tbl>
          </a:graphicData>
        </a:graphic>
      </p:graphicFrame>
      <p:grpSp>
        <p:nvGrpSpPr>
          <p:cNvPr id="1006" name="그룹 1006"/>
          <p:cNvGrpSpPr/>
          <p:nvPr/>
        </p:nvGrpSpPr>
        <p:grpSpPr>
          <a:xfrm>
            <a:off x="840639" y="516084"/>
            <a:ext cx="1245859" cy="1245859"/>
            <a:chOff x="840639" y="516084"/>
            <a:chExt cx="1245859" cy="1245859"/>
          </a:xfrm>
        </p:grpSpPr>
        <p:pic>
          <p:nvPicPr>
            <p:cNvPr id="28" name="Object 27"/>
            <p:cNvPicPr>
              <a:picLocks noChangeAspect="1"/>
            </p:cNvPicPr>
            <p:nvPr/>
          </p:nvPicPr>
          <p:blipFill>
            <a:blip r:embed="rId7" cstate="print"/>
            <a:stretch>
              <a:fillRect/>
            </a:stretch>
          </p:blipFill>
          <p:spPr>
            <a:xfrm>
              <a:off x="840639" y="516084"/>
              <a:ext cx="1245859" cy="1245859"/>
            </a:xfrm>
            <a:prstGeom prst="rect">
              <a:avLst/>
            </a:prstGeom>
          </p:spPr>
        </p:pic>
      </p:grpSp>
      <p:sp>
        <p:nvSpPr>
          <p:cNvPr id="30" name="Object 30"/>
          <p:cNvSpPr txBox="1"/>
          <p:nvPr/>
        </p:nvSpPr>
        <p:spPr>
          <a:xfrm>
            <a:off x="289300" y="965697"/>
            <a:ext cx="2348537" cy="319992"/>
          </a:xfrm>
          <a:prstGeom prst="rect">
            <a:avLst/>
          </a:prstGeom>
          <a:noFill/>
        </p:spPr>
        <p:txBody>
          <a:bodyPr anchor="ctr" wrap="square" rtlCol="0">
            <a:spAutoFit/>
          </a:bodyPr>
          <a:lstStyle/>
          <a:p>
            <a:pPr algn="ctr"/>
            <a:r>
              <a:rPr lang="en-US" sz="1200" spc="200" kern="0" dirty="0" smtClean="0">
                <a:solidFill>
                  <a:srgbClr val="ffffff"/>
                </a:solidFill>
                <a:latin typeface="S-Core Dream 3 Light" pitchFamily="34" charset="0"/>
                <a:cs typeface="S-Core Dream 3 Light" pitchFamily="34" charset="0"/>
              </a:rPr>
              <a:t>CONTENTS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2742857" y="4788983"/>
            <a:ext cx="4431371" cy="4431371"/>
            <a:chOff x="12742857" y="4788983"/>
            <a:chExt cx="4431371" cy="4431371"/>
          </a:xfrm>
        </p:grpSpPr>
        <p:pic>
          <p:nvPicPr>
            <p:cNvPr id="3" name="Object 2"/>
            <p:cNvPicPr>
              <a:picLocks noChangeAspect="1"/>
            </p:cNvPicPr>
            <p:nvPr/>
          </p:nvPicPr>
          <p:blipFill>
            <a:blip r:embed="rId2" cstate="print"/>
            <a:stretch>
              <a:fillRect/>
            </a:stretch>
          </p:blipFill>
          <p:spPr>
            <a:xfrm>
              <a:off x="12742857" y="4788983"/>
              <a:ext cx="4431371" cy="4431371"/>
            </a:xfrm>
            <a:prstGeom prst="rect">
              <a:avLst/>
            </a:prstGeom>
          </p:spPr>
        </p:pic>
      </p:grpSp>
      <p:grpSp>
        <p:nvGrpSpPr>
          <p:cNvPr id="1002" name="그룹 1002"/>
          <p:cNvGrpSpPr/>
          <p:nvPr/>
        </p:nvGrpSpPr>
        <p:grpSpPr>
          <a:xfrm>
            <a:off x="13294749" y="5327106"/>
            <a:ext cx="3355126" cy="3355126"/>
            <a:chOff x="13294749" y="5327106"/>
            <a:chExt cx="3355126" cy="3355126"/>
          </a:xfrm>
        </p:grpSpPr>
        <p:pic>
          <p:nvPicPr>
            <p:cNvPr id="6" name="Object 5"/>
            <p:cNvPicPr>
              <a:picLocks noChangeAspect="1"/>
            </p:cNvPicPr>
            <p:nvPr/>
          </p:nvPicPr>
          <p:blipFill>
            <a:blip r:embed="rId3" cstate="print"/>
            <a:stretch>
              <a:fillRect/>
            </a:stretch>
          </p:blipFill>
          <p:spPr>
            <a:xfrm>
              <a:off x="13294749" y="5327106"/>
              <a:ext cx="3355126" cy="3355126"/>
            </a:xfrm>
            <a:prstGeom prst="rect">
              <a:avLst/>
            </a:prstGeom>
          </p:spPr>
        </p:pic>
      </p:grpSp>
      <p:grpSp>
        <p:nvGrpSpPr>
          <p:cNvPr id="1003" name="그룹 1003"/>
          <p:cNvGrpSpPr/>
          <p:nvPr/>
        </p:nvGrpSpPr>
        <p:grpSpPr>
          <a:xfrm>
            <a:off x="3570116" y="4788983"/>
            <a:ext cx="4431371" cy="4431371"/>
            <a:chOff x="3570116" y="4788983"/>
            <a:chExt cx="4431371" cy="4431371"/>
          </a:xfrm>
        </p:grpSpPr>
        <p:pic>
          <p:nvPicPr>
            <p:cNvPr id="9" name="Object 8"/>
            <p:cNvPicPr>
              <a:picLocks noChangeAspect="1"/>
            </p:cNvPicPr>
            <p:nvPr/>
          </p:nvPicPr>
          <p:blipFill>
            <a:blip r:embed="rId4" cstate="print"/>
            <a:stretch>
              <a:fillRect/>
            </a:stretch>
          </p:blipFill>
          <p:spPr>
            <a:xfrm>
              <a:off x="3570116" y="4788983"/>
              <a:ext cx="4431371" cy="4431371"/>
            </a:xfrm>
            <a:prstGeom prst="rect">
              <a:avLst/>
            </a:prstGeom>
          </p:spPr>
        </p:pic>
      </p:grpSp>
      <p:grpSp>
        <p:nvGrpSpPr>
          <p:cNvPr id="1004" name="그룹 1004"/>
          <p:cNvGrpSpPr/>
          <p:nvPr/>
        </p:nvGrpSpPr>
        <p:grpSpPr>
          <a:xfrm>
            <a:off x="4122008" y="5327106"/>
            <a:ext cx="3355126" cy="3355126"/>
            <a:chOff x="4122008" y="5327106"/>
            <a:chExt cx="3355126" cy="3355126"/>
          </a:xfrm>
        </p:grpSpPr>
        <p:pic>
          <p:nvPicPr>
            <p:cNvPr id="12" name="Object 11"/>
            <p:cNvPicPr>
              <a:picLocks noChangeAspect="1"/>
            </p:cNvPicPr>
            <p:nvPr/>
          </p:nvPicPr>
          <p:blipFill>
            <a:blip r:embed="rId5" cstate="print"/>
            <a:stretch>
              <a:fillRect/>
            </a:stretch>
          </p:blipFill>
          <p:spPr>
            <a:xfrm>
              <a:off x="4122008" y="5327106"/>
              <a:ext cx="3355126" cy="3355126"/>
            </a:xfrm>
            <a:prstGeom prst="rect">
              <a:avLst/>
            </a:prstGeom>
          </p:spPr>
        </p:pic>
      </p:grpSp>
      <p:sp>
        <p:nvSpPr>
          <p:cNvPr id="14" name="Object 14"/>
          <p:cNvSpPr txBox="1"/>
          <p:nvPr/>
        </p:nvSpPr>
        <p:spPr>
          <a:xfrm>
            <a:off x="10535972" y="873598"/>
            <a:ext cx="6620654" cy="433818"/>
          </a:xfrm>
          <a:prstGeom prst="rect">
            <a:avLst/>
          </a:prstGeom>
          <a:noFill/>
        </p:spPr>
        <p:txBody>
          <a:bodyPr anchor="ctr" wrap="square" rtlCol="0">
            <a:spAutoFit/>
          </a:bodyPr>
          <a:lstStyle/>
          <a:p>
            <a:pPr algn="r"/>
            <a:r>
              <a:rPr lang="en-US" sz="1600" dirty="0" smtClean="0">
                <a:solidFill>
                  <a:srgbClr val="bfbfbf"/>
                </a:solidFill>
                <a:latin typeface="S-Core Dream 5 Medium" pitchFamily="34" charset="0"/>
                <a:cs typeface="S-Core Dream 5 Medium" pitchFamily="34" charset="0"/>
              </a:rPr>
              <a:t>SIMPLE PRESENTATION</a:t>
            </a:r>
            <a:endParaRPr lang="en-US" dirty="0"/>
          </a:p>
        </p:txBody>
      </p:sp>
      <p:sp>
        <p:nvSpPr>
          <p:cNvPr id="15" name="Object 15"/>
          <p:cNvSpPr txBox="1"/>
          <p:nvPr/>
        </p:nvSpPr>
        <p:spPr>
          <a:xfrm>
            <a:off x="3761476" y="1724775"/>
            <a:ext cx="20092726" cy="1516153"/>
          </a:xfrm>
          <a:prstGeom prst="rect">
            <a:avLst/>
          </a:prstGeom>
          <a:noFill/>
        </p:spPr>
        <p:txBody>
          <a:bodyPr anchor="ctr" wrap="square" rtlCol="0">
            <a:spAutoFit/>
          </a:bodyPr>
          <a:lstStyle/>
          <a:p>
            <a:r>
              <a:rPr lang="en-US" sz="1600" dirty="0" smtClean="0">
                <a:solidFill>
                  <a:srgbClr val="595959"/>
                </a:solidFill>
                <a:latin typeface="S-Core Dream 4 Regular" pitchFamily="34" charset="0"/>
                <a:cs typeface="S-Core Dream 4 Regular" pitchFamily="34" charset="0"/>
              </a:rPr>
              <a:t>Choosing the right page layout is an important aspect of any design project, and can have a significant impact on the visual appeal, readability, and usability of your final product. Depending on the purpose and intended audience of your design, you may need to consider factors such as page size, orientation, margins, column width, and the placement of images and other elements. </a:t>
            </a:r>
            <a:endParaRPr lang="en-US" dirty="0"/>
          </a:p>
        </p:txBody>
      </p:sp>
      <p:grpSp>
        <p:nvGrpSpPr>
          <p:cNvPr id="1005" name="그룹 1005"/>
          <p:cNvGrpSpPr/>
          <p:nvPr/>
        </p:nvGrpSpPr>
        <p:grpSpPr>
          <a:xfrm>
            <a:off x="3761476" y="3378102"/>
            <a:ext cx="13343056" cy="49861"/>
            <a:chOff x="3761476" y="3378102"/>
            <a:chExt cx="13343056" cy="49861"/>
          </a:xfrm>
        </p:grpSpPr>
        <p:pic>
          <p:nvPicPr>
            <p:cNvPr id="17" name="Object 16"/>
            <p:cNvPicPr>
              <a:picLocks noChangeAspect="1"/>
            </p:cNvPicPr>
            <p:nvPr/>
          </p:nvPicPr>
          <p:blipFill>
            <a:blip r:embed="rId6" cstate="print"/>
            <a:stretch>
              <a:fillRect/>
            </a:stretch>
          </p:blipFill>
          <p:spPr>
            <a:xfrm>
              <a:off x="3761476" y="3378102"/>
              <a:ext cx="13343056" cy="49861"/>
            </a:xfrm>
            <a:prstGeom prst="rect">
              <a:avLst/>
            </a:prstGeom>
          </p:spPr>
        </p:pic>
      </p:grpSp>
      <p:sp>
        <p:nvSpPr>
          <p:cNvPr id="19" name="Object 19"/>
          <p:cNvSpPr txBox="1"/>
          <p:nvPr/>
        </p:nvSpPr>
        <p:spPr>
          <a:xfrm>
            <a:off x="3700214" y="6329704"/>
            <a:ext cx="4198714" cy="942139"/>
          </a:xfrm>
          <a:prstGeom prst="rect">
            <a:avLst/>
          </a:prstGeom>
          <a:noFill/>
        </p:spPr>
        <p:txBody>
          <a:bodyPr anchor="ctr" wrap="square" rtlCol="0">
            <a:spAutoFit/>
          </a:bodyPr>
          <a:lstStyle/>
          <a:p>
            <a:pPr algn="ctr"/>
            <a:r>
              <a:rPr lang="en-US" sz="3500" dirty="0" smtClean="0">
                <a:solidFill>
                  <a:srgbClr val="ffffff"/>
                </a:solidFill>
                <a:latin typeface="S-Core Dream 6 Bold" pitchFamily="34" charset="0"/>
                <a:cs typeface="S-Core Dream 6 Bold" pitchFamily="34" charset="0"/>
              </a:rPr>
              <a:t>KEYWORD</a:t>
            </a:r>
            <a:endParaRPr lang="en-US" dirty="0"/>
          </a:p>
        </p:txBody>
      </p:sp>
      <p:sp>
        <p:nvSpPr>
          <p:cNvPr id="20" name="Object 20"/>
          <p:cNvSpPr txBox="1"/>
          <p:nvPr/>
        </p:nvSpPr>
        <p:spPr>
          <a:xfrm>
            <a:off x="4020829" y="7102245"/>
            <a:ext cx="3557480" cy="569386"/>
          </a:xfrm>
          <a:prstGeom prst="rect">
            <a:avLst/>
          </a:prstGeom>
          <a:noFill/>
        </p:spPr>
        <p:txBody>
          <a:bodyPr anchor="ctr" wrap="square" rtlCol="0">
            <a:spAutoFit/>
          </a:bodyPr>
          <a:lstStyle/>
          <a:p>
            <a:pPr algn="ctr"/>
            <a:r>
              <a:rPr lang="en-US" sz="2100" dirty="0" smtClean="0">
                <a:solidFill>
                  <a:srgbClr val="ffffff"/>
                </a:solidFill>
                <a:latin typeface="S-Core Dream 4 Regular" pitchFamily="34" charset="0"/>
                <a:cs typeface="S-Core Dream 4 Regular" pitchFamily="34" charset="0"/>
              </a:rPr>
              <a:t>WRITE THE TEXT</a:t>
            </a:r>
            <a:endParaRPr lang="en-US" dirty="0"/>
          </a:p>
        </p:txBody>
      </p:sp>
      <p:grpSp>
        <p:nvGrpSpPr>
          <p:cNvPr id="1006" name="그룹 1006"/>
          <p:cNvGrpSpPr/>
          <p:nvPr/>
        </p:nvGrpSpPr>
        <p:grpSpPr>
          <a:xfrm>
            <a:off x="7103904" y="6872762"/>
            <a:ext cx="5943715" cy="349714"/>
            <a:chOff x="7103904" y="6872762"/>
            <a:chExt cx="5943715" cy="349714"/>
          </a:xfrm>
        </p:grpSpPr>
        <p:pic>
          <p:nvPicPr>
            <p:cNvPr id="22" name="Object 21"/>
            <p:cNvPicPr>
              <a:picLocks noChangeAspect="1"/>
            </p:cNvPicPr>
            <p:nvPr/>
          </p:nvPicPr>
          <p:blipFill>
            <a:blip r:embed="rId7" cstate="print"/>
            <a:stretch>
              <a:fillRect/>
            </a:stretch>
          </p:blipFill>
          <p:spPr>
            <a:xfrm>
              <a:off x="7103904" y="6872762"/>
              <a:ext cx="5943715" cy="349714"/>
            </a:xfrm>
            <a:prstGeom prst="rect">
              <a:avLst/>
            </a:prstGeom>
          </p:spPr>
        </p:pic>
      </p:grpSp>
      <p:sp>
        <p:nvSpPr>
          <p:cNvPr id="24" name="Object 24"/>
          <p:cNvSpPr txBox="1"/>
          <p:nvPr/>
        </p:nvSpPr>
        <p:spPr>
          <a:xfrm>
            <a:off x="13021143" y="5978257"/>
            <a:ext cx="3857143" cy="2052825"/>
          </a:xfrm>
          <a:prstGeom prst="rect">
            <a:avLst/>
          </a:prstGeom>
          <a:noFill/>
        </p:spPr>
        <p:txBody>
          <a:bodyPr anchor="ctr" wrap="square" rtlCol="0">
            <a:spAutoFit/>
          </a:bodyPr>
          <a:lstStyle/>
          <a:p>
            <a:pPr algn="ctr"/>
            <a:r>
              <a:rPr lang="en-US" sz="1600" spc="-100" kern="0" dirty="0" smtClean="0">
                <a:solidFill>
                  <a:srgbClr val="ffffff"/>
                </a:solidFill>
                <a:latin typeface="S-Core Dream 4 Regular" pitchFamily="34" charset="0"/>
                <a:cs typeface="S-Core Dream 4 Regular" pitchFamily="34" charset="0"/>
              </a:rPr>
              <a:t>Double-click the text to modify the information.</a:t>
            </a:r>
            <a:r>
              <a:rPr lang="en-US" dirty="0" smtClean="0"/>
              <a:t/>
            </a:r>
          </a:p>
          <a:p>
            <a:pPr algn="ctr"/>
            <a:r>
              <a:rPr lang="en-US" dirty="0" smtClean="0"/>
              <a:t/>
            </a:r>
            <a:r>
              <a:rPr lang="en-US" sz="1600" spc="-100" kern="0" dirty="0" smtClean="0">
                <a:solidFill>
                  <a:srgbClr val="ffffff"/>
                </a:solidFill>
                <a:latin typeface="S-Core Dream 4 Regular" pitchFamily="34" charset="0"/>
                <a:cs typeface="S-Core Dream 4 Regular" pitchFamily="34" charset="0"/>
              </a:rPr>
              <a:t>Please enter relevant details here.</a:t>
            </a:r>
            <a:endParaRPr lang="en-US" dirty="0"/>
          </a:p>
        </p:txBody>
      </p:sp>
      <p:grpSp>
        <p:nvGrpSpPr>
          <p:cNvPr id="1007" name="그룹 1007"/>
          <p:cNvGrpSpPr/>
          <p:nvPr/>
        </p:nvGrpSpPr>
        <p:grpSpPr>
          <a:xfrm>
            <a:off x="840639" y="516084"/>
            <a:ext cx="1245859" cy="1245859"/>
            <a:chOff x="840639" y="516084"/>
            <a:chExt cx="1245859" cy="1245859"/>
          </a:xfrm>
        </p:grpSpPr>
        <p:pic>
          <p:nvPicPr>
            <p:cNvPr id="26" name="Object 25"/>
            <p:cNvPicPr>
              <a:picLocks noChangeAspect="1"/>
            </p:cNvPicPr>
            <p:nvPr/>
          </p:nvPicPr>
          <p:blipFill>
            <a:blip r:embed="rId8" cstate="print"/>
            <a:stretch>
              <a:fillRect/>
            </a:stretch>
          </p:blipFill>
          <p:spPr>
            <a:xfrm>
              <a:off x="840639" y="516084"/>
              <a:ext cx="1245859" cy="1245859"/>
            </a:xfrm>
            <a:prstGeom prst="rect">
              <a:avLst/>
            </a:prstGeom>
          </p:spPr>
        </p:pic>
      </p:grpSp>
      <p:sp>
        <p:nvSpPr>
          <p:cNvPr id="28" name="Object 28"/>
          <p:cNvSpPr txBox="1"/>
          <p:nvPr/>
        </p:nvSpPr>
        <p:spPr>
          <a:xfrm>
            <a:off x="289300" y="965697"/>
            <a:ext cx="2348537" cy="319992"/>
          </a:xfrm>
          <a:prstGeom prst="rect">
            <a:avLst/>
          </a:prstGeom>
          <a:noFill/>
        </p:spPr>
        <p:txBody>
          <a:bodyPr anchor="ctr" wrap="square" rtlCol="0">
            <a:spAutoFit/>
          </a:bodyPr>
          <a:lstStyle/>
          <a:p>
            <a:pPr algn="ctr"/>
            <a:r>
              <a:rPr lang="en-US" sz="1200" spc="200" kern="0" dirty="0" smtClean="0">
                <a:solidFill>
                  <a:srgbClr val="ffffff"/>
                </a:solidFill>
                <a:latin typeface="S-Core Dream 3 Light" pitchFamily="34" charset="0"/>
                <a:cs typeface="S-Core Dream 3 Light" pitchFamily="34" charset="0"/>
              </a:rPr>
              <a:t>CONTENTS</a:t>
            </a:r>
            <a:endParaRPr lang="en-US" dirty="0"/>
          </a:p>
        </p:txBody>
      </p:sp>
      <p:sp>
        <p:nvSpPr>
          <p:cNvPr id="29" name="Object 29"/>
          <p:cNvSpPr txBox="1"/>
          <p:nvPr/>
        </p:nvSpPr>
        <p:spPr>
          <a:xfrm>
            <a:off x="3770229" y="3599364"/>
            <a:ext cx="3316304" cy="433818"/>
          </a:xfrm>
          <a:prstGeom prst="rect">
            <a:avLst/>
          </a:prstGeom>
          <a:noFill/>
        </p:spPr>
        <p:txBody>
          <a:bodyPr anchor="ctr" wrap="square" rtlCol="0">
            <a:spAutoFit/>
          </a:bodyPr>
          <a:lstStyle/>
          <a:p>
            <a:r>
              <a:rPr lang="en-US" sz="1600" spc="-100" kern="0" dirty="0" smtClean="0">
                <a:solidFill>
                  <a:srgbClr val="044389"/>
                </a:solidFill>
                <a:latin typeface="S-Core Dream 5 Medium" pitchFamily="34" charset="0"/>
                <a:cs typeface="S-Core Dream 5 Medium" pitchFamily="34" charset="0"/>
              </a:rPr>
              <a:t>Keyword</a:t>
            </a:r>
            <a:endParaRPr lang="en-US" dirty="0"/>
          </a:p>
        </p:txBody>
      </p:sp>
      <p:sp>
        <p:nvSpPr>
          <p:cNvPr id="30" name="Object 30"/>
          <p:cNvSpPr txBox="1"/>
          <p:nvPr/>
        </p:nvSpPr>
        <p:spPr>
          <a:xfrm>
            <a:off x="6404848" y="3510477"/>
            <a:ext cx="16102887" cy="967138"/>
          </a:xfrm>
          <a:prstGeom prst="rect">
            <a:avLst/>
          </a:prstGeom>
          <a:noFill/>
        </p:spPr>
        <p:txBody>
          <a:bodyPr anchor="ctr" wrap="square" rtlCol="0">
            <a:spAutoFit/>
          </a:bodyPr>
          <a:lstStyle/>
          <a:p>
            <a:r>
              <a:rPr lang="en-US" sz="1600" dirty="0" smtClean="0">
                <a:solidFill>
                  <a:srgbClr val="bfbfbf"/>
                </a:solidFill>
                <a:latin typeface="S-Core Dream 2 ExtraLight" pitchFamily="34" charset="0"/>
                <a:cs typeface="S-Core Dream 2 ExtraLight" pitchFamily="34" charset="0"/>
              </a:rPr>
              <a:t>Add additional explanations of your key sentence or keywords. Double-click the text to modify the information.</a:t>
            </a:r>
            <a:r>
              <a:rPr lang="en-US" dirty="0" smtClean="0"/>
              <a:t/>
            </a:r>
          </a:p>
          <a:p>
            <a:r>
              <a:rPr lang="en-US" dirty="0" smtClean="0"/>
              <a:t/>
            </a:r>
            <a:r>
              <a:rPr lang="en-US" sz="1600" dirty="0" smtClean="0">
                <a:solidFill>
                  <a:srgbClr val="bfbfbf"/>
                </a:solidFill>
                <a:latin typeface="S-Core Dream 2 ExtraLight" pitchFamily="34" charset="0"/>
                <a:cs typeface="S-Core Dream 2 ExtraLight" pitchFamily="34" charset="0"/>
              </a:rPr>
              <a:t>Please enter relevant details here. Add additional explanations of your key sentence or keywords.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8354607" y="1525973"/>
            <a:ext cx="11297877" cy="11297877"/>
            <a:chOff x="8354607" y="1525973"/>
            <a:chExt cx="11297877" cy="11297877"/>
          </a:xfrm>
        </p:grpSpPr>
        <p:pic>
          <p:nvPicPr>
            <p:cNvPr id="3" name="Object 2"/>
            <p:cNvPicPr>
              <a:picLocks noChangeAspect="1"/>
            </p:cNvPicPr>
            <p:nvPr/>
          </p:nvPicPr>
          <p:blipFill>
            <a:blip r:embed="rId2" cstate="print"/>
            <a:stretch>
              <a:fillRect/>
            </a:stretch>
          </p:blipFill>
          <p:spPr>
            <a:xfrm>
              <a:off x="8354607" y="1525973"/>
              <a:ext cx="11297877" cy="11297877"/>
            </a:xfrm>
            <a:prstGeom prst="rect">
              <a:avLst/>
            </a:prstGeom>
          </p:spPr>
        </p:pic>
      </p:grpSp>
      <p:grpSp>
        <p:nvGrpSpPr>
          <p:cNvPr id="1002" name="그룹 1002"/>
          <p:cNvGrpSpPr/>
          <p:nvPr/>
        </p:nvGrpSpPr>
        <p:grpSpPr>
          <a:xfrm>
            <a:off x="14036409" y="6248826"/>
            <a:ext cx="4459493" cy="4459493"/>
            <a:chOff x="14036409" y="6248826"/>
            <a:chExt cx="4459493" cy="4459493"/>
          </a:xfrm>
        </p:grpSpPr>
        <p:pic>
          <p:nvPicPr>
            <p:cNvPr id="6" name="Object 5"/>
            <p:cNvPicPr>
              <a:picLocks noChangeAspect="1"/>
            </p:cNvPicPr>
            <p:nvPr/>
          </p:nvPicPr>
          <p:blipFill>
            <a:blip r:embed="rId3" cstate="print"/>
            <a:stretch>
              <a:fillRect/>
            </a:stretch>
          </p:blipFill>
          <p:spPr>
            <a:xfrm>
              <a:off x="14036409" y="6248826"/>
              <a:ext cx="4459493" cy="4459493"/>
            </a:xfrm>
            <a:prstGeom prst="rect">
              <a:avLst/>
            </a:prstGeom>
          </p:spPr>
        </p:pic>
      </p:grpSp>
      <p:grpSp>
        <p:nvGrpSpPr>
          <p:cNvPr id="1003" name="그룹 1003"/>
          <p:cNvGrpSpPr/>
          <p:nvPr/>
        </p:nvGrpSpPr>
        <p:grpSpPr>
          <a:xfrm>
            <a:off x="7829332" y="1836013"/>
            <a:ext cx="3185300" cy="3185300"/>
            <a:chOff x="7829332" y="1836013"/>
            <a:chExt cx="3185300" cy="3185300"/>
          </a:xfrm>
        </p:grpSpPr>
        <p:pic>
          <p:nvPicPr>
            <p:cNvPr id="9" name="Object 8"/>
            <p:cNvPicPr>
              <a:picLocks noChangeAspect="1"/>
            </p:cNvPicPr>
            <p:nvPr/>
          </p:nvPicPr>
          <p:blipFill>
            <a:blip r:embed="rId4" cstate="print"/>
            <a:stretch>
              <a:fillRect/>
            </a:stretch>
          </p:blipFill>
          <p:spPr>
            <a:xfrm>
              <a:off x="7829332" y="1836013"/>
              <a:ext cx="3185300" cy="3185300"/>
            </a:xfrm>
            <a:prstGeom prst="rect">
              <a:avLst/>
            </a:prstGeom>
          </p:spPr>
        </p:pic>
      </p:grpSp>
      <p:sp>
        <p:nvSpPr>
          <p:cNvPr id="11" name="Object 11"/>
          <p:cNvSpPr txBox="1"/>
          <p:nvPr/>
        </p:nvSpPr>
        <p:spPr>
          <a:xfrm>
            <a:off x="10535972" y="873598"/>
            <a:ext cx="6620654" cy="433818"/>
          </a:xfrm>
          <a:prstGeom prst="rect">
            <a:avLst/>
          </a:prstGeom>
          <a:noFill/>
        </p:spPr>
        <p:txBody>
          <a:bodyPr anchor="ctr" wrap="square" rtlCol="0">
            <a:spAutoFit/>
          </a:bodyPr>
          <a:lstStyle/>
          <a:p>
            <a:pPr algn="r"/>
            <a:r>
              <a:rPr lang="en-US" sz="1600" dirty="0" smtClean="0">
                <a:solidFill>
                  <a:srgbClr val="bfbfbf"/>
                </a:solidFill>
                <a:latin typeface="S-Core Dream 5 Medium" pitchFamily="34" charset="0"/>
                <a:cs typeface="S-Core Dream 5 Medium" pitchFamily="34" charset="0"/>
              </a:rPr>
              <a:t>SIMPLE PRESENTATION</a:t>
            </a:r>
            <a:endParaRPr lang="en-US" dirty="0"/>
          </a:p>
        </p:txBody>
      </p:sp>
      <p:sp>
        <p:nvSpPr>
          <p:cNvPr id="12" name="Object 12"/>
          <p:cNvSpPr txBox="1"/>
          <p:nvPr/>
        </p:nvSpPr>
        <p:spPr>
          <a:xfrm>
            <a:off x="7464887" y="2749836"/>
            <a:ext cx="3914191" cy="871800"/>
          </a:xfrm>
          <a:prstGeom prst="rect">
            <a:avLst/>
          </a:prstGeom>
          <a:noFill/>
        </p:spPr>
        <p:txBody>
          <a:bodyPr anchor="ctr" wrap="square" rtlCol="0">
            <a:spAutoFit/>
          </a:bodyPr>
          <a:lstStyle/>
          <a:p>
            <a:pPr algn="ctr"/>
            <a:r>
              <a:rPr lang="en-US" sz="3300" dirty="0" smtClean="0">
                <a:solidFill>
                  <a:srgbClr val="ffffff"/>
                </a:solidFill>
                <a:latin typeface="S-Core Dream 6 Bold" pitchFamily="34" charset="0"/>
                <a:cs typeface="S-Core Dream 6 Bold" pitchFamily="34" charset="0"/>
              </a:rPr>
              <a:t>KEYWORD</a:t>
            </a:r>
            <a:endParaRPr lang="en-US" dirty="0"/>
          </a:p>
        </p:txBody>
      </p:sp>
      <p:sp>
        <p:nvSpPr>
          <p:cNvPr id="13" name="Object 13"/>
          <p:cNvSpPr txBox="1"/>
          <p:nvPr/>
        </p:nvSpPr>
        <p:spPr>
          <a:xfrm>
            <a:off x="7496353" y="3449648"/>
            <a:ext cx="3851263" cy="569386"/>
          </a:xfrm>
          <a:prstGeom prst="rect">
            <a:avLst/>
          </a:prstGeom>
          <a:noFill/>
        </p:spPr>
        <p:txBody>
          <a:bodyPr anchor="ctr" wrap="square" rtlCol="0">
            <a:spAutoFit/>
          </a:bodyPr>
          <a:lstStyle/>
          <a:p>
            <a:pPr algn="ctr"/>
            <a:r>
              <a:rPr lang="en-US" sz="2100" dirty="0" smtClean="0">
                <a:solidFill>
                  <a:srgbClr val="ffffff"/>
                </a:solidFill>
                <a:latin typeface="S-Core Dream 4 Regular" pitchFamily="34" charset="0"/>
                <a:cs typeface="S-Core Dream 4 Regular" pitchFamily="34" charset="0"/>
              </a:rPr>
              <a:t>WRITE THE TEXT</a:t>
            </a:r>
            <a:endParaRPr lang="en-US" dirty="0"/>
          </a:p>
        </p:txBody>
      </p:sp>
      <p:grpSp>
        <p:nvGrpSpPr>
          <p:cNvPr id="1004" name="그룹 1004"/>
          <p:cNvGrpSpPr/>
          <p:nvPr/>
        </p:nvGrpSpPr>
        <p:grpSpPr>
          <a:xfrm>
            <a:off x="14614088" y="6826504"/>
            <a:ext cx="3304137" cy="3304137"/>
            <a:chOff x="14614088" y="6826504"/>
            <a:chExt cx="3304137" cy="3304137"/>
          </a:xfrm>
        </p:grpSpPr>
        <p:pic>
          <p:nvPicPr>
            <p:cNvPr id="15" name="Object 14"/>
            <p:cNvPicPr>
              <a:picLocks noChangeAspect="1"/>
            </p:cNvPicPr>
            <p:nvPr/>
          </p:nvPicPr>
          <p:blipFill>
            <a:blip r:embed="rId5" cstate="print"/>
            <a:stretch>
              <a:fillRect/>
            </a:stretch>
          </p:blipFill>
          <p:spPr>
            <a:xfrm>
              <a:off x="14614088" y="6826504"/>
              <a:ext cx="3304137" cy="3304137"/>
            </a:xfrm>
            <a:prstGeom prst="rect">
              <a:avLst/>
            </a:prstGeom>
          </p:spPr>
        </p:pic>
      </p:grpSp>
      <p:sp>
        <p:nvSpPr>
          <p:cNvPr id="17" name="Object 17"/>
          <p:cNvSpPr txBox="1"/>
          <p:nvPr/>
        </p:nvSpPr>
        <p:spPr>
          <a:xfrm>
            <a:off x="14337619" y="7357388"/>
            <a:ext cx="3857143" cy="2052825"/>
          </a:xfrm>
          <a:prstGeom prst="rect">
            <a:avLst/>
          </a:prstGeom>
          <a:noFill/>
        </p:spPr>
        <p:txBody>
          <a:bodyPr anchor="ctr" wrap="square" rtlCol="0">
            <a:spAutoFit/>
          </a:bodyPr>
          <a:lstStyle/>
          <a:p>
            <a:pPr algn="ctr"/>
            <a:r>
              <a:rPr lang="en-US" sz="1600" dirty="0" smtClean="0">
                <a:solidFill>
                  <a:srgbClr val="595959"/>
                </a:solidFill>
                <a:latin typeface="S-Core Dream 4 Regular" pitchFamily="34" charset="0"/>
                <a:cs typeface="S-Core Dream 4 Regular" pitchFamily="34" charset="0"/>
              </a:rPr>
              <a:t>Double-click the text to modify the information.</a:t>
            </a:r>
            <a:r>
              <a:rPr lang="en-US" dirty="0" smtClean="0"/>
              <a:t/>
            </a:r>
          </a:p>
          <a:p>
            <a:pPr algn="ctr"/>
            <a:r>
              <a:rPr lang="en-US" dirty="0" smtClean="0"/>
              <a:t/>
            </a:r>
            <a:r>
              <a:rPr lang="en-US" sz="1600" dirty="0" smtClean="0">
                <a:solidFill>
                  <a:srgbClr val="595959"/>
                </a:solidFill>
                <a:latin typeface="S-Core Dream 4 Regular" pitchFamily="34" charset="0"/>
                <a:cs typeface="S-Core Dream 4 Regular" pitchFamily="34" charset="0"/>
              </a:rPr>
              <a:t>Please enter relevant details here.</a:t>
            </a:r>
            <a:endParaRPr lang="en-US" dirty="0"/>
          </a:p>
        </p:txBody>
      </p:sp>
      <p:sp>
        <p:nvSpPr>
          <p:cNvPr id="18" name="Object 18"/>
          <p:cNvSpPr txBox="1"/>
          <p:nvPr/>
        </p:nvSpPr>
        <p:spPr>
          <a:xfrm>
            <a:off x="1100971" y="2920928"/>
            <a:ext cx="8043154" cy="646201"/>
          </a:xfrm>
          <a:prstGeom prst="rect">
            <a:avLst/>
          </a:prstGeom>
          <a:noFill/>
        </p:spPr>
        <p:txBody>
          <a:bodyPr anchor="ctr" wrap="square" rtlCol="0">
            <a:spAutoFit/>
          </a:bodyPr>
          <a:lstStyle/>
          <a:p>
            <a:r>
              <a:rPr lang="en-US" sz="2400" dirty="0" smtClean="0">
                <a:solidFill>
                  <a:srgbClr val="1fb6ff"/>
                </a:solidFill>
                <a:latin typeface="S-Core Dream 5 Medium" pitchFamily="34" charset="0"/>
                <a:cs typeface="S-Core Dream 5 Medium" pitchFamily="34" charset="0"/>
              </a:rPr>
              <a:t>Please enter the title here</a:t>
            </a:r>
            <a:endParaRPr lang="en-US" dirty="0"/>
          </a:p>
        </p:txBody>
      </p:sp>
      <p:grpSp>
        <p:nvGrpSpPr>
          <p:cNvPr id="1005" name="그룹 1005"/>
          <p:cNvGrpSpPr/>
          <p:nvPr/>
        </p:nvGrpSpPr>
        <p:grpSpPr>
          <a:xfrm>
            <a:off x="1100975" y="7579004"/>
            <a:ext cx="5263078" cy="49861"/>
            <a:chOff x="1100975" y="7579004"/>
            <a:chExt cx="5263078" cy="49861"/>
          </a:xfrm>
        </p:grpSpPr>
        <p:pic>
          <p:nvPicPr>
            <p:cNvPr id="20" name="Object 19"/>
            <p:cNvPicPr>
              <a:picLocks noChangeAspect="1"/>
            </p:cNvPicPr>
            <p:nvPr/>
          </p:nvPicPr>
          <p:blipFill>
            <a:blip r:embed="rId6" cstate="print"/>
            <a:stretch>
              <a:fillRect/>
            </a:stretch>
          </p:blipFill>
          <p:spPr>
            <a:xfrm>
              <a:off x="1100975" y="7579004"/>
              <a:ext cx="5263078" cy="49861"/>
            </a:xfrm>
            <a:prstGeom prst="rect">
              <a:avLst/>
            </a:prstGeom>
          </p:spPr>
        </p:pic>
      </p:grpSp>
      <p:sp>
        <p:nvSpPr>
          <p:cNvPr id="22" name="Object 22"/>
          <p:cNvSpPr txBox="1"/>
          <p:nvPr/>
        </p:nvSpPr>
        <p:spPr>
          <a:xfrm>
            <a:off x="1100971" y="7759404"/>
            <a:ext cx="1425466" cy="433818"/>
          </a:xfrm>
          <a:prstGeom prst="rect">
            <a:avLst/>
          </a:prstGeom>
          <a:noFill/>
        </p:spPr>
        <p:txBody>
          <a:bodyPr anchor="ctr" wrap="square" rtlCol="0">
            <a:spAutoFit/>
          </a:bodyPr>
          <a:lstStyle/>
          <a:p>
            <a:r>
              <a:rPr lang="en-US" sz="1600" dirty="0" smtClean="0">
                <a:solidFill>
                  <a:srgbClr val="044389"/>
                </a:solidFill>
                <a:latin typeface="S-Core Dream 5 Medium" pitchFamily="34" charset="0"/>
                <a:cs typeface="S-Core Dream 5 Medium" pitchFamily="34" charset="0"/>
              </a:rPr>
              <a:t>Keyword</a:t>
            </a:r>
            <a:endParaRPr lang="en-US" dirty="0"/>
          </a:p>
        </p:txBody>
      </p:sp>
      <p:sp>
        <p:nvSpPr>
          <p:cNvPr id="23" name="Object 23"/>
          <p:cNvSpPr txBox="1"/>
          <p:nvPr/>
        </p:nvSpPr>
        <p:spPr>
          <a:xfrm>
            <a:off x="2344322" y="7491958"/>
            <a:ext cx="6048662" cy="2052825"/>
          </a:xfrm>
          <a:prstGeom prst="rect">
            <a:avLst/>
          </a:prstGeom>
          <a:noFill/>
        </p:spPr>
        <p:txBody>
          <a:bodyPr anchor="ctr" wrap="square" rtlCol="0">
            <a:spAutoFit/>
          </a:bodyPr>
          <a:lstStyle/>
          <a:p>
            <a:r>
              <a:rPr lang="en-US" sz="1600" dirty="0" smtClean="0">
                <a:solidFill>
                  <a:srgbClr val="bfbfbf"/>
                </a:solidFill>
                <a:latin typeface="S-Core Dream 3 Light" pitchFamily="34" charset="0"/>
                <a:cs typeface="S-Core Dream 3 Light" pitchFamily="34" charset="0"/>
              </a:rPr>
              <a:t>Add additional explanations of your key sentence or keywords. Double-click the text to modify the information. Please enter relevant details here. </a:t>
            </a:r>
            <a:endParaRPr lang="en-US" dirty="0"/>
          </a:p>
        </p:txBody>
      </p:sp>
      <p:grpSp>
        <p:nvGrpSpPr>
          <p:cNvPr id="1006" name="그룹 1006"/>
          <p:cNvGrpSpPr/>
          <p:nvPr/>
        </p:nvGrpSpPr>
        <p:grpSpPr>
          <a:xfrm>
            <a:off x="840639" y="516084"/>
            <a:ext cx="1245859" cy="1245859"/>
            <a:chOff x="840639" y="516084"/>
            <a:chExt cx="1245859" cy="1245859"/>
          </a:xfrm>
        </p:grpSpPr>
        <p:pic>
          <p:nvPicPr>
            <p:cNvPr id="25" name="Object 24"/>
            <p:cNvPicPr>
              <a:picLocks noChangeAspect="1"/>
            </p:cNvPicPr>
            <p:nvPr/>
          </p:nvPicPr>
          <p:blipFill>
            <a:blip r:embed="rId7" cstate="print"/>
            <a:stretch>
              <a:fillRect/>
            </a:stretch>
          </p:blipFill>
          <p:spPr>
            <a:xfrm>
              <a:off x="840639" y="516084"/>
              <a:ext cx="1245859" cy="1245859"/>
            </a:xfrm>
            <a:prstGeom prst="rect">
              <a:avLst/>
            </a:prstGeom>
          </p:spPr>
        </p:pic>
      </p:grpSp>
      <p:sp>
        <p:nvSpPr>
          <p:cNvPr id="27" name="Object 27"/>
          <p:cNvSpPr txBox="1"/>
          <p:nvPr/>
        </p:nvSpPr>
        <p:spPr>
          <a:xfrm>
            <a:off x="289300" y="965697"/>
            <a:ext cx="2348537" cy="319992"/>
          </a:xfrm>
          <a:prstGeom prst="rect">
            <a:avLst/>
          </a:prstGeom>
          <a:noFill/>
        </p:spPr>
        <p:txBody>
          <a:bodyPr anchor="ctr" wrap="square" rtlCol="0">
            <a:spAutoFit/>
          </a:bodyPr>
          <a:lstStyle/>
          <a:p>
            <a:pPr algn="ctr"/>
            <a:r>
              <a:rPr lang="en-US" sz="1200" spc="200" kern="0" dirty="0" smtClean="0">
                <a:solidFill>
                  <a:srgbClr val="ffffff"/>
                </a:solidFill>
                <a:latin typeface="S-Core Dream 3 Light" pitchFamily="34" charset="0"/>
                <a:cs typeface="S-Core Dream 3 Light" pitchFamily="34" charset="0"/>
              </a:rPr>
              <a:t>CONTENTS</a:t>
            </a:r>
            <a:endParaRPr lang="en-US" dirty="0"/>
          </a:p>
        </p:txBody>
      </p:sp>
      <p:sp>
        <p:nvSpPr>
          <p:cNvPr id="28" name="Object 28"/>
          <p:cNvSpPr txBox="1"/>
          <p:nvPr/>
        </p:nvSpPr>
        <p:spPr>
          <a:xfrm>
            <a:off x="1100971" y="2989382"/>
            <a:ext cx="8043154" cy="4811308"/>
          </a:xfrm>
          <a:prstGeom prst="rect">
            <a:avLst/>
          </a:prstGeom>
          <a:noFill/>
        </p:spPr>
        <p:txBody>
          <a:bodyPr anchor="ctr" wrap="square" rtlCol="0">
            <a:spAutoFit/>
          </a:bodyPr>
          <a:lstStyle/>
          <a:p>
            <a:r>
              <a:rPr lang="en-US" sz="1600" dirty="0" smtClean="0">
                <a:solidFill>
                  <a:srgbClr val="595959"/>
                </a:solidFill>
                <a:latin typeface="S-Core Dream 4 Regular" pitchFamily="34" charset="0"/>
                <a:cs typeface="S-Core Dream 4 Regular" pitchFamily="34" charset="0"/>
              </a:rPr>
              <a:t>When it comes to typography, choosing the right font can also have a big impact on the look and feel of your design. The Noto sans font, for example, is a popular choice for its clean, modern appearance and high legibility. By carefully considering all of these factors and tailoring your design to your specific goals and audience, you can create a product that effectively communicates your message and achieves your desired outcomes.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2024-04-21T19:21:22Z</dcterms:created>
  <dcterms:modified xsi:type="dcterms:W3CDTF">2024-04-21T19:21:22Z</dcterms:modified>
</cp:coreProperties>
</file>