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png"/><Relationship Id="rId7"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7.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343" y="568441"/>
            <a:ext cx="17039029" cy="9148833"/>
            <a:chOff x="623343" y="568441"/>
            <a:chExt cx="17039029" cy="9148833"/>
          </a:xfrm>
        </p:grpSpPr>
        <p:pic>
          <p:nvPicPr>
            <p:cNvPr id="6" name="Object 5"/>
            <p:cNvPicPr>
              <a:picLocks noChangeAspect="1"/>
            </p:cNvPicPr>
            <p:nvPr/>
          </p:nvPicPr>
          <p:blipFill>
            <a:blip r:embed="rId3" cstate="print"/>
            <a:stretch>
              <a:fillRect/>
            </a:stretch>
          </p:blipFill>
          <p:spPr>
            <a:xfrm>
              <a:off x="623343" y="568441"/>
              <a:ext cx="17039029" cy="9148833"/>
            </a:xfrm>
            <a:prstGeom prst="rect">
              <a:avLst/>
            </a:prstGeom>
          </p:spPr>
        </p:pic>
      </p:grpSp>
      <p:grpSp>
        <p:nvGrpSpPr>
          <p:cNvPr id="1003" name="그룹 1003"/>
          <p:cNvGrpSpPr/>
          <p:nvPr/>
        </p:nvGrpSpPr>
        <p:grpSpPr>
          <a:xfrm>
            <a:off x="13594422" y="421102"/>
            <a:ext cx="2826656" cy="1503992"/>
            <a:chOff x="13594422" y="421102"/>
            <a:chExt cx="2826656" cy="1503992"/>
          </a:xfrm>
        </p:grpSpPr>
        <p:pic>
          <p:nvPicPr>
            <p:cNvPr id="9" name="Object 8"/>
            <p:cNvPicPr>
              <a:picLocks noChangeAspect="1"/>
            </p:cNvPicPr>
            <p:nvPr/>
          </p:nvPicPr>
          <p:blipFill>
            <a:blip r:embed="rId4" cstate="print"/>
            <a:stretch>
              <a:fillRect/>
            </a:stretch>
          </p:blipFill>
          <p:spPr>
            <a:xfrm>
              <a:off x="13594422" y="421102"/>
              <a:ext cx="2826656" cy="1503992"/>
            </a:xfrm>
            <a:prstGeom prst="rect">
              <a:avLst/>
            </a:prstGeom>
          </p:spPr>
        </p:pic>
      </p:grpSp>
      <p:sp>
        <p:nvSpPr>
          <p:cNvPr id="11" name="Object 11"/>
          <p:cNvSpPr txBox="1"/>
          <p:nvPr/>
        </p:nvSpPr>
        <p:spPr>
          <a:xfrm>
            <a:off x="13519660" y="866996"/>
            <a:ext cx="2987961" cy="507618"/>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PROJECT </a:t>
            </a:r>
            <a:endParaRPr lang="en-US" dirty="0"/>
          </a:p>
        </p:txBody>
      </p:sp>
      <p:sp>
        <p:nvSpPr>
          <p:cNvPr id="12" name="Object 12"/>
          <p:cNvSpPr txBox="1"/>
          <p:nvPr/>
        </p:nvSpPr>
        <p:spPr>
          <a:xfrm>
            <a:off x="1811848" y="6226739"/>
            <a:ext cx="11550587" cy="792249"/>
          </a:xfrm>
          <a:prstGeom prst="rect">
            <a:avLst/>
          </a:prstGeom>
          <a:noFill/>
        </p:spPr>
        <p:txBody>
          <a:bodyPr wrap="square" rtlCol="0" anchor="ctr">
            <a:spAutoFit/>
          </a:bodyPr>
          <a:lstStyle/>
          <a:p>
            <a:r>
              <a:rPr lang="en-US" sz="3000" dirty="0">
                <a:solidFill>
                  <a:srgbClr val="00074E"/>
                </a:solidFill>
                <a:latin typeface="Pretendard SemiBold" pitchFamily="34" charset="0"/>
                <a:cs typeface="Pretendard SemiBold" pitchFamily="34" charset="0"/>
              </a:rPr>
              <a:t>Enter the subtitle here.</a:t>
            </a:r>
            <a:endParaRPr lang="en-US" dirty="0"/>
          </a:p>
        </p:txBody>
      </p:sp>
      <p:sp>
        <p:nvSpPr>
          <p:cNvPr id="13" name="Object 13"/>
          <p:cNvSpPr txBox="1"/>
          <p:nvPr/>
        </p:nvSpPr>
        <p:spPr>
          <a:xfrm>
            <a:off x="1811848" y="8168248"/>
            <a:ext cx="9702846" cy="1338194"/>
          </a:xfrm>
          <a:prstGeom prst="rect">
            <a:avLst/>
          </a:prstGeom>
          <a:noFill/>
        </p:spPr>
        <p:txBody>
          <a:bodyPr wrap="square" rtlCol="0" anchor="ctr">
            <a:spAutoFit/>
          </a:bodyPr>
          <a:lstStyle/>
          <a:p>
            <a:r>
              <a:rPr lang="en-US" sz="2500" kern="0" spc="100" dirty="0">
                <a:solidFill>
                  <a:srgbClr val="00074E"/>
                </a:solidFill>
                <a:latin typeface="Pretendard Medium" pitchFamily="34" charset="0"/>
                <a:cs typeface="Pretendard Medium" pitchFamily="34" charset="0"/>
              </a:rPr>
              <a:t>Our Team:</a:t>
            </a:r>
          </a:p>
          <a:p>
            <a:r>
              <a:rPr lang="en-US" sz="2500" kern="0" spc="100" dirty="0">
                <a:solidFill>
                  <a:srgbClr val="00074E"/>
                </a:solidFill>
                <a:latin typeface="Pretendard Medium" pitchFamily="34" charset="0"/>
                <a:cs typeface="Pretendard Medium" pitchFamily="34" charset="0"/>
              </a:rPr>
              <a:t>Kalsoom Tariq, Haris Sohail, Aimen Safdar</a:t>
            </a:r>
            <a:endParaRPr lang="en-US" dirty="0"/>
          </a:p>
        </p:txBody>
      </p:sp>
      <p:sp>
        <p:nvSpPr>
          <p:cNvPr id="14" name="Object 14"/>
          <p:cNvSpPr txBox="1"/>
          <p:nvPr/>
        </p:nvSpPr>
        <p:spPr>
          <a:xfrm>
            <a:off x="15264504" y="9408235"/>
            <a:ext cx="2419529" cy="403561"/>
          </a:xfrm>
          <a:prstGeom prst="rect">
            <a:avLst/>
          </a:prstGeom>
          <a:noFill/>
        </p:spPr>
        <p:txBody>
          <a:bodyPr wrap="square" rtlCol="0" anchor="ctr">
            <a:spAutoFit/>
          </a:bodyPr>
          <a:lstStyle/>
          <a:p>
            <a:pPr algn="r"/>
            <a:r>
              <a:rPr lang="en-US" sz="1500" kern="0" spc="100" dirty="0">
                <a:solidFill>
                  <a:srgbClr val="FFFFFF"/>
                </a:solidFill>
                <a:latin typeface="Pretendard" pitchFamily="34" charset="0"/>
                <a:cs typeface="Pretendard" pitchFamily="34" charset="0"/>
              </a:rPr>
              <a:t>MIRI COMPANY</a:t>
            </a:r>
            <a:endParaRPr lang="en-US" dirty="0"/>
          </a:p>
        </p:txBody>
      </p:sp>
      <p:grpSp>
        <p:nvGrpSpPr>
          <p:cNvPr id="1004" name="그룹 1004"/>
          <p:cNvGrpSpPr/>
          <p:nvPr/>
        </p:nvGrpSpPr>
        <p:grpSpPr>
          <a:xfrm>
            <a:off x="16769974" y="8837347"/>
            <a:ext cx="441589" cy="409524"/>
            <a:chOff x="16769974" y="8837347"/>
            <a:chExt cx="441589" cy="409524"/>
          </a:xfrm>
        </p:grpSpPr>
        <p:pic>
          <p:nvPicPr>
            <p:cNvPr id="16" name="Object 15"/>
            <p:cNvPicPr>
              <a:picLocks noChangeAspect="1"/>
            </p:cNvPicPr>
            <p:nvPr/>
          </p:nvPicPr>
          <p:blipFill>
            <a:blip r:embed="rId5" cstate="print"/>
            <a:stretch>
              <a:fillRect/>
            </a:stretch>
          </p:blipFill>
          <p:spPr>
            <a:xfrm>
              <a:off x="16769974" y="8837347"/>
              <a:ext cx="441589" cy="409524"/>
            </a:xfrm>
            <a:prstGeom prst="rect">
              <a:avLst/>
            </a:prstGeom>
          </p:spPr>
        </p:pic>
      </p:grpSp>
      <p:grpSp>
        <p:nvGrpSpPr>
          <p:cNvPr id="1005" name="그룹 1005"/>
          <p:cNvGrpSpPr/>
          <p:nvPr/>
        </p:nvGrpSpPr>
        <p:grpSpPr>
          <a:xfrm>
            <a:off x="9135387" y="1446594"/>
            <a:ext cx="5864893" cy="5864893"/>
            <a:chOff x="9135387" y="1446594"/>
            <a:chExt cx="5864893" cy="5864893"/>
          </a:xfrm>
        </p:grpSpPr>
        <p:pic>
          <p:nvPicPr>
            <p:cNvPr id="19" name="Object 18"/>
            <p:cNvPicPr>
              <a:picLocks noChangeAspect="1"/>
            </p:cNvPicPr>
            <p:nvPr/>
          </p:nvPicPr>
          <p:blipFill>
            <a:blip r:embed="rId6" cstate="print"/>
            <a:stretch>
              <a:fillRect/>
            </a:stretch>
          </p:blipFill>
          <p:spPr>
            <a:xfrm>
              <a:off x="9135387" y="1446594"/>
              <a:ext cx="5864893" cy="5864893"/>
            </a:xfrm>
            <a:prstGeom prst="rect">
              <a:avLst/>
            </a:prstGeom>
          </p:spPr>
        </p:pic>
      </p:grpSp>
      <p:sp>
        <p:nvSpPr>
          <p:cNvPr id="21" name="Object 21"/>
          <p:cNvSpPr txBox="1"/>
          <p:nvPr/>
        </p:nvSpPr>
        <p:spPr>
          <a:xfrm>
            <a:off x="-2768" y="2650306"/>
            <a:ext cx="8501079" cy="3899831"/>
          </a:xfrm>
          <a:prstGeom prst="rect">
            <a:avLst/>
          </a:prstGeom>
          <a:noFill/>
        </p:spPr>
        <p:txBody>
          <a:bodyPr wrap="square" rtlCol="0" anchor="ctr">
            <a:spAutoFit/>
          </a:bodyPr>
          <a:lstStyle/>
          <a:p>
            <a:pPr algn="ctr"/>
            <a:r>
              <a:rPr lang="en-US" sz="7900" kern="0" spc="-100" dirty="0">
                <a:solidFill>
                  <a:srgbClr val="000000"/>
                </a:solidFill>
                <a:latin typeface="Montserrat Medium" pitchFamily="34" charset="0"/>
                <a:cs typeface="Montserrat Medium" pitchFamily="34" charset="0"/>
              </a:rPr>
              <a:t>CAMPUS</a:t>
            </a:r>
          </a:p>
          <a:p>
            <a:pPr algn="ctr"/>
            <a:r>
              <a:rPr lang="en-US" sz="7900" kern="0" spc="-100" dirty="0">
                <a:solidFill>
                  <a:srgbClr val="000000"/>
                </a:solidFill>
                <a:latin typeface="Montserrat Medium" pitchFamily="34" charset="0"/>
                <a:cs typeface="Montserrat Medium" pitchFamily="34" charset="0"/>
              </a:rPr>
              <a:t>NEX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D5E5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343" y="568441"/>
            <a:ext cx="17039029" cy="9148833"/>
            <a:chOff x="623343" y="568441"/>
            <a:chExt cx="17039029" cy="9148833"/>
          </a:xfrm>
        </p:grpSpPr>
        <p:pic>
          <p:nvPicPr>
            <p:cNvPr id="6" name="Object 5"/>
            <p:cNvPicPr>
              <a:picLocks noChangeAspect="1"/>
            </p:cNvPicPr>
            <p:nvPr/>
          </p:nvPicPr>
          <p:blipFill>
            <a:blip r:embed="rId3" cstate="print"/>
            <a:stretch>
              <a:fillRect/>
            </a:stretch>
          </p:blipFill>
          <p:spPr>
            <a:xfrm>
              <a:off x="623343" y="568441"/>
              <a:ext cx="17039029" cy="9148833"/>
            </a:xfrm>
            <a:prstGeom prst="rect">
              <a:avLst/>
            </a:prstGeom>
          </p:spPr>
        </p:pic>
      </p:grpSp>
      <p:sp>
        <p:nvSpPr>
          <p:cNvPr id="8" name="Object 8"/>
          <p:cNvSpPr txBox="1"/>
          <p:nvPr/>
        </p:nvSpPr>
        <p:spPr>
          <a:xfrm>
            <a:off x="15667759" y="9410016"/>
            <a:ext cx="2419529" cy="399999"/>
          </a:xfrm>
          <a:prstGeom prst="rect">
            <a:avLst/>
          </a:prstGeom>
          <a:noFill/>
        </p:spPr>
        <p:txBody>
          <a:bodyPr wrap="square" rtlCol="0" anchor="ctr">
            <a:spAutoFit/>
          </a:bodyPr>
          <a:lstStyle/>
          <a:p>
            <a:pPr algn="ctr"/>
            <a:r>
              <a:rPr lang="en-US" sz="1500" kern="0" spc="100" dirty="0">
                <a:solidFill>
                  <a:srgbClr val="FFFFFF"/>
                </a:solidFill>
                <a:latin typeface="Pretendard" pitchFamily="34" charset="0"/>
                <a:cs typeface="Pretendard" pitchFamily="34" charset="0"/>
              </a:rPr>
              <a:t>ACE CODERS</a:t>
            </a:r>
            <a:endParaRPr lang="en-US" dirty="0"/>
          </a:p>
        </p:txBody>
      </p:sp>
      <p:grpSp>
        <p:nvGrpSpPr>
          <p:cNvPr id="1003" name="그룹 1003"/>
          <p:cNvGrpSpPr/>
          <p:nvPr/>
        </p:nvGrpSpPr>
        <p:grpSpPr>
          <a:xfrm>
            <a:off x="7187004" y="2039468"/>
            <a:ext cx="2666667" cy="14286"/>
            <a:chOff x="7187004" y="2039468"/>
            <a:chExt cx="2666667" cy="14286"/>
          </a:xfrm>
        </p:grpSpPr>
        <p:pic>
          <p:nvPicPr>
            <p:cNvPr id="10" name="Object 9"/>
            <p:cNvPicPr>
              <a:picLocks noChangeAspect="1"/>
            </p:cNvPicPr>
            <p:nvPr/>
          </p:nvPicPr>
          <p:blipFill>
            <a:blip r:embed="rId4" cstate="print"/>
            <a:stretch>
              <a:fillRect/>
            </a:stretch>
          </p:blipFill>
          <p:spPr>
            <a:xfrm>
              <a:off x="7187004" y="2039468"/>
              <a:ext cx="2666667" cy="14286"/>
            </a:xfrm>
            <a:prstGeom prst="rect">
              <a:avLst/>
            </a:prstGeom>
          </p:spPr>
        </p:pic>
      </p:grpSp>
      <p:sp>
        <p:nvSpPr>
          <p:cNvPr id="12" name="Object 12"/>
          <p:cNvSpPr txBox="1"/>
          <p:nvPr/>
        </p:nvSpPr>
        <p:spPr>
          <a:xfrm>
            <a:off x="8139106" y="1452313"/>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01</a:t>
            </a:r>
            <a:endParaRPr lang="en-US" dirty="0"/>
          </a:p>
        </p:txBody>
      </p:sp>
      <p:sp>
        <p:nvSpPr>
          <p:cNvPr id="13" name="Object 13"/>
          <p:cNvSpPr txBox="1"/>
          <p:nvPr/>
        </p:nvSpPr>
        <p:spPr>
          <a:xfrm>
            <a:off x="6660401" y="2036871"/>
            <a:ext cx="3719880" cy="1186714"/>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Intro</a:t>
            </a:r>
          </a:p>
          <a:p>
            <a:pPr algn="ctr"/>
            <a:endParaRPr lang="en-US" dirty="0"/>
          </a:p>
        </p:txBody>
      </p:sp>
      <p:sp>
        <p:nvSpPr>
          <p:cNvPr id="14" name="Object 14"/>
          <p:cNvSpPr txBox="1"/>
          <p:nvPr/>
        </p:nvSpPr>
        <p:spPr>
          <a:xfrm>
            <a:off x="6562473" y="3026971"/>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04" name="그룹 1004"/>
          <p:cNvGrpSpPr/>
          <p:nvPr/>
        </p:nvGrpSpPr>
        <p:grpSpPr>
          <a:xfrm>
            <a:off x="7187004" y="4860187"/>
            <a:ext cx="2666667" cy="14286"/>
            <a:chOff x="7187004" y="4860187"/>
            <a:chExt cx="2666667" cy="14286"/>
          </a:xfrm>
        </p:grpSpPr>
        <p:pic>
          <p:nvPicPr>
            <p:cNvPr id="16" name="Object 15"/>
            <p:cNvPicPr>
              <a:picLocks noChangeAspect="1"/>
            </p:cNvPicPr>
            <p:nvPr/>
          </p:nvPicPr>
          <p:blipFill>
            <a:blip r:embed="rId4" cstate="print"/>
            <a:stretch>
              <a:fillRect/>
            </a:stretch>
          </p:blipFill>
          <p:spPr>
            <a:xfrm>
              <a:off x="7187004" y="4860187"/>
              <a:ext cx="2666667" cy="14286"/>
            </a:xfrm>
            <a:prstGeom prst="rect">
              <a:avLst/>
            </a:prstGeom>
          </p:spPr>
        </p:pic>
      </p:grpSp>
      <p:sp>
        <p:nvSpPr>
          <p:cNvPr id="18" name="Object 18"/>
          <p:cNvSpPr txBox="1"/>
          <p:nvPr/>
        </p:nvSpPr>
        <p:spPr>
          <a:xfrm>
            <a:off x="8139106" y="4273037"/>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04</a:t>
            </a:r>
            <a:endParaRPr lang="en-US" dirty="0"/>
          </a:p>
        </p:txBody>
      </p:sp>
      <p:sp>
        <p:nvSpPr>
          <p:cNvPr id="19" name="Object 19"/>
          <p:cNvSpPr txBox="1"/>
          <p:nvPr/>
        </p:nvSpPr>
        <p:spPr>
          <a:xfrm>
            <a:off x="6614047" y="4857586"/>
            <a:ext cx="3812575" cy="1186714"/>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Design &amp; Architecture</a:t>
            </a:r>
          </a:p>
          <a:p>
            <a:pPr algn="ctr"/>
            <a:endParaRPr lang="en-US" dirty="0"/>
          </a:p>
        </p:txBody>
      </p:sp>
      <p:sp>
        <p:nvSpPr>
          <p:cNvPr id="20" name="Object 20"/>
          <p:cNvSpPr txBox="1"/>
          <p:nvPr/>
        </p:nvSpPr>
        <p:spPr>
          <a:xfrm>
            <a:off x="6562473" y="5847690"/>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05" name="그룹 1005"/>
          <p:cNvGrpSpPr/>
          <p:nvPr/>
        </p:nvGrpSpPr>
        <p:grpSpPr>
          <a:xfrm>
            <a:off x="10399665" y="2039465"/>
            <a:ext cx="2666667" cy="14286"/>
            <a:chOff x="10399665" y="2039465"/>
            <a:chExt cx="2666667" cy="14286"/>
          </a:xfrm>
        </p:grpSpPr>
        <p:pic>
          <p:nvPicPr>
            <p:cNvPr id="22" name="Object 21"/>
            <p:cNvPicPr>
              <a:picLocks noChangeAspect="1"/>
            </p:cNvPicPr>
            <p:nvPr/>
          </p:nvPicPr>
          <p:blipFill>
            <a:blip r:embed="rId4" cstate="print"/>
            <a:stretch>
              <a:fillRect/>
            </a:stretch>
          </p:blipFill>
          <p:spPr>
            <a:xfrm>
              <a:off x="10399665" y="2039465"/>
              <a:ext cx="2666667" cy="14286"/>
            </a:xfrm>
            <a:prstGeom prst="rect">
              <a:avLst/>
            </a:prstGeom>
          </p:spPr>
        </p:pic>
      </p:grpSp>
      <p:sp>
        <p:nvSpPr>
          <p:cNvPr id="24" name="Object 24"/>
          <p:cNvSpPr txBox="1"/>
          <p:nvPr/>
        </p:nvSpPr>
        <p:spPr>
          <a:xfrm>
            <a:off x="11351791" y="1452313"/>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02</a:t>
            </a:r>
            <a:endParaRPr lang="en-US" dirty="0"/>
          </a:p>
        </p:txBody>
      </p:sp>
      <p:sp>
        <p:nvSpPr>
          <p:cNvPr id="25" name="Object 25"/>
          <p:cNvSpPr txBox="1"/>
          <p:nvPr/>
        </p:nvSpPr>
        <p:spPr>
          <a:xfrm>
            <a:off x="10132086" y="2036872"/>
            <a:ext cx="3201767" cy="1186714"/>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Advantages &amp; Constratints</a:t>
            </a:r>
            <a:endParaRPr lang="en-US" dirty="0"/>
          </a:p>
        </p:txBody>
      </p:sp>
      <p:sp>
        <p:nvSpPr>
          <p:cNvPr id="26" name="Object 26"/>
          <p:cNvSpPr txBox="1"/>
          <p:nvPr/>
        </p:nvSpPr>
        <p:spPr>
          <a:xfrm>
            <a:off x="9775134" y="3031344"/>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06" name="그룹 1006"/>
          <p:cNvGrpSpPr/>
          <p:nvPr/>
        </p:nvGrpSpPr>
        <p:grpSpPr>
          <a:xfrm>
            <a:off x="10399665" y="4860184"/>
            <a:ext cx="2666667" cy="14286"/>
            <a:chOff x="10399665" y="4860184"/>
            <a:chExt cx="2666667" cy="14286"/>
          </a:xfrm>
        </p:grpSpPr>
        <p:pic>
          <p:nvPicPr>
            <p:cNvPr id="28" name="Object 27"/>
            <p:cNvPicPr>
              <a:picLocks noChangeAspect="1"/>
            </p:cNvPicPr>
            <p:nvPr/>
          </p:nvPicPr>
          <p:blipFill>
            <a:blip r:embed="rId4" cstate="print"/>
            <a:stretch>
              <a:fillRect/>
            </a:stretch>
          </p:blipFill>
          <p:spPr>
            <a:xfrm>
              <a:off x="10399665" y="4860184"/>
              <a:ext cx="2666667" cy="14286"/>
            </a:xfrm>
            <a:prstGeom prst="rect">
              <a:avLst/>
            </a:prstGeom>
          </p:spPr>
        </p:pic>
      </p:grpSp>
      <p:sp>
        <p:nvSpPr>
          <p:cNvPr id="30" name="Object 30"/>
          <p:cNvSpPr txBox="1"/>
          <p:nvPr/>
        </p:nvSpPr>
        <p:spPr>
          <a:xfrm>
            <a:off x="11351791" y="4273027"/>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05</a:t>
            </a:r>
            <a:endParaRPr lang="en-US" dirty="0"/>
          </a:p>
        </p:txBody>
      </p:sp>
      <p:sp>
        <p:nvSpPr>
          <p:cNvPr id="31" name="Object 31"/>
          <p:cNvSpPr txBox="1"/>
          <p:nvPr/>
        </p:nvSpPr>
        <p:spPr>
          <a:xfrm>
            <a:off x="10132086" y="4857586"/>
            <a:ext cx="3201767" cy="1186714"/>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Implementation</a:t>
            </a:r>
          </a:p>
          <a:p>
            <a:pPr algn="ctr"/>
            <a:endParaRPr lang="en-US" dirty="0"/>
          </a:p>
        </p:txBody>
      </p:sp>
      <p:sp>
        <p:nvSpPr>
          <p:cNvPr id="32" name="Object 32"/>
          <p:cNvSpPr txBox="1"/>
          <p:nvPr/>
        </p:nvSpPr>
        <p:spPr>
          <a:xfrm>
            <a:off x="9775134" y="5852063"/>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07" name="그룹 1007"/>
          <p:cNvGrpSpPr/>
          <p:nvPr/>
        </p:nvGrpSpPr>
        <p:grpSpPr>
          <a:xfrm>
            <a:off x="13612326" y="2039465"/>
            <a:ext cx="2666667" cy="14286"/>
            <a:chOff x="13612326" y="2039465"/>
            <a:chExt cx="2666667" cy="14286"/>
          </a:xfrm>
        </p:grpSpPr>
        <p:pic>
          <p:nvPicPr>
            <p:cNvPr id="34" name="Object 33"/>
            <p:cNvPicPr>
              <a:picLocks noChangeAspect="1"/>
            </p:cNvPicPr>
            <p:nvPr/>
          </p:nvPicPr>
          <p:blipFill>
            <a:blip r:embed="rId4" cstate="print"/>
            <a:stretch>
              <a:fillRect/>
            </a:stretch>
          </p:blipFill>
          <p:spPr>
            <a:xfrm>
              <a:off x="13612326" y="2039465"/>
              <a:ext cx="2666667" cy="14286"/>
            </a:xfrm>
            <a:prstGeom prst="rect">
              <a:avLst/>
            </a:prstGeom>
          </p:spPr>
        </p:pic>
      </p:grpSp>
      <p:sp>
        <p:nvSpPr>
          <p:cNvPr id="36" name="Object 36"/>
          <p:cNvSpPr txBox="1"/>
          <p:nvPr/>
        </p:nvSpPr>
        <p:spPr>
          <a:xfrm>
            <a:off x="14564458" y="1452313"/>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03</a:t>
            </a:r>
            <a:endParaRPr lang="en-US" dirty="0"/>
          </a:p>
        </p:txBody>
      </p:sp>
      <p:sp>
        <p:nvSpPr>
          <p:cNvPr id="37" name="Object 37"/>
          <p:cNvSpPr txBox="1"/>
          <p:nvPr/>
        </p:nvSpPr>
        <p:spPr>
          <a:xfrm>
            <a:off x="13344753" y="2036872"/>
            <a:ext cx="3201767" cy="1186714"/>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Non-Functional Requirements</a:t>
            </a:r>
            <a:endParaRPr lang="en-US" dirty="0"/>
          </a:p>
        </p:txBody>
      </p:sp>
      <p:sp>
        <p:nvSpPr>
          <p:cNvPr id="38" name="Object 38"/>
          <p:cNvSpPr txBox="1"/>
          <p:nvPr/>
        </p:nvSpPr>
        <p:spPr>
          <a:xfrm>
            <a:off x="12987795" y="3026968"/>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08" name="그룹 1008"/>
          <p:cNvGrpSpPr/>
          <p:nvPr/>
        </p:nvGrpSpPr>
        <p:grpSpPr>
          <a:xfrm>
            <a:off x="13612326" y="4860184"/>
            <a:ext cx="2666667" cy="14286"/>
            <a:chOff x="13612326" y="4860184"/>
            <a:chExt cx="2666667" cy="14286"/>
          </a:xfrm>
        </p:grpSpPr>
        <p:pic>
          <p:nvPicPr>
            <p:cNvPr id="40" name="Object 39"/>
            <p:cNvPicPr>
              <a:picLocks noChangeAspect="1"/>
            </p:cNvPicPr>
            <p:nvPr/>
          </p:nvPicPr>
          <p:blipFill>
            <a:blip r:embed="rId4" cstate="print"/>
            <a:stretch>
              <a:fillRect/>
            </a:stretch>
          </p:blipFill>
          <p:spPr>
            <a:xfrm>
              <a:off x="13612326" y="4860184"/>
              <a:ext cx="2666667" cy="14286"/>
            </a:xfrm>
            <a:prstGeom prst="rect">
              <a:avLst/>
            </a:prstGeom>
          </p:spPr>
        </p:pic>
      </p:grpSp>
      <p:grpSp>
        <p:nvGrpSpPr>
          <p:cNvPr id="1009" name="그룹 1009"/>
          <p:cNvGrpSpPr/>
          <p:nvPr/>
        </p:nvGrpSpPr>
        <p:grpSpPr>
          <a:xfrm>
            <a:off x="16769974" y="8837347"/>
            <a:ext cx="441589" cy="409524"/>
            <a:chOff x="16769974" y="8837347"/>
            <a:chExt cx="441589" cy="409524"/>
          </a:xfrm>
        </p:grpSpPr>
        <p:pic>
          <p:nvPicPr>
            <p:cNvPr id="43" name="Object 42"/>
            <p:cNvPicPr>
              <a:picLocks noChangeAspect="1"/>
            </p:cNvPicPr>
            <p:nvPr/>
          </p:nvPicPr>
          <p:blipFill>
            <a:blip r:embed="rId5" cstate="print"/>
            <a:stretch>
              <a:fillRect/>
            </a:stretch>
          </p:blipFill>
          <p:spPr>
            <a:xfrm>
              <a:off x="16769974" y="8837347"/>
              <a:ext cx="441589" cy="409524"/>
            </a:xfrm>
            <a:prstGeom prst="rect">
              <a:avLst/>
            </a:prstGeom>
          </p:spPr>
        </p:pic>
      </p:grpSp>
      <p:sp>
        <p:nvSpPr>
          <p:cNvPr id="45" name="Object 45"/>
          <p:cNvSpPr txBox="1"/>
          <p:nvPr/>
        </p:nvSpPr>
        <p:spPr>
          <a:xfrm>
            <a:off x="14564458" y="4273027"/>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06</a:t>
            </a:r>
            <a:endParaRPr lang="en-US" dirty="0"/>
          </a:p>
        </p:txBody>
      </p:sp>
      <p:sp>
        <p:nvSpPr>
          <p:cNvPr id="46" name="Object 46"/>
          <p:cNvSpPr txBox="1"/>
          <p:nvPr/>
        </p:nvSpPr>
        <p:spPr>
          <a:xfrm>
            <a:off x="13344753" y="5143300"/>
            <a:ext cx="3201767" cy="615286"/>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Work Divison</a:t>
            </a:r>
            <a:endParaRPr lang="en-US" dirty="0"/>
          </a:p>
        </p:txBody>
      </p:sp>
      <p:sp>
        <p:nvSpPr>
          <p:cNvPr id="47" name="Object 47"/>
          <p:cNvSpPr txBox="1"/>
          <p:nvPr/>
        </p:nvSpPr>
        <p:spPr>
          <a:xfrm>
            <a:off x="12987795" y="5847687"/>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grpSp>
        <p:nvGrpSpPr>
          <p:cNvPr id="1010" name="그룹 1010"/>
          <p:cNvGrpSpPr/>
          <p:nvPr/>
        </p:nvGrpSpPr>
        <p:grpSpPr>
          <a:xfrm>
            <a:off x="1116340" y="421102"/>
            <a:ext cx="2826656" cy="1503992"/>
            <a:chOff x="1116340" y="421102"/>
            <a:chExt cx="2826656" cy="1503992"/>
          </a:xfrm>
        </p:grpSpPr>
        <p:pic>
          <p:nvPicPr>
            <p:cNvPr id="49" name="Object 48"/>
            <p:cNvPicPr>
              <a:picLocks noChangeAspect="1"/>
            </p:cNvPicPr>
            <p:nvPr/>
          </p:nvPicPr>
          <p:blipFill>
            <a:blip r:embed="rId6" cstate="print"/>
            <a:stretch>
              <a:fillRect/>
            </a:stretch>
          </p:blipFill>
          <p:spPr>
            <a:xfrm>
              <a:off x="1116340" y="421102"/>
              <a:ext cx="2826656" cy="1503992"/>
            </a:xfrm>
            <a:prstGeom prst="rect">
              <a:avLst/>
            </a:prstGeom>
          </p:spPr>
        </p:pic>
      </p:grpSp>
      <p:sp>
        <p:nvSpPr>
          <p:cNvPr id="51" name="Object 5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BUSINESS</a:t>
            </a:r>
          </a:p>
          <a:p>
            <a:pPr algn="ctr"/>
            <a:r>
              <a:rPr lang="en-US" sz="1900" kern="0" spc="100" dirty="0">
                <a:solidFill>
                  <a:srgbClr val="FFFFFF"/>
                </a:solidFill>
                <a:latin typeface="Pretendard Medium" pitchFamily="34" charset="0"/>
                <a:cs typeface="Pretendard Medium" pitchFamily="34" charset="0"/>
              </a:rPr>
              <a:t>PLAN</a:t>
            </a:r>
            <a:endParaRPr lang="en-US" dirty="0"/>
          </a:p>
        </p:txBody>
      </p:sp>
      <p:sp>
        <p:nvSpPr>
          <p:cNvPr id="52" name="Object 52"/>
          <p:cNvSpPr txBox="1"/>
          <p:nvPr/>
        </p:nvSpPr>
        <p:spPr>
          <a:xfrm>
            <a:off x="397183" y="4366201"/>
            <a:ext cx="6854331"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CONTENTS</a:t>
            </a:r>
            <a:endParaRPr lang="en-US" dirty="0"/>
          </a:p>
        </p:txBody>
      </p:sp>
      <p:grpSp>
        <p:nvGrpSpPr>
          <p:cNvPr id="1011" name="그룹 1011"/>
          <p:cNvGrpSpPr/>
          <p:nvPr/>
        </p:nvGrpSpPr>
        <p:grpSpPr>
          <a:xfrm>
            <a:off x="10496135" y="7448755"/>
            <a:ext cx="2666667" cy="14286"/>
            <a:chOff x="10496135" y="7448755"/>
            <a:chExt cx="2666667" cy="14286"/>
          </a:xfrm>
        </p:grpSpPr>
        <p:pic>
          <p:nvPicPr>
            <p:cNvPr id="54" name="Object 53"/>
            <p:cNvPicPr>
              <a:picLocks noChangeAspect="1"/>
            </p:cNvPicPr>
            <p:nvPr/>
          </p:nvPicPr>
          <p:blipFill>
            <a:blip r:embed="rId4" cstate="print"/>
            <a:stretch>
              <a:fillRect/>
            </a:stretch>
          </p:blipFill>
          <p:spPr>
            <a:xfrm>
              <a:off x="10496135" y="7448755"/>
              <a:ext cx="2666667" cy="14286"/>
            </a:xfrm>
            <a:prstGeom prst="rect">
              <a:avLst/>
            </a:prstGeom>
          </p:spPr>
        </p:pic>
      </p:grpSp>
      <p:sp>
        <p:nvSpPr>
          <p:cNvPr id="56" name="Object 56"/>
          <p:cNvSpPr txBox="1"/>
          <p:nvPr/>
        </p:nvSpPr>
        <p:spPr>
          <a:xfrm>
            <a:off x="11448268" y="6861598"/>
            <a:ext cx="762456" cy="524581"/>
          </a:xfrm>
          <a:prstGeom prst="rect">
            <a:avLst/>
          </a:prstGeom>
          <a:noFill/>
        </p:spPr>
        <p:txBody>
          <a:bodyPr wrap="square" rtlCol="0" anchor="ctr">
            <a:spAutoFit/>
          </a:bodyPr>
          <a:lstStyle/>
          <a:p>
            <a:pPr algn="ctr"/>
            <a:r>
              <a:rPr lang="en-US" sz="2000" dirty="0">
                <a:solidFill>
                  <a:srgbClr val="4A5BA3"/>
                </a:solidFill>
                <a:latin typeface="Pretendard Medium" pitchFamily="34" charset="0"/>
                <a:cs typeface="Pretendard Medium" pitchFamily="34" charset="0"/>
              </a:rPr>
              <a:t>06</a:t>
            </a:r>
            <a:endParaRPr lang="en-US" dirty="0"/>
          </a:p>
        </p:txBody>
      </p:sp>
      <p:sp>
        <p:nvSpPr>
          <p:cNvPr id="57" name="Object 57"/>
          <p:cNvSpPr txBox="1"/>
          <p:nvPr/>
        </p:nvSpPr>
        <p:spPr>
          <a:xfrm>
            <a:off x="10228563" y="7731871"/>
            <a:ext cx="3201767" cy="615286"/>
          </a:xfrm>
          <a:prstGeom prst="rect">
            <a:avLst/>
          </a:prstGeom>
          <a:noFill/>
        </p:spPr>
        <p:txBody>
          <a:bodyPr wrap="square" rtlCol="0" anchor="ctr">
            <a:spAutoFit/>
          </a:bodyPr>
          <a:lstStyle/>
          <a:p>
            <a:pPr algn="ctr"/>
            <a:r>
              <a:rPr lang="en-US" sz="2300" dirty="0">
                <a:solidFill>
                  <a:srgbClr val="00074E"/>
                </a:solidFill>
                <a:latin typeface="Pretendard SemiBold" pitchFamily="34" charset="0"/>
                <a:cs typeface="Pretendard SemiBold" pitchFamily="34" charset="0"/>
              </a:rPr>
              <a:t>Lesson Learnt</a:t>
            </a:r>
            <a:endParaRPr lang="en-US" dirty="0"/>
          </a:p>
        </p:txBody>
      </p:sp>
      <p:sp>
        <p:nvSpPr>
          <p:cNvPr id="58" name="Object 58"/>
          <p:cNvSpPr txBox="1"/>
          <p:nvPr/>
        </p:nvSpPr>
        <p:spPr>
          <a:xfrm>
            <a:off x="9871605" y="8436258"/>
            <a:ext cx="3915728" cy="1136400"/>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 Please enter a keyword.</a:t>
            </a:r>
          </a:p>
          <a:p>
            <a:pPr algn="ctr"/>
            <a:r>
              <a:rPr lang="en-US" sz="1800" dirty="0">
                <a:solidFill>
                  <a:srgbClr val="2C2C2C"/>
                </a:solidFill>
                <a:latin typeface="Pretendard" pitchFamily="34" charset="0"/>
                <a:cs typeface="Pretendard" pitchFamily="34" charset="0"/>
              </a:rPr>
              <a:t>- Please enter a keyword.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D5E5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116340" y="421102"/>
            <a:ext cx="2826656" cy="1503992"/>
            <a:chOff x="1116340" y="421102"/>
            <a:chExt cx="2826656" cy="1503992"/>
          </a:xfrm>
        </p:grpSpPr>
        <p:pic>
          <p:nvPicPr>
            <p:cNvPr id="9" name="Object 8"/>
            <p:cNvPicPr>
              <a:picLocks noChangeAspect="1"/>
            </p:cNvPicPr>
            <p:nvPr/>
          </p:nvPicPr>
          <p:blipFill>
            <a:blip r:embed="rId4" cstate="print"/>
            <a:stretch>
              <a:fillRect/>
            </a:stretch>
          </p:blipFill>
          <p:spPr>
            <a:xfrm>
              <a:off x="1116340" y="421102"/>
              <a:ext cx="2826656" cy="1503992"/>
            </a:xfrm>
            <a:prstGeom prst="rect">
              <a:avLst/>
            </a:prstGeom>
          </p:spPr>
        </p:pic>
      </p:grpSp>
      <p:sp>
        <p:nvSpPr>
          <p:cNvPr id="11" name="Object 1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01</a:t>
            </a:r>
            <a:endParaRPr lang="en-US" dirty="0"/>
          </a:p>
        </p:txBody>
      </p:sp>
      <p:grpSp>
        <p:nvGrpSpPr>
          <p:cNvPr id="1004" name="그룹 1004"/>
          <p:cNvGrpSpPr/>
          <p:nvPr/>
        </p:nvGrpSpPr>
        <p:grpSpPr>
          <a:xfrm>
            <a:off x="9620915" y="566667"/>
            <a:ext cx="7589169" cy="9152381"/>
            <a:chOff x="9620915" y="566667"/>
            <a:chExt cx="7589169" cy="9152381"/>
          </a:xfrm>
        </p:grpSpPr>
        <p:pic>
          <p:nvPicPr>
            <p:cNvPr id="13" name="Object 12"/>
            <p:cNvPicPr>
              <a:picLocks noChangeAspect="1"/>
            </p:cNvPicPr>
            <p:nvPr/>
          </p:nvPicPr>
          <p:blipFill>
            <a:blip r:embed="rId5" cstate="print"/>
            <a:stretch>
              <a:fillRect/>
            </a:stretch>
          </p:blipFill>
          <p:spPr>
            <a:xfrm>
              <a:off x="9620915" y="566667"/>
              <a:ext cx="7589169" cy="9152381"/>
            </a:xfrm>
            <a:prstGeom prst="rect">
              <a:avLst/>
            </a:prstGeom>
          </p:spPr>
        </p:pic>
      </p:grpSp>
      <p:grpSp>
        <p:nvGrpSpPr>
          <p:cNvPr id="1005" name="그룹 1005"/>
          <p:cNvGrpSpPr/>
          <p:nvPr/>
        </p:nvGrpSpPr>
        <p:grpSpPr>
          <a:xfrm>
            <a:off x="1598706" y="7900542"/>
            <a:ext cx="2388200" cy="636788"/>
            <a:chOff x="1598706" y="7900542"/>
            <a:chExt cx="2388200" cy="636788"/>
          </a:xfrm>
        </p:grpSpPr>
        <p:pic>
          <p:nvPicPr>
            <p:cNvPr id="16" name="Object 15"/>
            <p:cNvPicPr>
              <a:picLocks noChangeAspect="1"/>
            </p:cNvPicPr>
            <p:nvPr/>
          </p:nvPicPr>
          <p:blipFill>
            <a:blip r:embed="rId6" cstate="print"/>
            <a:stretch>
              <a:fillRect/>
            </a:stretch>
          </p:blipFill>
          <p:spPr>
            <a:xfrm>
              <a:off x="1598706" y="7900542"/>
              <a:ext cx="2388200" cy="636788"/>
            </a:xfrm>
            <a:prstGeom prst="rect">
              <a:avLst/>
            </a:prstGeom>
          </p:spPr>
        </p:pic>
      </p:grpSp>
      <p:sp>
        <p:nvSpPr>
          <p:cNvPr id="18" name="Object 18"/>
          <p:cNvSpPr txBox="1"/>
          <p:nvPr/>
        </p:nvSpPr>
        <p:spPr>
          <a:xfrm>
            <a:off x="1382609" y="7981085"/>
            <a:ext cx="2820395" cy="475702"/>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Keyword A</a:t>
            </a:r>
            <a:endParaRPr lang="en-US" dirty="0"/>
          </a:p>
        </p:txBody>
      </p:sp>
      <p:grpSp>
        <p:nvGrpSpPr>
          <p:cNvPr id="1006" name="그룹 1006"/>
          <p:cNvGrpSpPr/>
          <p:nvPr/>
        </p:nvGrpSpPr>
        <p:grpSpPr>
          <a:xfrm>
            <a:off x="4089763" y="7900542"/>
            <a:ext cx="2388200" cy="636788"/>
            <a:chOff x="4089763" y="7900542"/>
            <a:chExt cx="2388200" cy="636788"/>
          </a:xfrm>
        </p:grpSpPr>
        <p:pic>
          <p:nvPicPr>
            <p:cNvPr id="20" name="Object 19"/>
            <p:cNvPicPr>
              <a:picLocks noChangeAspect="1"/>
            </p:cNvPicPr>
            <p:nvPr/>
          </p:nvPicPr>
          <p:blipFill>
            <a:blip r:embed="rId6" cstate="print"/>
            <a:stretch>
              <a:fillRect/>
            </a:stretch>
          </p:blipFill>
          <p:spPr>
            <a:xfrm>
              <a:off x="4089763" y="7900542"/>
              <a:ext cx="2388200" cy="636788"/>
            </a:xfrm>
            <a:prstGeom prst="rect">
              <a:avLst/>
            </a:prstGeom>
          </p:spPr>
        </p:pic>
      </p:grpSp>
      <p:sp>
        <p:nvSpPr>
          <p:cNvPr id="22" name="Object 22"/>
          <p:cNvSpPr txBox="1"/>
          <p:nvPr/>
        </p:nvSpPr>
        <p:spPr>
          <a:xfrm>
            <a:off x="3873667" y="7981088"/>
            <a:ext cx="2820395" cy="475702"/>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Keyword B</a:t>
            </a:r>
            <a:endParaRPr lang="en-US" dirty="0"/>
          </a:p>
        </p:txBody>
      </p:sp>
      <p:grpSp>
        <p:nvGrpSpPr>
          <p:cNvPr id="1007" name="그룹 1007"/>
          <p:cNvGrpSpPr/>
          <p:nvPr/>
        </p:nvGrpSpPr>
        <p:grpSpPr>
          <a:xfrm>
            <a:off x="6580820" y="7900542"/>
            <a:ext cx="2388200" cy="636788"/>
            <a:chOff x="6580820" y="7900542"/>
            <a:chExt cx="2388200" cy="636788"/>
          </a:xfrm>
        </p:grpSpPr>
        <p:pic>
          <p:nvPicPr>
            <p:cNvPr id="24" name="Object 23"/>
            <p:cNvPicPr>
              <a:picLocks noChangeAspect="1"/>
            </p:cNvPicPr>
            <p:nvPr/>
          </p:nvPicPr>
          <p:blipFill>
            <a:blip r:embed="rId6" cstate="print"/>
            <a:stretch>
              <a:fillRect/>
            </a:stretch>
          </p:blipFill>
          <p:spPr>
            <a:xfrm>
              <a:off x="6580820" y="7900542"/>
              <a:ext cx="2388200" cy="636788"/>
            </a:xfrm>
            <a:prstGeom prst="rect">
              <a:avLst/>
            </a:prstGeom>
          </p:spPr>
        </p:pic>
      </p:grpSp>
      <p:sp>
        <p:nvSpPr>
          <p:cNvPr id="26" name="Object 26"/>
          <p:cNvSpPr txBox="1"/>
          <p:nvPr/>
        </p:nvSpPr>
        <p:spPr>
          <a:xfrm>
            <a:off x="6364725" y="7981088"/>
            <a:ext cx="2820395" cy="475702"/>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Keyword C</a:t>
            </a:r>
            <a:endParaRPr lang="en-US" dirty="0"/>
          </a:p>
        </p:txBody>
      </p:sp>
      <p:sp>
        <p:nvSpPr>
          <p:cNvPr id="27" name="Object 27"/>
          <p:cNvSpPr txBox="1"/>
          <p:nvPr/>
        </p:nvSpPr>
        <p:spPr>
          <a:xfrm>
            <a:off x="1763039" y="4932715"/>
            <a:ext cx="7380962" cy="1846659"/>
          </a:xfrm>
          <a:prstGeom prst="rect">
            <a:avLst/>
          </a:prstGeom>
          <a:noFill/>
        </p:spPr>
        <p:txBody>
          <a:bodyPr wrap="square" rtlCol="0" anchor="ctr">
            <a:spAutoFit/>
          </a:bodyPr>
          <a:lstStyle/>
          <a:p>
            <a:r>
              <a:rPr lang="en-US" sz="1900" dirty="0">
                <a:solidFill>
                  <a:srgbClr val="2C2C2C"/>
                </a:solidFill>
                <a:latin typeface="Pretendard" pitchFamily="34" charset="0"/>
                <a:cs typeface="Pretendard" pitchFamily="34" charset="0"/>
              </a:rPr>
              <a:t>Lorem ipsum dolor sit amet, consectetur adipiscing elit. Fusce bibendum vitae elit nec bibendum. Duis ultricies non urna et gravida. Donec auctor dui in semper lacinia. Nulla a metus diam. In turpis dui, pellentesque quis blandit sit amet, elementum eu nisl. In sem ligula, ultricies eu lorem et, consequat placerat nunc. Aenean efficitur tincidunt est, at gravida lacus tincidunt et. Donec fringilla efficitur lorem, eu dictum nibh interdum at. </a:t>
            </a:r>
            <a:endParaRPr lang="en-US" dirty="0"/>
          </a:p>
        </p:txBody>
      </p:sp>
      <p:sp>
        <p:nvSpPr>
          <p:cNvPr id="28" name="Object 28"/>
          <p:cNvSpPr txBox="1"/>
          <p:nvPr/>
        </p:nvSpPr>
        <p:spPr>
          <a:xfrm>
            <a:off x="-303696" y="2987417"/>
            <a:ext cx="11031776"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WORDY PAGE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D5E5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116340" y="421102"/>
            <a:ext cx="2826656" cy="1503992"/>
            <a:chOff x="1116340" y="421102"/>
            <a:chExt cx="2826656" cy="1503992"/>
          </a:xfrm>
        </p:grpSpPr>
        <p:pic>
          <p:nvPicPr>
            <p:cNvPr id="9" name="Object 8"/>
            <p:cNvPicPr>
              <a:picLocks noChangeAspect="1"/>
            </p:cNvPicPr>
            <p:nvPr/>
          </p:nvPicPr>
          <p:blipFill>
            <a:blip r:embed="rId4" cstate="print"/>
            <a:stretch>
              <a:fillRect/>
            </a:stretch>
          </p:blipFill>
          <p:spPr>
            <a:xfrm>
              <a:off x="1116340" y="421102"/>
              <a:ext cx="2826656" cy="1503992"/>
            </a:xfrm>
            <a:prstGeom prst="rect">
              <a:avLst/>
            </a:prstGeom>
          </p:spPr>
        </p:pic>
      </p:grpSp>
      <p:sp>
        <p:nvSpPr>
          <p:cNvPr id="11" name="Object 1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02</a:t>
            </a:r>
            <a:endParaRPr lang="en-US" dirty="0"/>
          </a:p>
        </p:txBody>
      </p:sp>
      <p:grpSp>
        <p:nvGrpSpPr>
          <p:cNvPr id="1004" name="그룹 1004"/>
          <p:cNvGrpSpPr/>
          <p:nvPr/>
        </p:nvGrpSpPr>
        <p:grpSpPr>
          <a:xfrm>
            <a:off x="6009276" y="-151778"/>
            <a:ext cx="1300995" cy="8476190"/>
            <a:chOff x="6009276" y="-151778"/>
            <a:chExt cx="1300995" cy="8476190"/>
          </a:xfrm>
        </p:grpSpPr>
        <p:pic>
          <p:nvPicPr>
            <p:cNvPr id="13" name="Object 12"/>
            <p:cNvPicPr>
              <a:picLocks noChangeAspect="1"/>
            </p:cNvPicPr>
            <p:nvPr/>
          </p:nvPicPr>
          <p:blipFill>
            <a:blip r:embed="rId5" cstate="print"/>
            <a:stretch>
              <a:fillRect/>
            </a:stretch>
          </p:blipFill>
          <p:spPr>
            <a:xfrm rot="-5400000">
              <a:off x="6009276" y="-151778"/>
              <a:ext cx="1300995" cy="8476190"/>
            </a:xfrm>
            <a:prstGeom prst="rect">
              <a:avLst/>
            </a:prstGeom>
          </p:spPr>
        </p:pic>
      </p:grpSp>
      <p:grpSp>
        <p:nvGrpSpPr>
          <p:cNvPr id="1005" name="그룹 1005"/>
          <p:cNvGrpSpPr/>
          <p:nvPr/>
        </p:nvGrpSpPr>
        <p:grpSpPr>
          <a:xfrm>
            <a:off x="6009006" y="1309083"/>
            <a:ext cx="1300995" cy="8476190"/>
            <a:chOff x="6009006" y="1309083"/>
            <a:chExt cx="1300995" cy="8476190"/>
          </a:xfrm>
        </p:grpSpPr>
        <p:pic>
          <p:nvPicPr>
            <p:cNvPr id="16" name="Object 15"/>
            <p:cNvPicPr>
              <a:picLocks noChangeAspect="1"/>
            </p:cNvPicPr>
            <p:nvPr/>
          </p:nvPicPr>
          <p:blipFill>
            <a:blip r:embed="rId6" cstate="print"/>
            <a:stretch>
              <a:fillRect/>
            </a:stretch>
          </p:blipFill>
          <p:spPr>
            <a:xfrm rot="-5400000">
              <a:off x="6009006" y="1309083"/>
              <a:ext cx="1300995" cy="8476190"/>
            </a:xfrm>
            <a:prstGeom prst="rect">
              <a:avLst/>
            </a:prstGeom>
          </p:spPr>
        </p:pic>
      </p:grpSp>
      <p:grpSp>
        <p:nvGrpSpPr>
          <p:cNvPr id="1006" name="그룹 1006"/>
          <p:cNvGrpSpPr/>
          <p:nvPr/>
        </p:nvGrpSpPr>
        <p:grpSpPr>
          <a:xfrm>
            <a:off x="6009006" y="2769944"/>
            <a:ext cx="1300995" cy="8476190"/>
            <a:chOff x="6009006" y="2769944"/>
            <a:chExt cx="1300995" cy="8476190"/>
          </a:xfrm>
        </p:grpSpPr>
        <p:pic>
          <p:nvPicPr>
            <p:cNvPr id="19" name="Object 18"/>
            <p:cNvPicPr>
              <a:picLocks noChangeAspect="1"/>
            </p:cNvPicPr>
            <p:nvPr/>
          </p:nvPicPr>
          <p:blipFill>
            <a:blip r:embed="rId5" cstate="print"/>
            <a:stretch>
              <a:fillRect/>
            </a:stretch>
          </p:blipFill>
          <p:spPr>
            <a:xfrm rot="-5400000">
              <a:off x="6009006" y="2769944"/>
              <a:ext cx="1300995" cy="8476190"/>
            </a:xfrm>
            <a:prstGeom prst="rect">
              <a:avLst/>
            </a:prstGeom>
          </p:spPr>
        </p:pic>
      </p:grpSp>
      <p:grpSp>
        <p:nvGrpSpPr>
          <p:cNvPr id="1007" name="그룹 1007"/>
          <p:cNvGrpSpPr/>
          <p:nvPr/>
        </p:nvGrpSpPr>
        <p:grpSpPr>
          <a:xfrm>
            <a:off x="6009006" y="4230805"/>
            <a:ext cx="1300995" cy="8476190"/>
            <a:chOff x="6009006" y="4230805"/>
            <a:chExt cx="1300995" cy="8476190"/>
          </a:xfrm>
        </p:grpSpPr>
        <p:pic>
          <p:nvPicPr>
            <p:cNvPr id="22" name="Object 21"/>
            <p:cNvPicPr>
              <a:picLocks noChangeAspect="1"/>
            </p:cNvPicPr>
            <p:nvPr/>
          </p:nvPicPr>
          <p:blipFill>
            <a:blip r:embed="rId7" cstate="print"/>
            <a:stretch>
              <a:fillRect/>
            </a:stretch>
          </p:blipFill>
          <p:spPr>
            <a:xfrm rot="-5400000">
              <a:off x="6009006" y="4230805"/>
              <a:ext cx="1300995" cy="8476190"/>
            </a:xfrm>
            <a:prstGeom prst="rect">
              <a:avLst/>
            </a:prstGeom>
          </p:spPr>
        </p:pic>
      </p:grpSp>
      <p:grpSp>
        <p:nvGrpSpPr>
          <p:cNvPr id="1008" name="그룹 1008"/>
          <p:cNvGrpSpPr/>
          <p:nvPr/>
        </p:nvGrpSpPr>
        <p:grpSpPr>
          <a:xfrm>
            <a:off x="8998880" y="5974230"/>
            <a:ext cx="4466853" cy="631559"/>
            <a:chOff x="8998880" y="5974230"/>
            <a:chExt cx="4466853" cy="631559"/>
          </a:xfrm>
        </p:grpSpPr>
        <p:pic>
          <p:nvPicPr>
            <p:cNvPr id="25" name="Object 24"/>
            <p:cNvPicPr>
              <a:picLocks noChangeAspect="1"/>
            </p:cNvPicPr>
            <p:nvPr/>
          </p:nvPicPr>
          <p:blipFill>
            <a:blip r:embed="rId8" cstate="print"/>
            <a:stretch>
              <a:fillRect/>
            </a:stretch>
          </p:blipFill>
          <p:spPr>
            <a:xfrm rot="5400000">
              <a:off x="8998880" y="5974230"/>
              <a:ext cx="4466853" cy="631559"/>
            </a:xfrm>
            <a:prstGeom prst="rect">
              <a:avLst/>
            </a:prstGeom>
          </p:spPr>
        </p:pic>
      </p:grpSp>
      <p:grpSp>
        <p:nvGrpSpPr>
          <p:cNvPr id="1009" name="그룹 1009"/>
          <p:cNvGrpSpPr/>
          <p:nvPr/>
        </p:nvGrpSpPr>
        <p:grpSpPr>
          <a:xfrm>
            <a:off x="12090596" y="4431678"/>
            <a:ext cx="3754663" cy="3754663"/>
            <a:chOff x="12090596" y="4431678"/>
            <a:chExt cx="3754663" cy="3754663"/>
          </a:xfrm>
        </p:grpSpPr>
        <p:pic>
          <p:nvPicPr>
            <p:cNvPr id="28" name="Object 27"/>
            <p:cNvPicPr>
              <a:picLocks noChangeAspect="1"/>
            </p:cNvPicPr>
            <p:nvPr/>
          </p:nvPicPr>
          <p:blipFill>
            <a:blip r:embed="rId9" cstate="print"/>
            <a:stretch>
              <a:fillRect/>
            </a:stretch>
          </p:blipFill>
          <p:spPr>
            <a:xfrm>
              <a:off x="12090596" y="4431678"/>
              <a:ext cx="3754663" cy="3754663"/>
            </a:xfrm>
            <a:prstGeom prst="rect">
              <a:avLst/>
            </a:prstGeom>
          </p:spPr>
        </p:pic>
      </p:grpSp>
      <p:grpSp>
        <p:nvGrpSpPr>
          <p:cNvPr id="1010" name="그룹 1010"/>
          <p:cNvGrpSpPr/>
          <p:nvPr/>
        </p:nvGrpSpPr>
        <p:grpSpPr>
          <a:xfrm>
            <a:off x="13515546" y="5521485"/>
            <a:ext cx="904762" cy="904762"/>
            <a:chOff x="13515546" y="5521485"/>
            <a:chExt cx="904762" cy="904762"/>
          </a:xfrm>
        </p:grpSpPr>
        <p:pic>
          <p:nvPicPr>
            <p:cNvPr id="31" name="Object 30"/>
            <p:cNvPicPr>
              <a:picLocks noChangeAspect="1"/>
            </p:cNvPicPr>
            <p:nvPr/>
          </p:nvPicPr>
          <p:blipFill>
            <a:blip r:embed="rId10" cstate="print"/>
            <a:stretch>
              <a:fillRect/>
            </a:stretch>
          </p:blipFill>
          <p:spPr>
            <a:xfrm>
              <a:off x="13515546" y="5521485"/>
              <a:ext cx="904762" cy="904762"/>
            </a:xfrm>
            <a:prstGeom prst="rect">
              <a:avLst/>
            </a:prstGeom>
          </p:spPr>
        </p:pic>
      </p:grpSp>
      <p:grpSp>
        <p:nvGrpSpPr>
          <p:cNvPr id="1011" name="그룹 1011"/>
          <p:cNvGrpSpPr/>
          <p:nvPr/>
        </p:nvGrpSpPr>
        <p:grpSpPr>
          <a:xfrm>
            <a:off x="9688142" y="3714683"/>
            <a:ext cx="761905" cy="761905"/>
            <a:chOff x="9688142" y="3714683"/>
            <a:chExt cx="761905" cy="761905"/>
          </a:xfrm>
        </p:grpSpPr>
        <p:pic>
          <p:nvPicPr>
            <p:cNvPr id="34" name="Object 33"/>
            <p:cNvPicPr>
              <a:picLocks noChangeAspect="1"/>
            </p:cNvPicPr>
            <p:nvPr/>
          </p:nvPicPr>
          <p:blipFill>
            <a:blip r:embed="rId11" cstate="print"/>
            <a:stretch>
              <a:fillRect/>
            </a:stretch>
          </p:blipFill>
          <p:spPr>
            <a:xfrm>
              <a:off x="9688142" y="3714683"/>
              <a:ext cx="761905" cy="761905"/>
            </a:xfrm>
            <a:prstGeom prst="rect">
              <a:avLst/>
            </a:prstGeom>
          </p:spPr>
        </p:pic>
      </p:grpSp>
      <p:grpSp>
        <p:nvGrpSpPr>
          <p:cNvPr id="1012" name="그룹 1012"/>
          <p:cNvGrpSpPr/>
          <p:nvPr/>
        </p:nvGrpSpPr>
        <p:grpSpPr>
          <a:xfrm>
            <a:off x="9688142" y="8087948"/>
            <a:ext cx="761905" cy="761905"/>
            <a:chOff x="9688142" y="8087948"/>
            <a:chExt cx="761905" cy="761905"/>
          </a:xfrm>
        </p:grpSpPr>
        <p:pic>
          <p:nvPicPr>
            <p:cNvPr id="37" name="Object 36"/>
            <p:cNvPicPr>
              <a:picLocks noChangeAspect="1"/>
            </p:cNvPicPr>
            <p:nvPr/>
          </p:nvPicPr>
          <p:blipFill>
            <a:blip r:embed="rId12" cstate="print"/>
            <a:stretch>
              <a:fillRect/>
            </a:stretch>
          </p:blipFill>
          <p:spPr>
            <a:xfrm>
              <a:off x="9688142" y="8087948"/>
              <a:ext cx="761905" cy="761905"/>
            </a:xfrm>
            <a:prstGeom prst="rect">
              <a:avLst/>
            </a:prstGeom>
          </p:spPr>
        </p:pic>
      </p:grpSp>
      <p:grpSp>
        <p:nvGrpSpPr>
          <p:cNvPr id="1013" name="그룹 1013"/>
          <p:cNvGrpSpPr/>
          <p:nvPr/>
        </p:nvGrpSpPr>
        <p:grpSpPr>
          <a:xfrm>
            <a:off x="9688142" y="6630193"/>
            <a:ext cx="761905" cy="761905"/>
            <a:chOff x="9688142" y="6630193"/>
            <a:chExt cx="761905" cy="761905"/>
          </a:xfrm>
        </p:grpSpPr>
        <p:pic>
          <p:nvPicPr>
            <p:cNvPr id="40" name="Object 39"/>
            <p:cNvPicPr>
              <a:picLocks noChangeAspect="1"/>
            </p:cNvPicPr>
            <p:nvPr/>
          </p:nvPicPr>
          <p:blipFill>
            <a:blip r:embed="rId13" cstate="print"/>
            <a:stretch>
              <a:fillRect/>
            </a:stretch>
          </p:blipFill>
          <p:spPr>
            <a:xfrm>
              <a:off x="9688142" y="6630193"/>
              <a:ext cx="761905" cy="761905"/>
            </a:xfrm>
            <a:prstGeom prst="rect">
              <a:avLst/>
            </a:prstGeom>
          </p:spPr>
        </p:pic>
      </p:grpSp>
      <p:grpSp>
        <p:nvGrpSpPr>
          <p:cNvPr id="1014" name="그룹 1014"/>
          <p:cNvGrpSpPr/>
          <p:nvPr/>
        </p:nvGrpSpPr>
        <p:grpSpPr>
          <a:xfrm>
            <a:off x="9688142" y="5172438"/>
            <a:ext cx="761905" cy="761905"/>
            <a:chOff x="9688142" y="5172438"/>
            <a:chExt cx="761905" cy="761905"/>
          </a:xfrm>
        </p:grpSpPr>
        <p:pic>
          <p:nvPicPr>
            <p:cNvPr id="43" name="Object 42"/>
            <p:cNvPicPr>
              <a:picLocks noChangeAspect="1"/>
            </p:cNvPicPr>
            <p:nvPr/>
          </p:nvPicPr>
          <p:blipFill>
            <a:blip r:embed="rId14" cstate="print"/>
            <a:stretch>
              <a:fillRect/>
            </a:stretch>
          </p:blipFill>
          <p:spPr>
            <a:xfrm>
              <a:off x="9688142" y="5172438"/>
              <a:ext cx="761905" cy="761905"/>
            </a:xfrm>
            <a:prstGeom prst="rect">
              <a:avLst/>
            </a:prstGeom>
          </p:spPr>
        </p:pic>
      </p:grpSp>
      <p:grpSp>
        <p:nvGrpSpPr>
          <p:cNvPr id="1015" name="그룹 1015"/>
          <p:cNvGrpSpPr/>
          <p:nvPr/>
        </p:nvGrpSpPr>
        <p:grpSpPr>
          <a:xfrm>
            <a:off x="10927522" y="5538321"/>
            <a:ext cx="590476" cy="17714"/>
            <a:chOff x="10927522" y="5538321"/>
            <a:chExt cx="590476" cy="17714"/>
          </a:xfrm>
        </p:grpSpPr>
        <p:pic>
          <p:nvPicPr>
            <p:cNvPr id="46" name="Object 45"/>
            <p:cNvPicPr>
              <a:picLocks noChangeAspect="1"/>
            </p:cNvPicPr>
            <p:nvPr/>
          </p:nvPicPr>
          <p:blipFill>
            <a:blip r:embed="rId15" cstate="print"/>
            <a:stretch>
              <a:fillRect/>
            </a:stretch>
          </p:blipFill>
          <p:spPr>
            <a:xfrm>
              <a:off x="10927522" y="5538321"/>
              <a:ext cx="590476" cy="17714"/>
            </a:xfrm>
            <a:prstGeom prst="rect">
              <a:avLst/>
            </a:prstGeom>
          </p:spPr>
        </p:pic>
      </p:grpSp>
      <p:grpSp>
        <p:nvGrpSpPr>
          <p:cNvPr id="1016" name="그룹 1016"/>
          <p:cNvGrpSpPr/>
          <p:nvPr/>
        </p:nvGrpSpPr>
        <p:grpSpPr>
          <a:xfrm>
            <a:off x="10921678" y="6999182"/>
            <a:ext cx="590476" cy="17714"/>
            <a:chOff x="10921678" y="6999182"/>
            <a:chExt cx="590476" cy="17714"/>
          </a:xfrm>
        </p:grpSpPr>
        <p:pic>
          <p:nvPicPr>
            <p:cNvPr id="49" name="Object 48"/>
            <p:cNvPicPr>
              <a:picLocks noChangeAspect="1"/>
            </p:cNvPicPr>
            <p:nvPr/>
          </p:nvPicPr>
          <p:blipFill>
            <a:blip r:embed="rId15" cstate="print"/>
            <a:stretch>
              <a:fillRect/>
            </a:stretch>
          </p:blipFill>
          <p:spPr>
            <a:xfrm>
              <a:off x="10921678" y="6999182"/>
              <a:ext cx="590476" cy="17714"/>
            </a:xfrm>
            <a:prstGeom prst="rect">
              <a:avLst/>
            </a:prstGeom>
          </p:spPr>
        </p:pic>
      </p:grpSp>
      <p:grpSp>
        <p:nvGrpSpPr>
          <p:cNvPr id="1017" name="그룹 1017"/>
          <p:cNvGrpSpPr/>
          <p:nvPr/>
        </p:nvGrpSpPr>
        <p:grpSpPr>
          <a:xfrm>
            <a:off x="11517999" y="6281438"/>
            <a:ext cx="571429" cy="17143"/>
            <a:chOff x="11517999" y="6281438"/>
            <a:chExt cx="571429" cy="17143"/>
          </a:xfrm>
        </p:grpSpPr>
        <p:pic>
          <p:nvPicPr>
            <p:cNvPr id="52" name="Object 51"/>
            <p:cNvPicPr>
              <a:picLocks noChangeAspect="1"/>
            </p:cNvPicPr>
            <p:nvPr/>
          </p:nvPicPr>
          <p:blipFill>
            <a:blip r:embed="rId16" cstate="print"/>
            <a:stretch>
              <a:fillRect/>
            </a:stretch>
          </p:blipFill>
          <p:spPr>
            <a:xfrm>
              <a:off x="11517999" y="6281438"/>
              <a:ext cx="571429" cy="17143"/>
            </a:xfrm>
            <a:prstGeom prst="rect">
              <a:avLst/>
            </a:prstGeom>
          </p:spPr>
        </p:pic>
      </p:grpSp>
      <p:sp>
        <p:nvSpPr>
          <p:cNvPr id="54" name="Object 54"/>
          <p:cNvSpPr txBox="1"/>
          <p:nvPr/>
        </p:nvSpPr>
        <p:spPr>
          <a:xfrm>
            <a:off x="2954114" y="3671342"/>
            <a:ext cx="9496190" cy="561743"/>
          </a:xfrm>
          <a:prstGeom prst="rect">
            <a:avLst/>
          </a:prstGeom>
          <a:noFill/>
        </p:spPr>
        <p:txBody>
          <a:bodyPr wrap="square" rtlCol="0" anchor="ctr">
            <a:spAutoFit/>
          </a:bodyPr>
          <a:lstStyle/>
          <a:p>
            <a:r>
              <a:rPr lang="en-US" sz="2100" dirty="0">
                <a:solidFill>
                  <a:srgbClr val="00074E"/>
                </a:solidFill>
                <a:latin typeface="Pretendard SemiBold" pitchFamily="34" charset="0"/>
                <a:cs typeface="Pretendard SemiBold" pitchFamily="34" charset="0"/>
              </a:rPr>
              <a:t>Please enter a keyword.</a:t>
            </a:r>
            <a:endParaRPr lang="en-US" dirty="0"/>
          </a:p>
        </p:txBody>
      </p:sp>
      <p:sp>
        <p:nvSpPr>
          <p:cNvPr id="55" name="Object 55"/>
          <p:cNvSpPr txBox="1"/>
          <p:nvPr/>
        </p:nvSpPr>
        <p:spPr>
          <a:xfrm>
            <a:off x="2935752" y="4169174"/>
            <a:ext cx="9872402" cy="479806"/>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 Please enter a brief description.</a:t>
            </a:r>
            <a:endParaRPr lang="en-US" dirty="0"/>
          </a:p>
        </p:txBody>
      </p:sp>
      <p:sp>
        <p:nvSpPr>
          <p:cNvPr id="56" name="Object 56"/>
          <p:cNvSpPr txBox="1"/>
          <p:nvPr/>
        </p:nvSpPr>
        <p:spPr>
          <a:xfrm>
            <a:off x="2935752" y="5585545"/>
            <a:ext cx="9872402" cy="479806"/>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 Please enter a brief description.</a:t>
            </a:r>
            <a:endParaRPr lang="en-US" dirty="0"/>
          </a:p>
        </p:txBody>
      </p:sp>
      <p:sp>
        <p:nvSpPr>
          <p:cNvPr id="57" name="Object 57"/>
          <p:cNvSpPr txBox="1"/>
          <p:nvPr/>
        </p:nvSpPr>
        <p:spPr>
          <a:xfrm>
            <a:off x="2954114" y="5092133"/>
            <a:ext cx="9593043" cy="561743"/>
          </a:xfrm>
          <a:prstGeom prst="rect">
            <a:avLst/>
          </a:prstGeom>
          <a:noFill/>
        </p:spPr>
        <p:txBody>
          <a:bodyPr wrap="square" rtlCol="0" anchor="ctr">
            <a:spAutoFit/>
          </a:bodyPr>
          <a:lstStyle/>
          <a:p>
            <a:r>
              <a:rPr lang="en-US" sz="2100" dirty="0">
                <a:solidFill>
                  <a:srgbClr val="00074E"/>
                </a:solidFill>
                <a:latin typeface="Pretendard SemiBold" pitchFamily="34" charset="0"/>
                <a:cs typeface="Pretendard SemiBold" pitchFamily="34" charset="0"/>
              </a:rPr>
              <a:t>Please enter a keyword.</a:t>
            </a:r>
            <a:endParaRPr lang="en-US" dirty="0"/>
          </a:p>
        </p:txBody>
      </p:sp>
      <p:sp>
        <p:nvSpPr>
          <p:cNvPr id="58" name="Object 58"/>
          <p:cNvSpPr txBox="1"/>
          <p:nvPr/>
        </p:nvSpPr>
        <p:spPr>
          <a:xfrm>
            <a:off x="2935752" y="7074764"/>
            <a:ext cx="9872402" cy="479806"/>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 Please enter a brief description.</a:t>
            </a:r>
            <a:endParaRPr lang="en-US" dirty="0"/>
          </a:p>
        </p:txBody>
      </p:sp>
      <p:sp>
        <p:nvSpPr>
          <p:cNvPr id="59" name="Object 59"/>
          <p:cNvSpPr txBox="1"/>
          <p:nvPr/>
        </p:nvSpPr>
        <p:spPr>
          <a:xfrm>
            <a:off x="2954114" y="6581352"/>
            <a:ext cx="9302486" cy="561743"/>
          </a:xfrm>
          <a:prstGeom prst="rect">
            <a:avLst/>
          </a:prstGeom>
          <a:noFill/>
        </p:spPr>
        <p:txBody>
          <a:bodyPr wrap="square" rtlCol="0" anchor="ctr">
            <a:spAutoFit/>
          </a:bodyPr>
          <a:lstStyle/>
          <a:p>
            <a:r>
              <a:rPr lang="en-US" sz="2100" dirty="0">
                <a:solidFill>
                  <a:srgbClr val="00074E"/>
                </a:solidFill>
                <a:latin typeface="Pretendard SemiBold" pitchFamily="34" charset="0"/>
                <a:cs typeface="Pretendard SemiBold" pitchFamily="34" charset="0"/>
              </a:rPr>
              <a:t>Please enter a keyword.</a:t>
            </a:r>
            <a:endParaRPr lang="en-US" dirty="0"/>
          </a:p>
        </p:txBody>
      </p:sp>
      <p:sp>
        <p:nvSpPr>
          <p:cNvPr id="60" name="Object 60"/>
          <p:cNvSpPr txBox="1"/>
          <p:nvPr/>
        </p:nvSpPr>
        <p:spPr>
          <a:xfrm>
            <a:off x="2935752" y="8535631"/>
            <a:ext cx="9543104" cy="479806"/>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 Please enter a brief description.</a:t>
            </a:r>
            <a:endParaRPr lang="en-US" dirty="0"/>
          </a:p>
        </p:txBody>
      </p:sp>
      <p:sp>
        <p:nvSpPr>
          <p:cNvPr id="61" name="Object 61"/>
          <p:cNvSpPr txBox="1"/>
          <p:nvPr/>
        </p:nvSpPr>
        <p:spPr>
          <a:xfrm>
            <a:off x="2954114" y="8042209"/>
            <a:ext cx="9283115" cy="561743"/>
          </a:xfrm>
          <a:prstGeom prst="rect">
            <a:avLst/>
          </a:prstGeom>
          <a:noFill/>
        </p:spPr>
        <p:txBody>
          <a:bodyPr wrap="square" rtlCol="0" anchor="ctr">
            <a:spAutoFit/>
          </a:bodyPr>
          <a:lstStyle/>
          <a:p>
            <a:r>
              <a:rPr lang="en-US" sz="2100" dirty="0">
                <a:solidFill>
                  <a:srgbClr val="00074E"/>
                </a:solidFill>
                <a:latin typeface="Pretendard SemiBold" pitchFamily="34" charset="0"/>
                <a:cs typeface="Pretendard SemiBold" pitchFamily="34" charset="0"/>
              </a:rPr>
              <a:t>Please enter a keyword.</a:t>
            </a:r>
            <a:endParaRPr lang="en-US" dirty="0"/>
          </a:p>
        </p:txBody>
      </p:sp>
      <p:sp>
        <p:nvSpPr>
          <p:cNvPr id="62" name="Object 62"/>
          <p:cNvSpPr txBox="1"/>
          <p:nvPr/>
        </p:nvSpPr>
        <p:spPr>
          <a:xfrm>
            <a:off x="13389333" y="4875309"/>
            <a:ext cx="1157143" cy="593460"/>
          </a:xfrm>
          <a:prstGeom prst="rect">
            <a:avLst/>
          </a:prstGeom>
          <a:noFill/>
        </p:spPr>
        <p:txBody>
          <a:bodyPr wrap="square" rtlCol="0" anchor="ctr">
            <a:spAutoFit/>
          </a:bodyPr>
          <a:lstStyle/>
          <a:p>
            <a:pPr algn="ctr"/>
            <a:r>
              <a:rPr lang="en-US" sz="2200" dirty="0">
                <a:solidFill>
                  <a:srgbClr val="FFFFFF"/>
                </a:solidFill>
                <a:latin typeface="Pretendard SemiBold" pitchFamily="34" charset="0"/>
                <a:cs typeface="Pretendard SemiBold" pitchFamily="34" charset="0"/>
              </a:rPr>
              <a:t>Goal</a:t>
            </a:r>
            <a:endParaRPr lang="en-US" dirty="0"/>
          </a:p>
        </p:txBody>
      </p:sp>
      <p:sp>
        <p:nvSpPr>
          <p:cNvPr id="63" name="Object 63"/>
          <p:cNvSpPr txBox="1"/>
          <p:nvPr/>
        </p:nvSpPr>
        <p:spPr>
          <a:xfrm>
            <a:off x="11767479" y="6526208"/>
            <a:ext cx="4400843" cy="987893"/>
          </a:xfrm>
          <a:prstGeom prst="rect">
            <a:avLst/>
          </a:prstGeom>
          <a:noFill/>
        </p:spPr>
        <p:txBody>
          <a:bodyPr wrap="square" rtlCol="0" anchor="ctr">
            <a:spAutoFit/>
          </a:bodyPr>
          <a:lstStyle/>
          <a:p>
            <a:pPr algn="ctr"/>
            <a:r>
              <a:rPr lang="en-US" sz="1800" dirty="0">
                <a:solidFill>
                  <a:srgbClr val="FFFFFF"/>
                </a:solidFill>
                <a:latin typeface="Pretendard SemiBold" pitchFamily="34" charset="0"/>
                <a:cs typeface="Pretendard SemiBold" pitchFamily="34" charset="0"/>
              </a:rPr>
              <a:t> Enter your target</a:t>
            </a:r>
          </a:p>
          <a:p>
            <a:pPr algn="ctr"/>
            <a:r>
              <a:rPr lang="en-US" sz="1800" dirty="0">
                <a:solidFill>
                  <a:srgbClr val="FFFFFF"/>
                </a:solidFill>
                <a:latin typeface="Pretendard SemiBold" pitchFamily="34" charset="0"/>
                <a:cs typeface="Pretendard SemiBold" pitchFamily="34" charset="0"/>
              </a:rPr>
              <a:t>keywords.</a:t>
            </a:r>
            <a:endParaRPr lang="en-US" dirty="0"/>
          </a:p>
        </p:txBody>
      </p:sp>
      <p:grpSp>
        <p:nvGrpSpPr>
          <p:cNvPr id="1018" name="그룹 1018"/>
          <p:cNvGrpSpPr/>
          <p:nvPr/>
        </p:nvGrpSpPr>
        <p:grpSpPr>
          <a:xfrm>
            <a:off x="10808040" y="4014889"/>
            <a:ext cx="142857" cy="142857"/>
            <a:chOff x="10808040" y="4014889"/>
            <a:chExt cx="142857" cy="142857"/>
          </a:xfrm>
        </p:grpSpPr>
        <p:pic>
          <p:nvPicPr>
            <p:cNvPr id="65" name="Object 64"/>
            <p:cNvPicPr>
              <a:picLocks noChangeAspect="1"/>
            </p:cNvPicPr>
            <p:nvPr/>
          </p:nvPicPr>
          <p:blipFill>
            <a:blip r:embed="rId17" cstate="print"/>
            <a:stretch>
              <a:fillRect/>
            </a:stretch>
          </p:blipFill>
          <p:spPr>
            <a:xfrm>
              <a:off x="10808040" y="4014889"/>
              <a:ext cx="142857" cy="142857"/>
            </a:xfrm>
            <a:prstGeom prst="rect">
              <a:avLst/>
            </a:prstGeom>
          </p:spPr>
        </p:pic>
      </p:grpSp>
      <p:grpSp>
        <p:nvGrpSpPr>
          <p:cNvPr id="1019" name="그룹 1019"/>
          <p:cNvGrpSpPr/>
          <p:nvPr/>
        </p:nvGrpSpPr>
        <p:grpSpPr>
          <a:xfrm>
            <a:off x="10808040" y="5475750"/>
            <a:ext cx="142857" cy="142857"/>
            <a:chOff x="10808040" y="5475750"/>
            <a:chExt cx="142857" cy="142857"/>
          </a:xfrm>
        </p:grpSpPr>
        <p:pic>
          <p:nvPicPr>
            <p:cNvPr id="68" name="Object 67"/>
            <p:cNvPicPr>
              <a:picLocks noChangeAspect="1"/>
            </p:cNvPicPr>
            <p:nvPr/>
          </p:nvPicPr>
          <p:blipFill>
            <a:blip r:embed="rId17" cstate="print"/>
            <a:stretch>
              <a:fillRect/>
            </a:stretch>
          </p:blipFill>
          <p:spPr>
            <a:xfrm>
              <a:off x="10808040" y="5475750"/>
              <a:ext cx="142857" cy="142857"/>
            </a:xfrm>
            <a:prstGeom prst="rect">
              <a:avLst/>
            </a:prstGeom>
          </p:spPr>
        </p:pic>
      </p:grpSp>
      <p:grpSp>
        <p:nvGrpSpPr>
          <p:cNvPr id="1020" name="그룹 1020"/>
          <p:cNvGrpSpPr/>
          <p:nvPr/>
        </p:nvGrpSpPr>
        <p:grpSpPr>
          <a:xfrm>
            <a:off x="10808040" y="6936611"/>
            <a:ext cx="142857" cy="142857"/>
            <a:chOff x="10808040" y="6936611"/>
            <a:chExt cx="142857" cy="142857"/>
          </a:xfrm>
        </p:grpSpPr>
        <p:pic>
          <p:nvPicPr>
            <p:cNvPr id="71" name="Object 70"/>
            <p:cNvPicPr>
              <a:picLocks noChangeAspect="1"/>
            </p:cNvPicPr>
            <p:nvPr/>
          </p:nvPicPr>
          <p:blipFill>
            <a:blip r:embed="rId17" cstate="print"/>
            <a:stretch>
              <a:fillRect/>
            </a:stretch>
          </p:blipFill>
          <p:spPr>
            <a:xfrm>
              <a:off x="10808040" y="6936611"/>
              <a:ext cx="142857" cy="142857"/>
            </a:xfrm>
            <a:prstGeom prst="rect">
              <a:avLst/>
            </a:prstGeom>
          </p:spPr>
        </p:pic>
      </p:grpSp>
      <p:grpSp>
        <p:nvGrpSpPr>
          <p:cNvPr id="1021" name="그룹 1021"/>
          <p:cNvGrpSpPr/>
          <p:nvPr/>
        </p:nvGrpSpPr>
        <p:grpSpPr>
          <a:xfrm>
            <a:off x="10808040" y="8397472"/>
            <a:ext cx="142857" cy="142857"/>
            <a:chOff x="10808040" y="8397472"/>
            <a:chExt cx="142857" cy="142857"/>
          </a:xfrm>
        </p:grpSpPr>
        <p:pic>
          <p:nvPicPr>
            <p:cNvPr id="74" name="Object 73"/>
            <p:cNvPicPr>
              <a:picLocks noChangeAspect="1"/>
            </p:cNvPicPr>
            <p:nvPr/>
          </p:nvPicPr>
          <p:blipFill>
            <a:blip r:embed="rId17" cstate="print"/>
            <a:stretch>
              <a:fillRect/>
            </a:stretch>
          </p:blipFill>
          <p:spPr>
            <a:xfrm>
              <a:off x="10808040" y="8397472"/>
              <a:ext cx="142857" cy="142857"/>
            </a:xfrm>
            <a:prstGeom prst="rect">
              <a:avLst/>
            </a:prstGeom>
          </p:spPr>
        </p:pic>
      </p:grpSp>
      <p:sp>
        <p:nvSpPr>
          <p:cNvPr id="76" name="Object 76"/>
          <p:cNvSpPr txBox="1"/>
          <p:nvPr/>
        </p:nvSpPr>
        <p:spPr>
          <a:xfrm>
            <a:off x="154951" y="1611167"/>
            <a:ext cx="17975802"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4-TIER KEYWORD LAYOUT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343" y="2057143"/>
            <a:ext cx="17039029" cy="6171429"/>
            <a:chOff x="623343" y="2057143"/>
            <a:chExt cx="17039029" cy="6171429"/>
          </a:xfrm>
        </p:grpSpPr>
        <p:pic>
          <p:nvPicPr>
            <p:cNvPr id="6" name="Object 5"/>
            <p:cNvPicPr>
              <a:picLocks noChangeAspect="1"/>
            </p:cNvPicPr>
            <p:nvPr/>
          </p:nvPicPr>
          <p:blipFill>
            <a:blip r:embed="rId3" cstate="print"/>
            <a:stretch>
              <a:fillRect/>
            </a:stretch>
          </p:blipFill>
          <p:spPr>
            <a:xfrm>
              <a:off x="623343" y="2057143"/>
              <a:ext cx="17039029" cy="6171429"/>
            </a:xfrm>
            <a:prstGeom prst="rect">
              <a:avLst/>
            </a:prstGeom>
          </p:spPr>
        </p:pic>
      </p:grpSp>
      <p:grpSp>
        <p:nvGrpSpPr>
          <p:cNvPr id="1003" name="그룹 1003"/>
          <p:cNvGrpSpPr/>
          <p:nvPr/>
        </p:nvGrpSpPr>
        <p:grpSpPr>
          <a:xfrm>
            <a:off x="13943318" y="1871720"/>
            <a:ext cx="2826656" cy="1503992"/>
            <a:chOff x="13943318" y="1871720"/>
            <a:chExt cx="2826656" cy="1503992"/>
          </a:xfrm>
        </p:grpSpPr>
        <p:pic>
          <p:nvPicPr>
            <p:cNvPr id="9" name="Object 8"/>
            <p:cNvPicPr>
              <a:picLocks noChangeAspect="1"/>
            </p:cNvPicPr>
            <p:nvPr/>
          </p:nvPicPr>
          <p:blipFill>
            <a:blip r:embed="rId4" cstate="print"/>
            <a:stretch>
              <a:fillRect/>
            </a:stretch>
          </p:blipFill>
          <p:spPr>
            <a:xfrm>
              <a:off x="13943318" y="1871720"/>
              <a:ext cx="2826656" cy="1503992"/>
            </a:xfrm>
            <a:prstGeom prst="rect">
              <a:avLst/>
            </a:prstGeom>
          </p:spPr>
        </p:pic>
      </p:grpSp>
      <p:sp>
        <p:nvSpPr>
          <p:cNvPr id="11" name="Object 11"/>
          <p:cNvSpPr txBox="1"/>
          <p:nvPr/>
        </p:nvSpPr>
        <p:spPr>
          <a:xfrm>
            <a:off x="13868556" y="2097056"/>
            <a:ext cx="2987961" cy="919999"/>
          </a:xfrm>
          <a:prstGeom prst="rect">
            <a:avLst/>
          </a:prstGeom>
          <a:noFill/>
        </p:spPr>
        <p:txBody>
          <a:bodyPr wrap="square" rtlCol="0" anchor="ctr">
            <a:spAutoFit/>
          </a:bodyPr>
          <a:lstStyle/>
          <a:p>
            <a:pPr algn="ctr"/>
            <a:r>
              <a:rPr lang="en-US" sz="1800" dirty="0">
                <a:solidFill>
                  <a:srgbClr val="FFFFFF"/>
                </a:solidFill>
                <a:latin typeface="Pretendard Medium" pitchFamily="34" charset="0"/>
                <a:cs typeface="Pretendard Medium" pitchFamily="34" charset="0"/>
              </a:rPr>
              <a:t>Chapter 2</a:t>
            </a:r>
          </a:p>
          <a:p>
            <a:pPr algn="ctr"/>
            <a:endParaRPr lang="en-US" dirty="0"/>
          </a:p>
        </p:txBody>
      </p:sp>
      <p:grpSp>
        <p:nvGrpSpPr>
          <p:cNvPr id="1004" name="그룹 1004"/>
          <p:cNvGrpSpPr/>
          <p:nvPr/>
        </p:nvGrpSpPr>
        <p:grpSpPr>
          <a:xfrm>
            <a:off x="4872934" y="6182192"/>
            <a:ext cx="2701360" cy="732375"/>
            <a:chOff x="4872934" y="6182192"/>
            <a:chExt cx="2701360" cy="732375"/>
          </a:xfrm>
        </p:grpSpPr>
        <p:pic>
          <p:nvPicPr>
            <p:cNvPr id="13" name="Object 12"/>
            <p:cNvPicPr>
              <a:picLocks noChangeAspect="1"/>
            </p:cNvPicPr>
            <p:nvPr/>
          </p:nvPicPr>
          <p:blipFill>
            <a:blip r:embed="rId5" cstate="print"/>
            <a:stretch>
              <a:fillRect/>
            </a:stretch>
          </p:blipFill>
          <p:spPr>
            <a:xfrm>
              <a:off x="4872934" y="6182192"/>
              <a:ext cx="2701360" cy="732375"/>
            </a:xfrm>
            <a:prstGeom prst="rect">
              <a:avLst/>
            </a:prstGeom>
          </p:spPr>
        </p:pic>
      </p:grpSp>
      <p:sp>
        <p:nvSpPr>
          <p:cNvPr id="15" name="Object 15"/>
          <p:cNvSpPr txBox="1"/>
          <p:nvPr/>
        </p:nvSpPr>
        <p:spPr>
          <a:xfrm>
            <a:off x="4571736" y="6301255"/>
            <a:ext cx="3303756" cy="475350"/>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Chapter 1 Keyword</a:t>
            </a:r>
            <a:endParaRPr lang="en-US" dirty="0"/>
          </a:p>
        </p:txBody>
      </p:sp>
      <p:grpSp>
        <p:nvGrpSpPr>
          <p:cNvPr id="1005" name="그룹 1005"/>
          <p:cNvGrpSpPr/>
          <p:nvPr/>
        </p:nvGrpSpPr>
        <p:grpSpPr>
          <a:xfrm>
            <a:off x="7666810" y="6182192"/>
            <a:ext cx="2701360" cy="732375"/>
            <a:chOff x="7666810" y="6182192"/>
            <a:chExt cx="2701360" cy="732375"/>
          </a:xfrm>
        </p:grpSpPr>
        <p:pic>
          <p:nvPicPr>
            <p:cNvPr id="17" name="Object 16"/>
            <p:cNvPicPr>
              <a:picLocks noChangeAspect="1"/>
            </p:cNvPicPr>
            <p:nvPr/>
          </p:nvPicPr>
          <p:blipFill>
            <a:blip r:embed="rId5" cstate="print"/>
            <a:stretch>
              <a:fillRect/>
            </a:stretch>
          </p:blipFill>
          <p:spPr>
            <a:xfrm>
              <a:off x="7666810" y="6182192"/>
              <a:ext cx="2701360" cy="732375"/>
            </a:xfrm>
            <a:prstGeom prst="rect">
              <a:avLst/>
            </a:prstGeom>
          </p:spPr>
        </p:pic>
      </p:grpSp>
      <p:sp>
        <p:nvSpPr>
          <p:cNvPr id="19" name="Object 19"/>
          <p:cNvSpPr txBox="1"/>
          <p:nvPr/>
        </p:nvSpPr>
        <p:spPr>
          <a:xfrm>
            <a:off x="7365612" y="6301255"/>
            <a:ext cx="3303756" cy="475350"/>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Chapter 2 Keyword</a:t>
            </a:r>
            <a:endParaRPr lang="en-US" dirty="0"/>
          </a:p>
        </p:txBody>
      </p:sp>
      <p:grpSp>
        <p:nvGrpSpPr>
          <p:cNvPr id="1006" name="그룹 1006"/>
          <p:cNvGrpSpPr/>
          <p:nvPr/>
        </p:nvGrpSpPr>
        <p:grpSpPr>
          <a:xfrm>
            <a:off x="10460686" y="6182192"/>
            <a:ext cx="2701360" cy="732375"/>
            <a:chOff x="10460686" y="6182192"/>
            <a:chExt cx="2701360" cy="732375"/>
          </a:xfrm>
        </p:grpSpPr>
        <p:pic>
          <p:nvPicPr>
            <p:cNvPr id="21" name="Object 20"/>
            <p:cNvPicPr>
              <a:picLocks noChangeAspect="1"/>
            </p:cNvPicPr>
            <p:nvPr/>
          </p:nvPicPr>
          <p:blipFill>
            <a:blip r:embed="rId5" cstate="print"/>
            <a:stretch>
              <a:fillRect/>
            </a:stretch>
          </p:blipFill>
          <p:spPr>
            <a:xfrm>
              <a:off x="10460686" y="6182192"/>
              <a:ext cx="2701360" cy="732375"/>
            </a:xfrm>
            <a:prstGeom prst="rect">
              <a:avLst/>
            </a:prstGeom>
          </p:spPr>
        </p:pic>
      </p:grpSp>
      <p:sp>
        <p:nvSpPr>
          <p:cNvPr id="23" name="Object 23"/>
          <p:cNvSpPr txBox="1"/>
          <p:nvPr/>
        </p:nvSpPr>
        <p:spPr>
          <a:xfrm>
            <a:off x="10159469" y="6301255"/>
            <a:ext cx="3303756" cy="475350"/>
          </a:xfrm>
          <a:prstGeom prst="rect">
            <a:avLst/>
          </a:prstGeom>
          <a:noFill/>
        </p:spPr>
        <p:txBody>
          <a:bodyPr wrap="square" rtlCol="0" anchor="ctr">
            <a:spAutoFit/>
          </a:bodyPr>
          <a:lstStyle/>
          <a:p>
            <a:pPr algn="ctr"/>
            <a:r>
              <a:rPr lang="en-US" sz="1800" dirty="0">
                <a:solidFill>
                  <a:srgbClr val="00074E"/>
                </a:solidFill>
                <a:latin typeface="Pretendard Medium" pitchFamily="34" charset="0"/>
                <a:cs typeface="Pretendard Medium" pitchFamily="34" charset="0"/>
              </a:rPr>
              <a:t>Chapter 3 Keyword</a:t>
            </a:r>
            <a:endParaRPr lang="en-US" dirty="0"/>
          </a:p>
        </p:txBody>
      </p:sp>
      <p:sp>
        <p:nvSpPr>
          <p:cNvPr id="24" name="Object 24"/>
          <p:cNvSpPr txBox="1"/>
          <p:nvPr/>
        </p:nvSpPr>
        <p:spPr>
          <a:xfrm>
            <a:off x="15359591" y="7981445"/>
            <a:ext cx="2134370" cy="399999"/>
          </a:xfrm>
          <a:prstGeom prst="rect">
            <a:avLst/>
          </a:prstGeom>
          <a:noFill/>
        </p:spPr>
        <p:txBody>
          <a:bodyPr wrap="square" rtlCol="0" anchor="ctr">
            <a:spAutoFit/>
          </a:bodyPr>
          <a:lstStyle/>
          <a:p>
            <a:pPr algn="r"/>
            <a:r>
              <a:rPr lang="en-US" sz="1500" kern="0" spc="100" dirty="0">
                <a:solidFill>
                  <a:srgbClr val="FFFFFF"/>
                </a:solidFill>
                <a:latin typeface="Pretendard" pitchFamily="34" charset="0"/>
                <a:cs typeface="Pretendard" pitchFamily="34" charset="0"/>
              </a:rPr>
              <a:t>ACE CODERSY</a:t>
            </a:r>
            <a:endParaRPr lang="en-US" dirty="0"/>
          </a:p>
        </p:txBody>
      </p:sp>
      <p:grpSp>
        <p:nvGrpSpPr>
          <p:cNvPr id="1007" name="그룹 1007"/>
          <p:cNvGrpSpPr/>
          <p:nvPr/>
        </p:nvGrpSpPr>
        <p:grpSpPr>
          <a:xfrm>
            <a:off x="16769974" y="7408776"/>
            <a:ext cx="441589" cy="409524"/>
            <a:chOff x="16769974" y="7408776"/>
            <a:chExt cx="441589" cy="409524"/>
          </a:xfrm>
        </p:grpSpPr>
        <p:pic>
          <p:nvPicPr>
            <p:cNvPr id="26" name="Object 25"/>
            <p:cNvPicPr>
              <a:picLocks noChangeAspect="1"/>
            </p:cNvPicPr>
            <p:nvPr/>
          </p:nvPicPr>
          <p:blipFill>
            <a:blip r:embed="rId6" cstate="print"/>
            <a:stretch>
              <a:fillRect/>
            </a:stretch>
          </p:blipFill>
          <p:spPr>
            <a:xfrm>
              <a:off x="16769974" y="7408776"/>
              <a:ext cx="441589" cy="409524"/>
            </a:xfrm>
            <a:prstGeom prst="rect">
              <a:avLst/>
            </a:prstGeom>
          </p:spPr>
        </p:pic>
      </p:grpSp>
      <p:sp>
        <p:nvSpPr>
          <p:cNvPr id="28" name="Object 28"/>
          <p:cNvSpPr txBox="1"/>
          <p:nvPr/>
        </p:nvSpPr>
        <p:spPr>
          <a:xfrm>
            <a:off x="401279" y="3504787"/>
            <a:ext cx="5365983" cy="1460484"/>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PART 2.</a:t>
            </a:r>
            <a:endParaRPr lang="en-US" dirty="0"/>
          </a:p>
        </p:txBody>
      </p:sp>
      <p:sp>
        <p:nvSpPr>
          <p:cNvPr id="29" name="Object 29"/>
          <p:cNvSpPr txBox="1"/>
          <p:nvPr/>
        </p:nvSpPr>
        <p:spPr>
          <a:xfrm>
            <a:off x="4872933" y="3159016"/>
            <a:ext cx="13944565" cy="3077963"/>
          </a:xfrm>
          <a:prstGeom prst="rect">
            <a:avLst/>
          </a:prstGeom>
          <a:noFill/>
        </p:spPr>
        <p:txBody>
          <a:bodyPr wrap="square" rtlCol="0" anchor="ctr">
            <a:spAutoFit/>
          </a:bodyPr>
          <a:lstStyle/>
          <a:p>
            <a:r>
              <a:rPr lang="en-US" sz="6000" dirty="0">
                <a:solidFill>
                  <a:srgbClr val="00074E"/>
                </a:solidFill>
                <a:latin typeface="Pretendard" pitchFamily="34" charset="0"/>
                <a:cs typeface="Pretendard" pitchFamily="34" charset="0"/>
              </a:rPr>
              <a:t>ENTER THE FOLLOWING </a:t>
            </a:r>
          </a:p>
          <a:p>
            <a:r>
              <a:rPr lang="en-US" sz="6000" dirty="0">
                <a:solidFill>
                  <a:srgbClr val="00074E"/>
                </a:solidFill>
                <a:latin typeface="Pretendard SemiBold" pitchFamily="34" charset="0"/>
                <a:cs typeface="Pretendard SemiBold" pitchFamily="34" charset="0"/>
              </a:rPr>
              <a:t>PAGE TITLE HERE.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116340" y="421102"/>
            <a:ext cx="2826656" cy="1503992"/>
            <a:chOff x="1116340" y="421102"/>
            <a:chExt cx="2826656" cy="1503992"/>
          </a:xfrm>
        </p:grpSpPr>
        <p:pic>
          <p:nvPicPr>
            <p:cNvPr id="9" name="Object 8"/>
            <p:cNvPicPr>
              <a:picLocks noChangeAspect="1"/>
            </p:cNvPicPr>
            <p:nvPr/>
          </p:nvPicPr>
          <p:blipFill>
            <a:blip r:embed="rId4" cstate="print"/>
            <a:stretch>
              <a:fillRect/>
            </a:stretch>
          </p:blipFill>
          <p:spPr>
            <a:xfrm>
              <a:off x="1116340" y="421102"/>
              <a:ext cx="2826656" cy="1503992"/>
            </a:xfrm>
            <a:prstGeom prst="rect">
              <a:avLst/>
            </a:prstGeom>
          </p:spPr>
        </p:pic>
      </p:grpSp>
      <p:sp>
        <p:nvSpPr>
          <p:cNvPr id="11" name="Object 1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03</a:t>
            </a:r>
            <a:endParaRPr lang="en-US" dirty="0"/>
          </a:p>
        </p:txBody>
      </p:sp>
      <p:grpSp>
        <p:nvGrpSpPr>
          <p:cNvPr id="1004" name="그룹 1004"/>
          <p:cNvGrpSpPr/>
          <p:nvPr/>
        </p:nvGrpSpPr>
        <p:grpSpPr>
          <a:xfrm>
            <a:off x="1560101" y="3827174"/>
            <a:ext cx="4827190" cy="5302798"/>
            <a:chOff x="1560101" y="3827174"/>
            <a:chExt cx="4827190" cy="5302798"/>
          </a:xfrm>
        </p:grpSpPr>
        <p:pic>
          <p:nvPicPr>
            <p:cNvPr id="13" name="Object 12"/>
            <p:cNvPicPr>
              <a:picLocks noChangeAspect="1"/>
            </p:cNvPicPr>
            <p:nvPr/>
          </p:nvPicPr>
          <p:blipFill>
            <a:blip r:embed="rId5" cstate="print"/>
            <a:stretch>
              <a:fillRect/>
            </a:stretch>
          </p:blipFill>
          <p:spPr>
            <a:xfrm>
              <a:off x="1560101" y="3827174"/>
              <a:ext cx="4827190" cy="5302798"/>
            </a:xfrm>
            <a:prstGeom prst="rect">
              <a:avLst/>
            </a:prstGeom>
          </p:spPr>
        </p:pic>
      </p:grpSp>
      <p:grpSp>
        <p:nvGrpSpPr>
          <p:cNvPr id="1005" name="그룹 1005"/>
          <p:cNvGrpSpPr/>
          <p:nvPr/>
        </p:nvGrpSpPr>
        <p:grpSpPr>
          <a:xfrm>
            <a:off x="1560629" y="3827174"/>
            <a:ext cx="4826133" cy="2752563"/>
            <a:chOff x="1560629" y="3827174"/>
            <a:chExt cx="4826133" cy="2752563"/>
          </a:xfrm>
        </p:grpSpPr>
        <p:pic>
          <p:nvPicPr>
            <p:cNvPr id="16" name="Object 15"/>
            <p:cNvPicPr>
              <a:picLocks noChangeAspect="1"/>
            </p:cNvPicPr>
            <p:nvPr/>
          </p:nvPicPr>
          <p:blipFill>
            <a:blip r:embed="rId6" cstate="print"/>
            <a:stretch>
              <a:fillRect/>
            </a:stretch>
          </p:blipFill>
          <p:spPr>
            <a:xfrm>
              <a:off x="1560629" y="3827174"/>
              <a:ext cx="4826133" cy="2752563"/>
            </a:xfrm>
            <a:prstGeom prst="rect">
              <a:avLst/>
            </a:prstGeom>
          </p:spPr>
        </p:pic>
      </p:grpSp>
      <p:grpSp>
        <p:nvGrpSpPr>
          <p:cNvPr id="1006" name="그룹 1006"/>
          <p:cNvGrpSpPr/>
          <p:nvPr/>
        </p:nvGrpSpPr>
        <p:grpSpPr>
          <a:xfrm>
            <a:off x="3401094" y="3789078"/>
            <a:ext cx="1145204" cy="609334"/>
            <a:chOff x="3401094" y="3789078"/>
            <a:chExt cx="1145204" cy="609334"/>
          </a:xfrm>
        </p:grpSpPr>
        <p:pic>
          <p:nvPicPr>
            <p:cNvPr id="19" name="Object 18"/>
            <p:cNvPicPr>
              <a:picLocks noChangeAspect="1"/>
            </p:cNvPicPr>
            <p:nvPr/>
          </p:nvPicPr>
          <p:blipFill>
            <a:blip r:embed="rId7" cstate="print"/>
            <a:stretch>
              <a:fillRect/>
            </a:stretch>
          </p:blipFill>
          <p:spPr>
            <a:xfrm>
              <a:off x="3401094" y="3789078"/>
              <a:ext cx="1145204" cy="609334"/>
            </a:xfrm>
            <a:prstGeom prst="rect">
              <a:avLst/>
            </a:prstGeom>
          </p:spPr>
        </p:pic>
      </p:grpSp>
      <p:sp>
        <p:nvSpPr>
          <p:cNvPr id="21" name="Object 21"/>
          <p:cNvSpPr txBox="1"/>
          <p:nvPr/>
        </p:nvSpPr>
        <p:spPr>
          <a:xfrm>
            <a:off x="3359823" y="3693367"/>
            <a:ext cx="1227746" cy="566484"/>
          </a:xfrm>
          <a:prstGeom prst="rect">
            <a:avLst/>
          </a:prstGeom>
          <a:noFill/>
        </p:spPr>
        <p:txBody>
          <a:bodyPr wrap="square" rtlCol="0" anchor="ctr">
            <a:spAutoFit/>
          </a:bodyPr>
          <a:lstStyle/>
          <a:p>
            <a:pPr algn="ctr"/>
            <a:r>
              <a:rPr lang="en-US" sz="2100" kern="0" spc="100" dirty="0">
                <a:solidFill>
                  <a:srgbClr val="00074E"/>
                </a:solidFill>
                <a:latin typeface="Pretendard Medium" pitchFamily="34" charset="0"/>
                <a:cs typeface="Pretendard Medium" pitchFamily="34" charset="0"/>
              </a:rPr>
              <a:t>A</a:t>
            </a:r>
            <a:endParaRPr lang="en-US" dirty="0"/>
          </a:p>
        </p:txBody>
      </p:sp>
      <p:sp>
        <p:nvSpPr>
          <p:cNvPr id="22" name="Object 22"/>
          <p:cNvSpPr txBox="1"/>
          <p:nvPr/>
        </p:nvSpPr>
        <p:spPr>
          <a:xfrm>
            <a:off x="677023" y="6984846"/>
            <a:ext cx="6593349" cy="2261888"/>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Lorem ipsum dolor sit amet, consectetur adipiscing elit. Fusce bibendum vitae elit nec bibendum. Duis ultricies non urna et gravida. Donec auctor dui in semper lacinia. Nulla a metus diam.</a:t>
            </a:r>
            <a:endParaRPr lang="en-US" dirty="0"/>
          </a:p>
        </p:txBody>
      </p:sp>
      <p:sp>
        <p:nvSpPr>
          <p:cNvPr id="23" name="Object 23"/>
          <p:cNvSpPr txBox="1"/>
          <p:nvPr/>
        </p:nvSpPr>
        <p:spPr>
          <a:xfrm>
            <a:off x="916938" y="6846348"/>
            <a:ext cx="6113517" cy="561743"/>
          </a:xfrm>
          <a:prstGeom prst="rect">
            <a:avLst/>
          </a:prstGeom>
          <a:noFill/>
        </p:spPr>
        <p:txBody>
          <a:bodyPr wrap="square" rtlCol="0" anchor="ctr">
            <a:spAutoFit/>
          </a:bodyPr>
          <a:lstStyle/>
          <a:p>
            <a:pPr algn="ctr"/>
            <a:r>
              <a:rPr lang="en-US" sz="2100" dirty="0">
                <a:solidFill>
                  <a:srgbClr val="00074E"/>
                </a:solidFill>
                <a:latin typeface="Pretendard SemiBold" pitchFamily="34" charset="0"/>
                <a:cs typeface="Pretendard SemiBold" pitchFamily="34" charset="0"/>
              </a:rPr>
              <a:t>Please enter a subtitle.</a:t>
            </a:r>
            <a:endParaRPr lang="en-US" dirty="0"/>
          </a:p>
        </p:txBody>
      </p:sp>
      <p:grpSp>
        <p:nvGrpSpPr>
          <p:cNvPr id="1007" name="그룹 1007"/>
          <p:cNvGrpSpPr/>
          <p:nvPr/>
        </p:nvGrpSpPr>
        <p:grpSpPr>
          <a:xfrm>
            <a:off x="6799284" y="3827174"/>
            <a:ext cx="4827190" cy="5302798"/>
            <a:chOff x="6799284" y="3827174"/>
            <a:chExt cx="4827190" cy="5302798"/>
          </a:xfrm>
        </p:grpSpPr>
        <p:pic>
          <p:nvPicPr>
            <p:cNvPr id="25" name="Object 24"/>
            <p:cNvPicPr>
              <a:picLocks noChangeAspect="1"/>
            </p:cNvPicPr>
            <p:nvPr/>
          </p:nvPicPr>
          <p:blipFill>
            <a:blip r:embed="rId8" cstate="print"/>
            <a:stretch>
              <a:fillRect/>
            </a:stretch>
          </p:blipFill>
          <p:spPr>
            <a:xfrm>
              <a:off x="6799284" y="3827174"/>
              <a:ext cx="4827190" cy="5302798"/>
            </a:xfrm>
            <a:prstGeom prst="rect">
              <a:avLst/>
            </a:prstGeom>
          </p:spPr>
        </p:pic>
      </p:grpSp>
      <p:grpSp>
        <p:nvGrpSpPr>
          <p:cNvPr id="1008" name="그룹 1008"/>
          <p:cNvGrpSpPr/>
          <p:nvPr/>
        </p:nvGrpSpPr>
        <p:grpSpPr>
          <a:xfrm>
            <a:off x="6799813" y="3827174"/>
            <a:ext cx="4826133" cy="2752563"/>
            <a:chOff x="6799813" y="3827174"/>
            <a:chExt cx="4826133" cy="2752563"/>
          </a:xfrm>
        </p:grpSpPr>
        <p:pic>
          <p:nvPicPr>
            <p:cNvPr id="28" name="Object 27"/>
            <p:cNvPicPr>
              <a:picLocks noChangeAspect="1"/>
            </p:cNvPicPr>
            <p:nvPr/>
          </p:nvPicPr>
          <p:blipFill>
            <a:blip r:embed="rId9" cstate="print"/>
            <a:stretch>
              <a:fillRect/>
            </a:stretch>
          </p:blipFill>
          <p:spPr>
            <a:xfrm>
              <a:off x="6799813" y="3827174"/>
              <a:ext cx="4826133" cy="2752563"/>
            </a:xfrm>
            <a:prstGeom prst="rect">
              <a:avLst/>
            </a:prstGeom>
          </p:spPr>
        </p:pic>
      </p:grpSp>
      <p:grpSp>
        <p:nvGrpSpPr>
          <p:cNvPr id="1009" name="그룹 1009"/>
          <p:cNvGrpSpPr/>
          <p:nvPr/>
        </p:nvGrpSpPr>
        <p:grpSpPr>
          <a:xfrm>
            <a:off x="8640277" y="3789078"/>
            <a:ext cx="1145204" cy="609334"/>
            <a:chOff x="8640277" y="3789078"/>
            <a:chExt cx="1145204" cy="609334"/>
          </a:xfrm>
        </p:grpSpPr>
        <p:pic>
          <p:nvPicPr>
            <p:cNvPr id="31" name="Object 30"/>
            <p:cNvPicPr>
              <a:picLocks noChangeAspect="1"/>
            </p:cNvPicPr>
            <p:nvPr/>
          </p:nvPicPr>
          <p:blipFill>
            <a:blip r:embed="rId7" cstate="print"/>
            <a:stretch>
              <a:fillRect/>
            </a:stretch>
          </p:blipFill>
          <p:spPr>
            <a:xfrm>
              <a:off x="8640277" y="3789078"/>
              <a:ext cx="1145204" cy="609334"/>
            </a:xfrm>
            <a:prstGeom prst="rect">
              <a:avLst/>
            </a:prstGeom>
          </p:spPr>
        </p:pic>
      </p:grpSp>
      <p:sp>
        <p:nvSpPr>
          <p:cNvPr id="33" name="Object 33"/>
          <p:cNvSpPr txBox="1"/>
          <p:nvPr/>
        </p:nvSpPr>
        <p:spPr>
          <a:xfrm>
            <a:off x="8599006" y="3693367"/>
            <a:ext cx="1227746" cy="566484"/>
          </a:xfrm>
          <a:prstGeom prst="rect">
            <a:avLst/>
          </a:prstGeom>
          <a:noFill/>
        </p:spPr>
        <p:txBody>
          <a:bodyPr wrap="square" rtlCol="0" anchor="ctr">
            <a:spAutoFit/>
          </a:bodyPr>
          <a:lstStyle/>
          <a:p>
            <a:pPr algn="ctr"/>
            <a:r>
              <a:rPr lang="en-US" sz="2100" kern="0" spc="100" dirty="0">
                <a:solidFill>
                  <a:srgbClr val="00074E"/>
                </a:solidFill>
                <a:latin typeface="Pretendard Medium" pitchFamily="34" charset="0"/>
                <a:cs typeface="Pretendard Medium" pitchFamily="34" charset="0"/>
              </a:rPr>
              <a:t>B</a:t>
            </a:r>
            <a:endParaRPr lang="en-US" dirty="0"/>
          </a:p>
        </p:txBody>
      </p:sp>
      <p:sp>
        <p:nvSpPr>
          <p:cNvPr id="34" name="Object 34"/>
          <p:cNvSpPr txBox="1"/>
          <p:nvPr/>
        </p:nvSpPr>
        <p:spPr>
          <a:xfrm>
            <a:off x="5916204" y="6984846"/>
            <a:ext cx="6593349" cy="2261888"/>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Lorem ipsum dolor sit amet, consectetur adipiscing elit. Fusce bibendum vitae elit nec bibendum. Duis ultricies non urna et gravida. Donec auctor dui in semper lacinia. Nulla a metus diam.</a:t>
            </a:r>
            <a:endParaRPr lang="en-US" dirty="0"/>
          </a:p>
        </p:txBody>
      </p:sp>
      <p:sp>
        <p:nvSpPr>
          <p:cNvPr id="35" name="Object 35"/>
          <p:cNvSpPr txBox="1"/>
          <p:nvPr/>
        </p:nvSpPr>
        <p:spPr>
          <a:xfrm>
            <a:off x="6156119" y="6846348"/>
            <a:ext cx="6113517" cy="561743"/>
          </a:xfrm>
          <a:prstGeom prst="rect">
            <a:avLst/>
          </a:prstGeom>
          <a:noFill/>
        </p:spPr>
        <p:txBody>
          <a:bodyPr wrap="square" rtlCol="0" anchor="ctr">
            <a:spAutoFit/>
          </a:bodyPr>
          <a:lstStyle/>
          <a:p>
            <a:pPr algn="ctr"/>
            <a:r>
              <a:rPr lang="en-US" sz="2100" dirty="0">
                <a:solidFill>
                  <a:srgbClr val="00074E"/>
                </a:solidFill>
                <a:latin typeface="Pretendard SemiBold" pitchFamily="34" charset="0"/>
                <a:cs typeface="Pretendard SemiBold" pitchFamily="34" charset="0"/>
              </a:rPr>
              <a:t>Please enter a subtitle.</a:t>
            </a:r>
            <a:endParaRPr lang="en-US" dirty="0"/>
          </a:p>
        </p:txBody>
      </p:sp>
      <p:grpSp>
        <p:nvGrpSpPr>
          <p:cNvPr id="1010" name="그룹 1010"/>
          <p:cNvGrpSpPr/>
          <p:nvPr/>
        </p:nvGrpSpPr>
        <p:grpSpPr>
          <a:xfrm>
            <a:off x="12038468" y="3827174"/>
            <a:ext cx="4827190" cy="5302798"/>
            <a:chOff x="12038468" y="3827174"/>
            <a:chExt cx="4827190" cy="5302798"/>
          </a:xfrm>
        </p:grpSpPr>
        <p:pic>
          <p:nvPicPr>
            <p:cNvPr id="37" name="Object 36"/>
            <p:cNvPicPr>
              <a:picLocks noChangeAspect="1"/>
            </p:cNvPicPr>
            <p:nvPr/>
          </p:nvPicPr>
          <p:blipFill>
            <a:blip r:embed="rId8" cstate="print"/>
            <a:stretch>
              <a:fillRect/>
            </a:stretch>
          </p:blipFill>
          <p:spPr>
            <a:xfrm>
              <a:off x="12038468" y="3827174"/>
              <a:ext cx="4827190" cy="5302798"/>
            </a:xfrm>
            <a:prstGeom prst="rect">
              <a:avLst/>
            </a:prstGeom>
          </p:spPr>
        </p:pic>
      </p:grpSp>
      <p:grpSp>
        <p:nvGrpSpPr>
          <p:cNvPr id="1011" name="그룹 1011"/>
          <p:cNvGrpSpPr/>
          <p:nvPr/>
        </p:nvGrpSpPr>
        <p:grpSpPr>
          <a:xfrm>
            <a:off x="12038996" y="3827174"/>
            <a:ext cx="4826133" cy="2752563"/>
            <a:chOff x="12038996" y="3827174"/>
            <a:chExt cx="4826133" cy="2752563"/>
          </a:xfrm>
        </p:grpSpPr>
        <p:pic>
          <p:nvPicPr>
            <p:cNvPr id="40" name="Object 39"/>
            <p:cNvPicPr>
              <a:picLocks noChangeAspect="1"/>
            </p:cNvPicPr>
            <p:nvPr/>
          </p:nvPicPr>
          <p:blipFill>
            <a:blip r:embed="rId10" cstate="print"/>
            <a:stretch>
              <a:fillRect/>
            </a:stretch>
          </p:blipFill>
          <p:spPr>
            <a:xfrm>
              <a:off x="12038996" y="3827174"/>
              <a:ext cx="4826133" cy="2752563"/>
            </a:xfrm>
            <a:prstGeom prst="rect">
              <a:avLst/>
            </a:prstGeom>
          </p:spPr>
        </p:pic>
      </p:grpSp>
      <p:grpSp>
        <p:nvGrpSpPr>
          <p:cNvPr id="1012" name="그룹 1012"/>
          <p:cNvGrpSpPr/>
          <p:nvPr/>
        </p:nvGrpSpPr>
        <p:grpSpPr>
          <a:xfrm>
            <a:off x="13879461" y="3789078"/>
            <a:ext cx="1145204" cy="609334"/>
            <a:chOff x="13879461" y="3789078"/>
            <a:chExt cx="1145204" cy="609334"/>
          </a:xfrm>
        </p:grpSpPr>
        <p:pic>
          <p:nvPicPr>
            <p:cNvPr id="43" name="Object 42"/>
            <p:cNvPicPr>
              <a:picLocks noChangeAspect="1"/>
            </p:cNvPicPr>
            <p:nvPr/>
          </p:nvPicPr>
          <p:blipFill>
            <a:blip r:embed="rId7" cstate="print"/>
            <a:stretch>
              <a:fillRect/>
            </a:stretch>
          </p:blipFill>
          <p:spPr>
            <a:xfrm>
              <a:off x="13879461" y="3789078"/>
              <a:ext cx="1145204" cy="609334"/>
            </a:xfrm>
            <a:prstGeom prst="rect">
              <a:avLst/>
            </a:prstGeom>
          </p:spPr>
        </p:pic>
      </p:grpSp>
      <p:sp>
        <p:nvSpPr>
          <p:cNvPr id="45" name="Object 45"/>
          <p:cNvSpPr txBox="1"/>
          <p:nvPr/>
        </p:nvSpPr>
        <p:spPr>
          <a:xfrm>
            <a:off x="13838190" y="3693367"/>
            <a:ext cx="1227746" cy="566484"/>
          </a:xfrm>
          <a:prstGeom prst="rect">
            <a:avLst/>
          </a:prstGeom>
          <a:noFill/>
        </p:spPr>
        <p:txBody>
          <a:bodyPr wrap="square" rtlCol="0" anchor="ctr">
            <a:spAutoFit/>
          </a:bodyPr>
          <a:lstStyle/>
          <a:p>
            <a:pPr algn="ctr"/>
            <a:r>
              <a:rPr lang="en-US" sz="2100" kern="0" spc="100" dirty="0">
                <a:solidFill>
                  <a:srgbClr val="00074E"/>
                </a:solidFill>
                <a:latin typeface="Pretendard Medium" pitchFamily="34" charset="0"/>
                <a:cs typeface="Pretendard Medium" pitchFamily="34" charset="0"/>
              </a:rPr>
              <a:t>C</a:t>
            </a:r>
            <a:endParaRPr lang="en-US" dirty="0"/>
          </a:p>
        </p:txBody>
      </p:sp>
      <p:sp>
        <p:nvSpPr>
          <p:cNvPr id="46" name="Object 46"/>
          <p:cNvSpPr txBox="1"/>
          <p:nvPr/>
        </p:nvSpPr>
        <p:spPr>
          <a:xfrm>
            <a:off x="11155394" y="6984846"/>
            <a:ext cx="6593349" cy="2261888"/>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Lorem ipsum dolor sit amet, consectetur adipiscing elit. Fusce bibendum vitae elit nec bibendum. Duis ultricies non urna et gravida. Donec auctor dui in semper lacinia. Nulla a metus diam.</a:t>
            </a:r>
            <a:endParaRPr lang="en-US" dirty="0"/>
          </a:p>
        </p:txBody>
      </p:sp>
      <p:sp>
        <p:nvSpPr>
          <p:cNvPr id="47" name="Object 47"/>
          <p:cNvSpPr txBox="1"/>
          <p:nvPr/>
        </p:nvSpPr>
        <p:spPr>
          <a:xfrm>
            <a:off x="11395271" y="6846348"/>
            <a:ext cx="6113517" cy="561743"/>
          </a:xfrm>
          <a:prstGeom prst="rect">
            <a:avLst/>
          </a:prstGeom>
          <a:noFill/>
        </p:spPr>
        <p:txBody>
          <a:bodyPr wrap="square" rtlCol="0" anchor="ctr">
            <a:spAutoFit/>
          </a:bodyPr>
          <a:lstStyle/>
          <a:p>
            <a:pPr algn="ctr"/>
            <a:r>
              <a:rPr lang="en-US" sz="2100" dirty="0">
                <a:solidFill>
                  <a:srgbClr val="00074E"/>
                </a:solidFill>
                <a:latin typeface="Pretendard SemiBold" pitchFamily="34" charset="0"/>
                <a:cs typeface="Pretendard SemiBold" pitchFamily="34" charset="0"/>
              </a:rPr>
              <a:t>Please enter a subtitle.</a:t>
            </a:r>
            <a:endParaRPr lang="en-US" dirty="0"/>
          </a:p>
        </p:txBody>
      </p:sp>
      <p:sp>
        <p:nvSpPr>
          <p:cNvPr id="48" name="Object 48"/>
          <p:cNvSpPr txBox="1"/>
          <p:nvPr/>
        </p:nvSpPr>
        <p:spPr>
          <a:xfrm>
            <a:off x="154947" y="1611167"/>
            <a:ext cx="17975802"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3-TIER PHOTO LAYOUT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116340" y="421102"/>
            <a:ext cx="2826656" cy="1503992"/>
            <a:chOff x="1116340" y="421102"/>
            <a:chExt cx="2826656" cy="1503992"/>
          </a:xfrm>
        </p:grpSpPr>
        <p:pic>
          <p:nvPicPr>
            <p:cNvPr id="9" name="Object 8"/>
            <p:cNvPicPr>
              <a:picLocks noChangeAspect="1"/>
            </p:cNvPicPr>
            <p:nvPr/>
          </p:nvPicPr>
          <p:blipFill>
            <a:blip r:embed="rId4" cstate="print"/>
            <a:stretch>
              <a:fillRect/>
            </a:stretch>
          </p:blipFill>
          <p:spPr>
            <a:xfrm>
              <a:off x="1116340" y="421102"/>
              <a:ext cx="2826656" cy="1503992"/>
            </a:xfrm>
            <a:prstGeom prst="rect">
              <a:avLst/>
            </a:prstGeom>
          </p:spPr>
        </p:pic>
      </p:grpSp>
      <p:sp>
        <p:nvSpPr>
          <p:cNvPr id="11" name="Object 1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04</a:t>
            </a:r>
            <a:endParaRPr lang="en-US" dirty="0"/>
          </a:p>
        </p:txBody>
      </p:sp>
      <p:grpSp>
        <p:nvGrpSpPr>
          <p:cNvPr id="1004" name="그룹 1004"/>
          <p:cNvGrpSpPr/>
          <p:nvPr/>
        </p:nvGrpSpPr>
        <p:grpSpPr>
          <a:xfrm>
            <a:off x="1428786" y="5485453"/>
            <a:ext cx="7099151" cy="1285714"/>
            <a:chOff x="1428786" y="5485453"/>
            <a:chExt cx="7099151" cy="1285714"/>
          </a:xfrm>
        </p:grpSpPr>
        <p:pic>
          <p:nvPicPr>
            <p:cNvPr id="13" name="Object 12"/>
            <p:cNvPicPr>
              <a:picLocks noChangeAspect="1"/>
            </p:cNvPicPr>
            <p:nvPr/>
          </p:nvPicPr>
          <p:blipFill>
            <a:blip r:embed="rId5" cstate="print"/>
            <a:stretch>
              <a:fillRect/>
            </a:stretch>
          </p:blipFill>
          <p:spPr>
            <a:xfrm>
              <a:off x="1428786" y="5485453"/>
              <a:ext cx="7099151" cy="1285714"/>
            </a:xfrm>
            <a:prstGeom prst="rect">
              <a:avLst/>
            </a:prstGeom>
          </p:spPr>
        </p:pic>
      </p:grpSp>
      <p:grpSp>
        <p:nvGrpSpPr>
          <p:cNvPr id="1005" name="그룹 1005"/>
          <p:cNvGrpSpPr/>
          <p:nvPr/>
        </p:nvGrpSpPr>
        <p:grpSpPr>
          <a:xfrm>
            <a:off x="8527937" y="5485453"/>
            <a:ext cx="4680134" cy="1285714"/>
            <a:chOff x="8527937" y="5485453"/>
            <a:chExt cx="4680134" cy="1285714"/>
          </a:xfrm>
        </p:grpSpPr>
        <p:pic>
          <p:nvPicPr>
            <p:cNvPr id="16" name="Object 15"/>
            <p:cNvPicPr>
              <a:picLocks noChangeAspect="1"/>
            </p:cNvPicPr>
            <p:nvPr/>
          </p:nvPicPr>
          <p:blipFill>
            <a:blip r:embed="rId6" cstate="print"/>
            <a:stretch>
              <a:fillRect/>
            </a:stretch>
          </p:blipFill>
          <p:spPr>
            <a:xfrm>
              <a:off x="8527937" y="5485453"/>
              <a:ext cx="4680134" cy="1285714"/>
            </a:xfrm>
            <a:prstGeom prst="rect">
              <a:avLst/>
            </a:prstGeom>
          </p:spPr>
        </p:pic>
      </p:grpSp>
      <p:grpSp>
        <p:nvGrpSpPr>
          <p:cNvPr id="1006" name="그룹 1006"/>
          <p:cNvGrpSpPr/>
          <p:nvPr/>
        </p:nvGrpSpPr>
        <p:grpSpPr>
          <a:xfrm>
            <a:off x="13208071" y="5485453"/>
            <a:ext cx="3847204" cy="1285714"/>
            <a:chOff x="13208071" y="5485453"/>
            <a:chExt cx="3847204" cy="1285714"/>
          </a:xfrm>
        </p:grpSpPr>
        <p:pic>
          <p:nvPicPr>
            <p:cNvPr id="19" name="Object 18"/>
            <p:cNvPicPr>
              <a:picLocks noChangeAspect="1"/>
            </p:cNvPicPr>
            <p:nvPr/>
          </p:nvPicPr>
          <p:blipFill>
            <a:blip r:embed="rId7" cstate="print"/>
            <a:stretch>
              <a:fillRect/>
            </a:stretch>
          </p:blipFill>
          <p:spPr>
            <a:xfrm>
              <a:off x="13208071" y="5485453"/>
              <a:ext cx="3847204" cy="1285714"/>
            </a:xfrm>
            <a:prstGeom prst="rect">
              <a:avLst/>
            </a:prstGeom>
          </p:spPr>
        </p:pic>
      </p:grpSp>
      <p:grpSp>
        <p:nvGrpSpPr>
          <p:cNvPr id="1007" name="그룹 1007"/>
          <p:cNvGrpSpPr/>
          <p:nvPr/>
        </p:nvGrpSpPr>
        <p:grpSpPr>
          <a:xfrm>
            <a:off x="16163835" y="5771167"/>
            <a:ext cx="714286" cy="714286"/>
            <a:chOff x="16163835" y="5771167"/>
            <a:chExt cx="714286" cy="714286"/>
          </a:xfrm>
        </p:grpSpPr>
        <p:pic>
          <p:nvPicPr>
            <p:cNvPr id="22" name="Object 21"/>
            <p:cNvPicPr>
              <a:picLocks noChangeAspect="1"/>
            </p:cNvPicPr>
            <p:nvPr/>
          </p:nvPicPr>
          <p:blipFill>
            <a:blip r:embed="rId8" cstate="print"/>
            <a:stretch>
              <a:fillRect/>
            </a:stretch>
          </p:blipFill>
          <p:spPr>
            <a:xfrm>
              <a:off x="16163835" y="5771167"/>
              <a:ext cx="714286" cy="714286"/>
            </a:xfrm>
            <a:prstGeom prst="rect">
              <a:avLst/>
            </a:prstGeom>
          </p:spPr>
        </p:pic>
      </p:grpSp>
      <p:grpSp>
        <p:nvGrpSpPr>
          <p:cNvPr id="1008" name="그룹 1008"/>
          <p:cNvGrpSpPr/>
          <p:nvPr/>
        </p:nvGrpSpPr>
        <p:grpSpPr>
          <a:xfrm>
            <a:off x="7459683" y="5771167"/>
            <a:ext cx="714286" cy="714286"/>
            <a:chOff x="7459683" y="5771167"/>
            <a:chExt cx="714286" cy="714286"/>
          </a:xfrm>
        </p:grpSpPr>
        <p:pic>
          <p:nvPicPr>
            <p:cNvPr id="25" name="Object 24"/>
            <p:cNvPicPr>
              <a:picLocks noChangeAspect="1"/>
            </p:cNvPicPr>
            <p:nvPr/>
          </p:nvPicPr>
          <p:blipFill>
            <a:blip r:embed="rId9" cstate="print"/>
            <a:stretch>
              <a:fillRect/>
            </a:stretch>
          </p:blipFill>
          <p:spPr>
            <a:xfrm>
              <a:off x="7459683" y="5771167"/>
              <a:ext cx="714286" cy="714286"/>
            </a:xfrm>
            <a:prstGeom prst="rect">
              <a:avLst/>
            </a:prstGeom>
          </p:spPr>
        </p:pic>
      </p:grpSp>
      <p:grpSp>
        <p:nvGrpSpPr>
          <p:cNvPr id="1009" name="그룹 1009"/>
          <p:cNvGrpSpPr/>
          <p:nvPr/>
        </p:nvGrpSpPr>
        <p:grpSpPr>
          <a:xfrm>
            <a:off x="12237653" y="5771167"/>
            <a:ext cx="714286" cy="714286"/>
            <a:chOff x="12237653" y="5771167"/>
            <a:chExt cx="714286" cy="714286"/>
          </a:xfrm>
        </p:grpSpPr>
        <p:pic>
          <p:nvPicPr>
            <p:cNvPr id="28" name="Object 27"/>
            <p:cNvPicPr>
              <a:picLocks noChangeAspect="1"/>
            </p:cNvPicPr>
            <p:nvPr/>
          </p:nvPicPr>
          <p:blipFill>
            <a:blip r:embed="rId10" cstate="print"/>
            <a:stretch>
              <a:fillRect/>
            </a:stretch>
          </p:blipFill>
          <p:spPr>
            <a:xfrm>
              <a:off x="12237653" y="5771167"/>
              <a:ext cx="714286" cy="714286"/>
            </a:xfrm>
            <a:prstGeom prst="rect">
              <a:avLst/>
            </a:prstGeom>
          </p:spPr>
        </p:pic>
      </p:grpSp>
      <p:sp>
        <p:nvSpPr>
          <p:cNvPr id="30" name="Object 30"/>
          <p:cNvSpPr txBox="1"/>
          <p:nvPr/>
        </p:nvSpPr>
        <p:spPr>
          <a:xfrm>
            <a:off x="1756590" y="5330554"/>
            <a:ext cx="3122460" cy="1595512"/>
          </a:xfrm>
          <a:prstGeom prst="rect">
            <a:avLst/>
          </a:prstGeom>
          <a:noFill/>
        </p:spPr>
        <p:txBody>
          <a:bodyPr wrap="square" rtlCol="0" anchor="ctr">
            <a:spAutoFit/>
          </a:bodyPr>
          <a:lstStyle/>
          <a:p>
            <a:r>
              <a:rPr lang="en-US" sz="6000" dirty="0">
                <a:solidFill>
                  <a:srgbClr val="FFFFFF"/>
                </a:solidFill>
                <a:latin typeface="Pretendard SemiBold" pitchFamily="34" charset="0"/>
                <a:cs typeface="Pretendard SemiBold" pitchFamily="34" charset="0"/>
              </a:rPr>
              <a:t>45</a:t>
            </a:r>
            <a:r>
              <a:rPr lang="en-US" sz="4000" dirty="0">
                <a:solidFill>
                  <a:srgbClr val="FFFFFF"/>
                </a:solidFill>
                <a:latin typeface="Pretendard SemiBold" pitchFamily="34" charset="0"/>
                <a:cs typeface="Pretendard SemiBold" pitchFamily="34" charset="0"/>
              </a:rPr>
              <a:t>%</a:t>
            </a:r>
            <a:endParaRPr lang="en-US" dirty="0"/>
          </a:p>
        </p:txBody>
      </p:sp>
      <p:sp>
        <p:nvSpPr>
          <p:cNvPr id="31" name="Object 31"/>
          <p:cNvSpPr txBox="1"/>
          <p:nvPr/>
        </p:nvSpPr>
        <p:spPr>
          <a:xfrm>
            <a:off x="8829754" y="5532946"/>
            <a:ext cx="3122460" cy="1190729"/>
          </a:xfrm>
          <a:prstGeom prst="rect">
            <a:avLst/>
          </a:prstGeom>
          <a:noFill/>
        </p:spPr>
        <p:txBody>
          <a:bodyPr wrap="square" rtlCol="0" anchor="ctr">
            <a:spAutoFit/>
          </a:bodyPr>
          <a:lstStyle/>
          <a:p>
            <a:r>
              <a:rPr lang="en-US" sz="4500" dirty="0">
                <a:solidFill>
                  <a:srgbClr val="FFFFFF"/>
                </a:solidFill>
                <a:latin typeface="Pretendard SemiBold" pitchFamily="34" charset="0"/>
                <a:cs typeface="Pretendard SemiBold" pitchFamily="34" charset="0"/>
              </a:rPr>
              <a:t>30</a:t>
            </a:r>
            <a:r>
              <a:rPr lang="en-US" sz="2500" dirty="0">
                <a:solidFill>
                  <a:srgbClr val="FFFFFF"/>
                </a:solidFill>
                <a:latin typeface="Pretendard SemiBold" pitchFamily="34" charset="0"/>
                <a:cs typeface="Pretendard SemiBold" pitchFamily="34" charset="0"/>
              </a:rPr>
              <a:t>%</a:t>
            </a:r>
            <a:endParaRPr lang="en-US" dirty="0"/>
          </a:p>
        </p:txBody>
      </p:sp>
      <p:sp>
        <p:nvSpPr>
          <p:cNvPr id="32" name="Object 32"/>
          <p:cNvSpPr txBox="1"/>
          <p:nvPr/>
        </p:nvSpPr>
        <p:spPr>
          <a:xfrm>
            <a:off x="13435078" y="5532946"/>
            <a:ext cx="1514286" cy="1190729"/>
          </a:xfrm>
          <a:prstGeom prst="rect">
            <a:avLst/>
          </a:prstGeom>
          <a:noFill/>
        </p:spPr>
        <p:txBody>
          <a:bodyPr wrap="square" rtlCol="0" anchor="ctr">
            <a:spAutoFit/>
          </a:bodyPr>
          <a:lstStyle/>
          <a:p>
            <a:r>
              <a:rPr lang="en-US" sz="4500" dirty="0">
                <a:solidFill>
                  <a:srgbClr val="FFFFFF"/>
                </a:solidFill>
                <a:latin typeface="Pretendard SemiBold" pitchFamily="34" charset="0"/>
                <a:cs typeface="Pretendard SemiBold" pitchFamily="34" charset="0"/>
              </a:rPr>
              <a:t>25</a:t>
            </a:r>
            <a:r>
              <a:rPr lang="en-US" sz="2500" dirty="0">
                <a:solidFill>
                  <a:srgbClr val="FFFFFF"/>
                </a:solidFill>
                <a:latin typeface="Pretendard SemiBold" pitchFamily="34" charset="0"/>
                <a:cs typeface="Pretendard SemiBold" pitchFamily="34" charset="0"/>
              </a:rPr>
              <a:t>%</a:t>
            </a:r>
            <a:endParaRPr lang="en-US" dirty="0"/>
          </a:p>
        </p:txBody>
      </p:sp>
      <p:sp>
        <p:nvSpPr>
          <p:cNvPr id="33" name="Object 33"/>
          <p:cNvSpPr txBox="1"/>
          <p:nvPr/>
        </p:nvSpPr>
        <p:spPr>
          <a:xfrm>
            <a:off x="1756590" y="7042233"/>
            <a:ext cx="6113517" cy="561743"/>
          </a:xfrm>
          <a:prstGeom prst="rect">
            <a:avLst/>
          </a:prstGeom>
          <a:noFill/>
        </p:spPr>
        <p:txBody>
          <a:bodyPr wrap="square" rtlCol="0" anchor="ctr">
            <a:spAutoFit/>
          </a:bodyPr>
          <a:lstStyle/>
          <a:p>
            <a:r>
              <a:rPr lang="en-US" sz="2100" dirty="0">
                <a:solidFill>
                  <a:srgbClr val="4A5BA3"/>
                </a:solidFill>
                <a:latin typeface="Pretendard SemiBold" pitchFamily="34" charset="0"/>
                <a:cs typeface="Pretendard SemiBold" pitchFamily="34" charset="0"/>
              </a:rPr>
              <a:t>Please enter a subtitle.</a:t>
            </a:r>
            <a:endParaRPr lang="en-US" dirty="0"/>
          </a:p>
        </p:txBody>
      </p:sp>
      <p:sp>
        <p:nvSpPr>
          <p:cNvPr id="34" name="Object 34"/>
          <p:cNvSpPr txBox="1"/>
          <p:nvPr/>
        </p:nvSpPr>
        <p:spPr>
          <a:xfrm>
            <a:off x="1713448" y="7552780"/>
            <a:ext cx="9213179" cy="992349"/>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Lorem ipsum Nobis odio voluptatem ut la</a:t>
            </a:r>
          </a:p>
          <a:p>
            <a:r>
              <a:rPr lang="en-US" sz="1800" dirty="0">
                <a:solidFill>
                  <a:srgbClr val="2C2C2C"/>
                </a:solidFill>
                <a:latin typeface="Pretendard" pitchFamily="34" charset="0"/>
                <a:cs typeface="Pretendard" pitchFamily="34" charset="0"/>
              </a:rPr>
              <a:t>Lorem ipsum Porro odit dicta est ipsam p</a:t>
            </a:r>
            <a:endParaRPr lang="en-US" dirty="0"/>
          </a:p>
        </p:txBody>
      </p:sp>
      <p:sp>
        <p:nvSpPr>
          <p:cNvPr id="35" name="Object 35"/>
          <p:cNvSpPr txBox="1"/>
          <p:nvPr/>
        </p:nvSpPr>
        <p:spPr>
          <a:xfrm>
            <a:off x="13435048" y="7042233"/>
            <a:ext cx="5430295" cy="561743"/>
          </a:xfrm>
          <a:prstGeom prst="rect">
            <a:avLst/>
          </a:prstGeom>
          <a:noFill/>
        </p:spPr>
        <p:txBody>
          <a:bodyPr wrap="square" rtlCol="0" anchor="ctr">
            <a:spAutoFit/>
          </a:bodyPr>
          <a:lstStyle/>
          <a:p>
            <a:r>
              <a:rPr lang="en-US" sz="2100" dirty="0">
                <a:solidFill>
                  <a:srgbClr val="2C2C2C"/>
                </a:solidFill>
                <a:latin typeface="Pretendard SemiBold" pitchFamily="34" charset="0"/>
                <a:cs typeface="Pretendard SemiBold" pitchFamily="34" charset="0"/>
              </a:rPr>
              <a:t>Please enter a subtitle.</a:t>
            </a:r>
            <a:endParaRPr lang="en-US" dirty="0"/>
          </a:p>
        </p:txBody>
      </p:sp>
      <p:sp>
        <p:nvSpPr>
          <p:cNvPr id="36" name="Object 36"/>
          <p:cNvSpPr txBox="1"/>
          <p:nvPr/>
        </p:nvSpPr>
        <p:spPr>
          <a:xfrm>
            <a:off x="13435048" y="7552780"/>
            <a:ext cx="5430342" cy="992349"/>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Lorem ipsum Consequatur dolorem repellat cum provident qua</a:t>
            </a:r>
            <a:endParaRPr lang="en-US" dirty="0"/>
          </a:p>
        </p:txBody>
      </p:sp>
      <p:sp>
        <p:nvSpPr>
          <p:cNvPr id="37" name="Object 37"/>
          <p:cNvSpPr txBox="1"/>
          <p:nvPr/>
        </p:nvSpPr>
        <p:spPr>
          <a:xfrm>
            <a:off x="8864467" y="7042233"/>
            <a:ext cx="6113517" cy="561743"/>
          </a:xfrm>
          <a:prstGeom prst="rect">
            <a:avLst/>
          </a:prstGeom>
          <a:noFill/>
        </p:spPr>
        <p:txBody>
          <a:bodyPr wrap="square" rtlCol="0" anchor="ctr">
            <a:spAutoFit/>
          </a:bodyPr>
          <a:lstStyle/>
          <a:p>
            <a:r>
              <a:rPr lang="en-US" sz="2100" dirty="0">
                <a:solidFill>
                  <a:srgbClr val="8F9CD1"/>
                </a:solidFill>
                <a:latin typeface="Pretendard SemiBold" pitchFamily="34" charset="0"/>
                <a:cs typeface="Pretendard SemiBold" pitchFamily="34" charset="0"/>
              </a:rPr>
              <a:t>Please enter a subtitle.</a:t>
            </a:r>
            <a:endParaRPr lang="en-US" dirty="0"/>
          </a:p>
        </p:txBody>
      </p:sp>
      <p:sp>
        <p:nvSpPr>
          <p:cNvPr id="38" name="Object 38"/>
          <p:cNvSpPr txBox="1"/>
          <p:nvPr/>
        </p:nvSpPr>
        <p:spPr>
          <a:xfrm>
            <a:off x="8864469" y="7552780"/>
            <a:ext cx="6113508" cy="992349"/>
          </a:xfrm>
          <a:prstGeom prst="rect">
            <a:avLst/>
          </a:prstGeom>
          <a:noFill/>
        </p:spPr>
        <p:txBody>
          <a:bodyPr wrap="square" rtlCol="0" anchor="ctr">
            <a:spAutoFit/>
          </a:bodyPr>
          <a:lstStyle/>
          <a:p>
            <a:r>
              <a:rPr lang="en-US" sz="1800" dirty="0">
                <a:solidFill>
                  <a:srgbClr val="2C2C2C"/>
                </a:solidFill>
                <a:latin typeface="Pretendard" pitchFamily="34" charset="0"/>
                <a:cs typeface="Pretendard" pitchFamily="34" charset="0"/>
              </a:rPr>
              <a:t>Lorem ipsum Ea qui voluptas ab rei</a:t>
            </a:r>
          </a:p>
          <a:p>
            <a:r>
              <a:rPr lang="en-US" sz="1800" dirty="0">
                <a:solidFill>
                  <a:srgbClr val="2C2C2C"/>
                </a:solidFill>
                <a:latin typeface="Pretendard" pitchFamily="34" charset="0"/>
                <a:cs typeface="Pretendard" pitchFamily="34" charset="0"/>
              </a:rPr>
              <a:t>Lorem ipsum Sit doloremque ea dolor</a:t>
            </a:r>
            <a:endParaRPr lang="en-US" dirty="0"/>
          </a:p>
        </p:txBody>
      </p:sp>
      <p:sp>
        <p:nvSpPr>
          <p:cNvPr id="39" name="Object 39"/>
          <p:cNvSpPr txBox="1"/>
          <p:nvPr/>
        </p:nvSpPr>
        <p:spPr>
          <a:xfrm>
            <a:off x="3411343" y="5836593"/>
            <a:ext cx="5701180" cy="581114"/>
          </a:xfrm>
          <a:prstGeom prst="rect">
            <a:avLst/>
          </a:prstGeom>
          <a:noFill/>
        </p:spPr>
        <p:txBody>
          <a:bodyPr wrap="square" rtlCol="0" anchor="ctr">
            <a:spAutoFit/>
          </a:bodyPr>
          <a:lstStyle/>
          <a:p>
            <a:r>
              <a:rPr lang="en-US" sz="2200" dirty="0">
                <a:solidFill>
                  <a:srgbClr val="FFFFFF"/>
                </a:solidFill>
                <a:latin typeface="Pretendard SemiBold" pitchFamily="34" charset="0"/>
                <a:cs typeface="Pretendard SemiBold" pitchFamily="34" charset="0"/>
              </a:rPr>
              <a:t>Keyword A</a:t>
            </a:r>
            <a:endParaRPr lang="en-US" dirty="0"/>
          </a:p>
        </p:txBody>
      </p:sp>
      <p:sp>
        <p:nvSpPr>
          <p:cNvPr id="40" name="Object 40"/>
          <p:cNvSpPr txBox="1"/>
          <p:nvPr/>
        </p:nvSpPr>
        <p:spPr>
          <a:xfrm>
            <a:off x="10120612" y="5836593"/>
            <a:ext cx="3175562" cy="581114"/>
          </a:xfrm>
          <a:prstGeom prst="rect">
            <a:avLst/>
          </a:prstGeom>
          <a:noFill/>
        </p:spPr>
        <p:txBody>
          <a:bodyPr wrap="square" rtlCol="0" anchor="ctr">
            <a:spAutoFit/>
          </a:bodyPr>
          <a:lstStyle/>
          <a:p>
            <a:r>
              <a:rPr lang="en-US" sz="2200" dirty="0">
                <a:solidFill>
                  <a:srgbClr val="FFFFFF"/>
                </a:solidFill>
                <a:latin typeface="Pretendard SemiBold" pitchFamily="34" charset="0"/>
                <a:cs typeface="Pretendard SemiBold" pitchFamily="34" charset="0"/>
              </a:rPr>
              <a:t>Keyword B</a:t>
            </a:r>
            <a:endParaRPr lang="en-US" dirty="0"/>
          </a:p>
        </p:txBody>
      </p:sp>
      <p:sp>
        <p:nvSpPr>
          <p:cNvPr id="41" name="Object 41"/>
          <p:cNvSpPr txBox="1"/>
          <p:nvPr/>
        </p:nvSpPr>
        <p:spPr>
          <a:xfrm>
            <a:off x="14710317" y="5836593"/>
            <a:ext cx="2321934" cy="581114"/>
          </a:xfrm>
          <a:prstGeom prst="rect">
            <a:avLst/>
          </a:prstGeom>
          <a:noFill/>
        </p:spPr>
        <p:txBody>
          <a:bodyPr wrap="square" rtlCol="0" anchor="ctr">
            <a:spAutoFit/>
          </a:bodyPr>
          <a:lstStyle/>
          <a:p>
            <a:r>
              <a:rPr lang="en-US" sz="2200" dirty="0">
                <a:solidFill>
                  <a:srgbClr val="FFFFFF"/>
                </a:solidFill>
                <a:latin typeface="Pretendard SemiBold" pitchFamily="34" charset="0"/>
                <a:cs typeface="Pretendard SemiBold" pitchFamily="34" charset="0"/>
              </a:rPr>
              <a:t>Keyword C</a:t>
            </a:r>
            <a:endParaRPr lang="en-US" dirty="0"/>
          </a:p>
        </p:txBody>
      </p:sp>
      <p:sp>
        <p:nvSpPr>
          <p:cNvPr id="42" name="Object 42"/>
          <p:cNvSpPr txBox="1"/>
          <p:nvPr/>
        </p:nvSpPr>
        <p:spPr>
          <a:xfrm>
            <a:off x="2613230" y="3351105"/>
            <a:ext cx="12986218" cy="1089942"/>
          </a:xfrm>
          <a:prstGeom prst="rect">
            <a:avLst/>
          </a:prstGeom>
          <a:noFill/>
        </p:spPr>
        <p:txBody>
          <a:bodyPr wrap="square" rtlCol="0" anchor="ctr">
            <a:spAutoFit/>
          </a:bodyPr>
          <a:lstStyle/>
          <a:p>
            <a:pPr algn="ctr"/>
            <a:r>
              <a:rPr lang="en-US" sz="1900" dirty="0">
                <a:solidFill>
                  <a:srgbClr val="2C2C2C"/>
                </a:solidFill>
                <a:latin typeface="Pretendard" pitchFamily="34" charset="0"/>
                <a:cs typeface="Pretendard" pitchFamily="34" charset="0"/>
              </a:rPr>
              <a:t>Lorem ipsum dolor sit amet, consectetur adipiscing elit. Fusce bibendum vitae elit nec bibendum. Duis ultricies non urna et gravida.</a:t>
            </a:r>
            <a:endParaRPr lang="en-US" dirty="0"/>
          </a:p>
        </p:txBody>
      </p:sp>
      <p:sp>
        <p:nvSpPr>
          <p:cNvPr id="43" name="Object 43"/>
          <p:cNvSpPr txBox="1"/>
          <p:nvPr/>
        </p:nvSpPr>
        <p:spPr>
          <a:xfrm>
            <a:off x="2139526" y="1611167"/>
            <a:ext cx="14006670"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DATA LAYOUT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3874921" y="421102"/>
            <a:ext cx="2826656" cy="1503992"/>
            <a:chOff x="13874921" y="421102"/>
            <a:chExt cx="2826656" cy="1503992"/>
          </a:xfrm>
        </p:grpSpPr>
        <p:pic>
          <p:nvPicPr>
            <p:cNvPr id="9" name="Object 8"/>
            <p:cNvPicPr>
              <a:picLocks noChangeAspect="1"/>
            </p:cNvPicPr>
            <p:nvPr/>
          </p:nvPicPr>
          <p:blipFill>
            <a:blip r:embed="rId4" cstate="print"/>
            <a:stretch>
              <a:fillRect/>
            </a:stretch>
          </p:blipFill>
          <p:spPr>
            <a:xfrm>
              <a:off x="13874921" y="421102"/>
              <a:ext cx="2826656" cy="1503992"/>
            </a:xfrm>
            <a:prstGeom prst="rect">
              <a:avLst/>
            </a:prstGeom>
          </p:spPr>
        </p:pic>
      </p:grpSp>
      <p:sp>
        <p:nvSpPr>
          <p:cNvPr id="11" name="Object 11"/>
          <p:cNvSpPr txBox="1"/>
          <p:nvPr/>
        </p:nvSpPr>
        <p:spPr>
          <a:xfrm>
            <a:off x="13800159"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05</a:t>
            </a:r>
            <a:endParaRPr lang="en-US" dirty="0"/>
          </a:p>
        </p:txBody>
      </p:sp>
      <p:grpSp>
        <p:nvGrpSpPr>
          <p:cNvPr id="1004" name="그룹 1004"/>
          <p:cNvGrpSpPr/>
          <p:nvPr/>
        </p:nvGrpSpPr>
        <p:grpSpPr>
          <a:xfrm>
            <a:off x="2552545" y="7975012"/>
            <a:ext cx="13180624" cy="1142857"/>
            <a:chOff x="2552545" y="7975012"/>
            <a:chExt cx="13180624" cy="1142857"/>
          </a:xfrm>
        </p:grpSpPr>
        <p:pic>
          <p:nvPicPr>
            <p:cNvPr id="13" name="Object 12"/>
            <p:cNvPicPr>
              <a:picLocks noChangeAspect="1"/>
            </p:cNvPicPr>
            <p:nvPr/>
          </p:nvPicPr>
          <p:blipFill>
            <a:blip r:embed="rId5" cstate="print"/>
            <a:stretch>
              <a:fillRect/>
            </a:stretch>
          </p:blipFill>
          <p:spPr>
            <a:xfrm>
              <a:off x="2552545" y="7975012"/>
              <a:ext cx="13180624" cy="1142857"/>
            </a:xfrm>
            <a:prstGeom prst="rect">
              <a:avLst/>
            </a:prstGeom>
          </p:spPr>
        </p:pic>
      </p:grpSp>
      <p:grpSp>
        <p:nvGrpSpPr>
          <p:cNvPr id="1005" name="그룹 1005"/>
          <p:cNvGrpSpPr/>
          <p:nvPr/>
        </p:nvGrpSpPr>
        <p:grpSpPr>
          <a:xfrm>
            <a:off x="7706816" y="4797920"/>
            <a:ext cx="2857143" cy="14286"/>
            <a:chOff x="7706816" y="4797920"/>
            <a:chExt cx="2857143" cy="14286"/>
          </a:xfrm>
        </p:grpSpPr>
        <p:pic>
          <p:nvPicPr>
            <p:cNvPr id="16" name="Object 15"/>
            <p:cNvPicPr>
              <a:picLocks noChangeAspect="1"/>
            </p:cNvPicPr>
            <p:nvPr/>
          </p:nvPicPr>
          <p:blipFill>
            <a:blip r:embed="rId6" cstate="print"/>
            <a:stretch>
              <a:fillRect/>
            </a:stretch>
          </p:blipFill>
          <p:spPr>
            <a:xfrm>
              <a:off x="7706816" y="4797920"/>
              <a:ext cx="2857143" cy="14286"/>
            </a:xfrm>
            <a:prstGeom prst="rect">
              <a:avLst/>
            </a:prstGeom>
          </p:spPr>
        </p:pic>
      </p:grpSp>
      <p:grpSp>
        <p:nvGrpSpPr>
          <p:cNvPr id="1006" name="그룹 1006"/>
          <p:cNvGrpSpPr/>
          <p:nvPr/>
        </p:nvGrpSpPr>
        <p:grpSpPr>
          <a:xfrm>
            <a:off x="7714286" y="5865022"/>
            <a:ext cx="2857143" cy="14286"/>
            <a:chOff x="7714286" y="5865022"/>
            <a:chExt cx="2857143" cy="14286"/>
          </a:xfrm>
        </p:grpSpPr>
        <p:pic>
          <p:nvPicPr>
            <p:cNvPr id="19" name="Object 18"/>
            <p:cNvPicPr>
              <a:picLocks noChangeAspect="1"/>
            </p:cNvPicPr>
            <p:nvPr/>
          </p:nvPicPr>
          <p:blipFill>
            <a:blip r:embed="rId6" cstate="print"/>
            <a:stretch>
              <a:fillRect/>
            </a:stretch>
          </p:blipFill>
          <p:spPr>
            <a:xfrm>
              <a:off x="7714286" y="5865022"/>
              <a:ext cx="2857143" cy="14286"/>
            </a:xfrm>
            <a:prstGeom prst="rect">
              <a:avLst/>
            </a:prstGeom>
          </p:spPr>
        </p:pic>
      </p:grpSp>
      <p:grpSp>
        <p:nvGrpSpPr>
          <p:cNvPr id="1007" name="그룹 1007"/>
          <p:cNvGrpSpPr/>
          <p:nvPr/>
        </p:nvGrpSpPr>
        <p:grpSpPr>
          <a:xfrm>
            <a:off x="7714286" y="6987061"/>
            <a:ext cx="2857143" cy="14286"/>
            <a:chOff x="7714286" y="6987061"/>
            <a:chExt cx="2857143" cy="14286"/>
          </a:xfrm>
        </p:grpSpPr>
        <p:pic>
          <p:nvPicPr>
            <p:cNvPr id="22" name="Object 21"/>
            <p:cNvPicPr>
              <a:picLocks noChangeAspect="1"/>
            </p:cNvPicPr>
            <p:nvPr/>
          </p:nvPicPr>
          <p:blipFill>
            <a:blip r:embed="rId6" cstate="print"/>
            <a:stretch>
              <a:fillRect/>
            </a:stretch>
          </p:blipFill>
          <p:spPr>
            <a:xfrm>
              <a:off x="7714286" y="6987061"/>
              <a:ext cx="2857143" cy="14286"/>
            </a:xfrm>
            <a:prstGeom prst="rect">
              <a:avLst/>
            </a:prstGeom>
          </p:spPr>
        </p:pic>
      </p:grpSp>
      <p:grpSp>
        <p:nvGrpSpPr>
          <p:cNvPr id="1008" name="그룹 1008"/>
          <p:cNvGrpSpPr/>
          <p:nvPr/>
        </p:nvGrpSpPr>
        <p:grpSpPr>
          <a:xfrm>
            <a:off x="2785536" y="8284536"/>
            <a:ext cx="1785893" cy="523810"/>
            <a:chOff x="2785536" y="8284536"/>
            <a:chExt cx="1785893" cy="523810"/>
          </a:xfrm>
        </p:grpSpPr>
        <p:pic>
          <p:nvPicPr>
            <p:cNvPr id="25" name="Object 24"/>
            <p:cNvPicPr>
              <a:picLocks noChangeAspect="1"/>
            </p:cNvPicPr>
            <p:nvPr/>
          </p:nvPicPr>
          <p:blipFill>
            <a:blip r:embed="rId7" cstate="print"/>
            <a:stretch>
              <a:fillRect/>
            </a:stretch>
          </p:blipFill>
          <p:spPr>
            <a:xfrm>
              <a:off x="2785536" y="8284536"/>
              <a:ext cx="1785893" cy="523810"/>
            </a:xfrm>
            <a:prstGeom prst="rect">
              <a:avLst/>
            </a:prstGeom>
          </p:spPr>
        </p:pic>
      </p:grpSp>
      <p:grpSp>
        <p:nvGrpSpPr>
          <p:cNvPr id="1009" name="그룹 1009"/>
          <p:cNvGrpSpPr/>
          <p:nvPr/>
        </p:nvGrpSpPr>
        <p:grpSpPr>
          <a:xfrm>
            <a:off x="4528735" y="2312227"/>
            <a:ext cx="1000000" cy="4952381"/>
            <a:chOff x="4528735" y="2312227"/>
            <a:chExt cx="1000000" cy="4952381"/>
          </a:xfrm>
        </p:grpSpPr>
        <p:pic>
          <p:nvPicPr>
            <p:cNvPr id="28" name="Object 27"/>
            <p:cNvPicPr>
              <a:picLocks noChangeAspect="1"/>
            </p:cNvPicPr>
            <p:nvPr/>
          </p:nvPicPr>
          <p:blipFill>
            <a:blip r:embed="rId8" cstate="print"/>
            <a:stretch>
              <a:fillRect/>
            </a:stretch>
          </p:blipFill>
          <p:spPr>
            <a:xfrm rot="5400000">
              <a:off x="4528735" y="2312227"/>
              <a:ext cx="1000000" cy="4952381"/>
            </a:xfrm>
            <a:prstGeom prst="rect">
              <a:avLst/>
            </a:prstGeom>
          </p:spPr>
        </p:pic>
      </p:grpSp>
      <p:grpSp>
        <p:nvGrpSpPr>
          <p:cNvPr id="1010" name="그룹 1010"/>
          <p:cNvGrpSpPr/>
          <p:nvPr/>
        </p:nvGrpSpPr>
        <p:grpSpPr>
          <a:xfrm>
            <a:off x="4528735" y="3421083"/>
            <a:ext cx="1000000" cy="4952381"/>
            <a:chOff x="4528735" y="3421083"/>
            <a:chExt cx="1000000" cy="4952381"/>
          </a:xfrm>
        </p:grpSpPr>
        <p:pic>
          <p:nvPicPr>
            <p:cNvPr id="31" name="Object 30"/>
            <p:cNvPicPr>
              <a:picLocks noChangeAspect="1"/>
            </p:cNvPicPr>
            <p:nvPr/>
          </p:nvPicPr>
          <p:blipFill>
            <a:blip r:embed="rId9" cstate="print"/>
            <a:stretch>
              <a:fillRect/>
            </a:stretch>
          </p:blipFill>
          <p:spPr>
            <a:xfrm rot="5400000">
              <a:off x="4528735" y="3421083"/>
              <a:ext cx="1000000" cy="4952381"/>
            </a:xfrm>
            <a:prstGeom prst="rect">
              <a:avLst/>
            </a:prstGeom>
          </p:spPr>
        </p:pic>
      </p:grpSp>
      <p:grpSp>
        <p:nvGrpSpPr>
          <p:cNvPr id="1011" name="그룹 1011"/>
          <p:cNvGrpSpPr/>
          <p:nvPr/>
        </p:nvGrpSpPr>
        <p:grpSpPr>
          <a:xfrm>
            <a:off x="4528735" y="4529939"/>
            <a:ext cx="1000000" cy="4952381"/>
            <a:chOff x="4528735" y="4529939"/>
            <a:chExt cx="1000000" cy="4952381"/>
          </a:xfrm>
        </p:grpSpPr>
        <p:pic>
          <p:nvPicPr>
            <p:cNvPr id="34" name="Object 33"/>
            <p:cNvPicPr>
              <a:picLocks noChangeAspect="1"/>
            </p:cNvPicPr>
            <p:nvPr/>
          </p:nvPicPr>
          <p:blipFill>
            <a:blip r:embed="rId9" cstate="print"/>
            <a:stretch>
              <a:fillRect/>
            </a:stretch>
          </p:blipFill>
          <p:spPr>
            <a:xfrm rot="5400000">
              <a:off x="4528735" y="4529939"/>
              <a:ext cx="1000000" cy="4952381"/>
            </a:xfrm>
            <a:prstGeom prst="rect">
              <a:avLst/>
            </a:prstGeom>
          </p:spPr>
        </p:pic>
      </p:grpSp>
      <p:grpSp>
        <p:nvGrpSpPr>
          <p:cNvPr id="1012" name="그룹 1012"/>
          <p:cNvGrpSpPr/>
          <p:nvPr/>
        </p:nvGrpSpPr>
        <p:grpSpPr>
          <a:xfrm>
            <a:off x="12751578" y="2312227"/>
            <a:ext cx="1000000" cy="4952381"/>
            <a:chOff x="12751578" y="2312227"/>
            <a:chExt cx="1000000" cy="4952381"/>
          </a:xfrm>
        </p:grpSpPr>
        <p:pic>
          <p:nvPicPr>
            <p:cNvPr id="37" name="Object 36"/>
            <p:cNvPicPr>
              <a:picLocks noChangeAspect="1"/>
            </p:cNvPicPr>
            <p:nvPr/>
          </p:nvPicPr>
          <p:blipFill>
            <a:blip r:embed="rId10" cstate="print"/>
            <a:stretch>
              <a:fillRect/>
            </a:stretch>
          </p:blipFill>
          <p:spPr>
            <a:xfrm rot="-5400000">
              <a:off x="12751578" y="2312227"/>
              <a:ext cx="1000000" cy="4952381"/>
            </a:xfrm>
            <a:prstGeom prst="rect">
              <a:avLst/>
            </a:prstGeom>
          </p:spPr>
        </p:pic>
      </p:grpSp>
      <p:grpSp>
        <p:nvGrpSpPr>
          <p:cNvPr id="1013" name="그룹 1013"/>
          <p:cNvGrpSpPr/>
          <p:nvPr/>
        </p:nvGrpSpPr>
        <p:grpSpPr>
          <a:xfrm>
            <a:off x="12751578" y="3421083"/>
            <a:ext cx="1000000" cy="4952381"/>
            <a:chOff x="12751578" y="3421083"/>
            <a:chExt cx="1000000" cy="4952381"/>
          </a:xfrm>
        </p:grpSpPr>
        <p:pic>
          <p:nvPicPr>
            <p:cNvPr id="40" name="Object 39"/>
            <p:cNvPicPr>
              <a:picLocks noChangeAspect="1"/>
            </p:cNvPicPr>
            <p:nvPr/>
          </p:nvPicPr>
          <p:blipFill>
            <a:blip r:embed="rId10" cstate="print"/>
            <a:stretch>
              <a:fillRect/>
            </a:stretch>
          </p:blipFill>
          <p:spPr>
            <a:xfrm rot="-5400000">
              <a:off x="12751578" y="3421083"/>
              <a:ext cx="1000000" cy="4952381"/>
            </a:xfrm>
            <a:prstGeom prst="rect">
              <a:avLst/>
            </a:prstGeom>
          </p:spPr>
        </p:pic>
      </p:grpSp>
      <p:grpSp>
        <p:nvGrpSpPr>
          <p:cNvPr id="1014" name="그룹 1014"/>
          <p:cNvGrpSpPr/>
          <p:nvPr/>
        </p:nvGrpSpPr>
        <p:grpSpPr>
          <a:xfrm>
            <a:off x="12751578" y="4529939"/>
            <a:ext cx="1000000" cy="4952381"/>
            <a:chOff x="12751578" y="4529939"/>
            <a:chExt cx="1000000" cy="4952381"/>
          </a:xfrm>
        </p:grpSpPr>
        <p:pic>
          <p:nvPicPr>
            <p:cNvPr id="43" name="Object 42"/>
            <p:cNvPicPr>
              <a:picLocks noChangeAspect="1"/>
            </p:cNvPicPr>
            <p:nvPr/>
          </p:nvPicPr>
          <p:blipFill>
            <a:blip r:embed="rId10" cstate="print"/>
            <a:stretch>
              <a:fillRect/>
            </a:stretch>
          </p:blipFill>
          <p:spPr>
            <a:xfrm rot="-5400000">
              <a:off x="12751578" y="4529939"/>
              <a:ext cx="1000000" cy="4952381"/>
            </a:xfrm>
            <a:prstGeom prst="rect">
              <a:avLst/>
            </a:prstGeom>
          </p:spPr>
        </p:pic>
      </p:grpSp>
      <p:sp>
        <p:nvSpPr>
          <p:cNvPr id="45" name="Object 45"/>
          <p:cNvSpPr txBox="1"/>
          <p:nvPr/>
        </p:nvSpPr>
        <p:spPr>
          <a:xfrm>
            <a:off x="1971976" y="3555349"/>
            <a:ext cx="6113517" cy="532819"/>
          </a:xfrm>
          <a:prstGeom prst="rect">
            <a:avLst/>
          </a:prstGeom>
          <a:noFill/>
        </p:spPr>
        <p:txBody>
          <a:bodyPr wrap="square" rtlCol="0" anchor="ctr">
            <a:spAutoFit/>
          </a:bodyPr>
          <a:lstStyle/>
          <a:p>
            <a:pPr algn="ctr"/>
            <a:r>
              <a:rPr lang="en-US" sz="2000" dirty="0">
                <a:solidFill>
                  <a:srgbClr val="2C2C2C"/>
                </a:solidFill>
                <a:latin typeface="Pretendard Medium" pitchFamily="34" charset="0"/>
                <a:cs typeface="Pretendard Medium" pitchFamily="34" charset="0"/>
              </a:rPr>
              <a:t>To Be</a:t>
            </a:r>
            <a:endParaRPr lang="en-US" dirty="0"/>
          </a:p>
        </p:txBody>
      </p:sp>
      <p:sp>
        <p:nvSpPr>
          <p:cNvPr id="46" name="Object 46"/>
          <p:cNvSpPr txBox="1"/>
          <p:nvPr/>
        </p:nvSpPr>
        <p:spPr>
          <a:xfrm>
            <a:off x="10193652" y="3555349"/>
            <a:ext cx="6113517" cy="532819"/>
          </a:xfrm>
          <a:prstGeom prst="rect">
            <a:avLst/>
          </a:prstGeom>
          <a:noFill/>
        </p:spPr>
        <p:txBody>
          <a:bodyPr wrap="square" rtlCol="0" anchor="ctr">
            <a:spAutoFit/>
          </a:bodyPr>
          <a:lstStyle/>
          <a:p>
            <a:pPr algn="ctr"/>
            <a:r>
              <a:rPr lang="en-US" sz="2000" dirty="0">
                <a:solidFill>
                  <a:srgbClr val="2C2C2C"/>
                </a:solidFill>
                <a:latin typeface="Pretendard Medium" pitchFamily="34" charset="0"/>
                <a:cs typeface="Pretendard Medium" pitchFamily="34" charset="0"/>
              </a:rPr>
              <a:t>As - Is</a:t>
            </a:r>
            <a:endParaRPr lang="en-US" dirty="0"/>
          </a:p>
        </p:txBody>
      </p:sp>
      <p:sp>
        <p:nvSpPr>
          <p:cNvPr id="47" name="Object 47"/>
          <p:cNvSpPr txBox="1"/>
          <p:nvPr/>
        </p:nvSpPr>
        <p:spPr>
          <a:xfrm>
            <a:off x="1646892" y="4293905"/>
            <a:ext cx="6763677" cy="986600"/>
          </a:xfrm>
          <a:prstGeom prst="rect">
            <a:avLst/>
          </a:prstGeom>
          <a:noFill/>
        </p:spPr>
        <p:txBody>
          <a:bodyPr wrap="square" rtlCol="0" anchor="ctr">
            <a:spAutoFit/>
          </a:bodyPr>
          <a:lstStyle/>
          <a:p>
            <a:pPr algn="ctr"/>
            <a:r>
              <a:rPr lang="en-US" sz="2000" dirty="0">
                <a:solidFill>
                  <a:srgbClr val="00074E"/>
                </a:solidFill>
                <a:latin typeface="Pretendard" pitchFamily="34" charset="0"/>
                <a:cs typeface="Pretendard" pitchFamily="34" charset="0"/>
              </a:rPr>
              <a:t>Please enter a description</a:t>
            </a:r>
          </a:p>
          <a:p>
            <a:pPr algn="ctr"/>
            <a:r>
              <a:rPr lang="en-US" sz="2000" dirty="0">
                <a:solidFill>
                  <a:srgbClr val="00074E"/>
                </a:solidFill>
                <a:latin typeface="Pretendard" pitchFamily="34" charset="0"/>
                <a:cs typeface="Pretendard" pitchFamily="34" charset="0"/>
              </a:rPr>
              <a:t>for keyword 1.</a:t>
            </a:r>
            <a:endParaRPr lang="en-US" dirty="0"/>
          </a:p>
        </p:txBody>
      </p:sp>
      <p:sp>
        <p:nvSpPr>
          <p:cNvPr id="48" name="Object 48"/>
          <p:cNvSpPr txBox="1"/>
          <p:nvPr/>
        </p:nvSpPr>
        <p:spPr>
          <a:xfrm>
            <a:off x="1971976" y="5402762"/>
            <a:ext cx="6113517" cy="986600"/>
          </a:xfrm>
          <a:prstGeom prst="rect">
            <a:avLst/>
          </a:prstGeom>
          <a:noFill/>
        </p:spPr>
        <p:txBody>
          <a:bodyPr wrap="square" rtlCol="0" anchor="ctr">
            <a:spAutoFit/>
          </a:bodyPr>
          <a:lstStyle/>
          <a:p>
            <a:pPr algn="ctr"/>
            <a:r>
              <a:rPr lang="en-US" sz="2000" dirty="0">
                <a:solidFill>
                  <a:srgbClr val="00074E"/>
                </a:solidFill>
                <a:latin typeface="Pretendard" pitchFamily="34" charset="0"/>
                <a:cs typeface="Pretendard" pitchFamily="34" charset="0"/>
              </a:rPr>
              <a:t>Please enter a description</a:t>
            </a:r>
          </a:p>
          <a:p>
            <a:pPr algn="ctr"/>
            <a:r>
              <a:rPr lang="en-US" sz="2000" dirty="0">
                <a:solidFill>
                  <a:srgbClr val="00074E"/>
                </a:solidFill>
                <a:latin typeface="Pretendard" pitchFamily="34" charset="0"/>
                <a:cs typeface="Pretendard" pitchFamily="34" charset="0"/>
              </a:rPr>
              <a:t>for keyword 2.</a:t>
            </a:r>
            <a:endParaRPr lang="en-US" dirty="0"/>
          </a:p>
        </p:txBody>
      </p:sp>
      <p:sp>
        <p:nvSpPr>
          <p:cNvPr id="49" name="Object 49"/>
          <p:cNvSpPr txBox="1"/>
          <p:nvPr/>
        </p:nvSpPr>
        <p:spPr>
          <a:xfrm>
            <a:off x="1971976" y="6511620"/>
            <a:ext cx="6113517" cy="986600"/>
          </a:xfrm>
          <a:prstGeom prst="rect">
            <a:avLst/>
          </a:prstGeom>
          <a:noFill/>
        </p:spPr>
        <p:txBody>
          <a:bodyPr wrap="square" rtlCol="0" anchor="ctr">
            <a:spAutoFit/>
          </a:bodyPr>
          <a:lstStyle/>
          <a:p>
            <a:pPr algn="ctr"/>
            <a:r>
              <a:rPr lang="en-US" sz="2000" dirty="0">
                <a:solidFill>
                  <a:srgbClr val="00074E"/>
                </a:solidFill>
                <a:latin typeface="Pretendard" pitchFamily="34" charset="0"/>
                <a:cs typeface="Pretendard" pitchFamily="34" charset="0"/>
              </a:rPr>
              <a:t>Please enter a description</a:t>
            </a:r>
          </a:p>
          <a:p>
            <a:pPr algn="ctr"/>
            <a:r>
              <a:rPr lang="en-US" sz="2000" dirty="0">
                <a:solidFill>
                  <a:srgbClr val="00074E"/>
                </a:solidFill>
                <a:latin typeface="Pretendard" pitchFamily="34" charset="0"/>
                <a:cs typeface="Pretendard" pitchFamily="34" charset="0"/>
              </a:rPr>
              <a:t>for keyword 3.</a:t>
            </a:r>
            <a:endParaRPr lang="en-US" dirty="0"/>
          </a:p>
        </p:txBody>
      </p:sp>
      <p:sp>
        <p:nvSpPr>
          <p:cNvPr id="50" name="Object 50"/>
          <p:cNvSpPr txBox="1"/>
          <p:nvPr/>
        </p:nvSpPr>
        <p:spPr>
          <a:xfrm>
            <a:off x="10193652" y="4293901"/>
            <a:ext cx="6113517" cy="986600"/>
          </a:xfrm>
          <a:prstGeom prst="rect">
            <a:avLst/>
          </a:prstGeom>
          <a:noFill/>
        </p:spPr>
        <p:txBody>
          <a:bodyPr wrap="square" rtlCol="0" anchor="ctr">
            <a:spAutoFit/>
          </a:bodyPr>
          <a:lstStyle/>
          <a:p>
            <a:pPr algn="ctr"/>
            <a:r>
              <a:rPr lang="en-US" sz="2000" dirty="0">
                <a:solidFill>
                  <a:srgbClr val="FFFFFF"/>
                </a:solidFill>
                <a:latin typeface="Pretendard" pitchFamily="34" charset="0"/>
                <a:cs typeface="Pretendard" pitchFamily="34" charset="0"/>
              </a:rPr>
              <a:t>Please enter a description</a:t>
            </a:r>
          </a:p>
          <a:p>
            <a:pPr algn="ctr"/>
            <a:r>
              <a:rPr lang="en-US" sz="2000" dirty="0">
                <a:solidFill>
                  <a:srgbClr val="FFFFFF"/>
                </a:solidFill>
                <a:latin typeface="Pretendard" pitchFamily="34" charset="0"/>
                <a:cs typeface="Pretendard" pitchFamily="34" charset="0"/>
              </a:rPr>
              <a:t>for keyword 1.</a:t>
            </a:r>
            <a:endParaRPr lang="en-US" dirty="0"/>
          </a:p>
        </p:txBody>
      </p:sp>
      <p:sp>
        <p:nvSpPr>
          <p:cNvPr id="51" name="Object 51"/>
          <p:cNvSpPr txBox="1"/>
          <p:nvPr/>
        </p:nvSpPr>
        <p:spPr>
          <a:xfrm>
            <a:off x="10193652" y="5402767"/>
            <a:ext cx="6113517" cy="986600"/>
          </a:xfrm>
          <a:prstGeom prst="rect">
            <a:avLst/>
          </a:prstGeom>
          <a:noFill/>
        </p:spPr>
        <p:txBody>
          <a:bodyPr wrap="square" rtlCol="0" anchor="ctr">
            <a:spAutoFit/>
          </a:bodyPr>
          <a:lstStyle/>
          <a:p>
            <a:pPr algn="ctr"/>
            <a:r>
              <a:rPr lang="en-US" sz="2000" dirty="0">
                <a:solidFill>
                  <a:srgbClr val="FFFFFF"/>
                </a:solidFill>
                <a:latin typeface="Pretendard" pitchFamily="34" charset="0"/>
                <a:cs typeface="Pretendard" pitchFamily="34" charset="0"/>
              </a:rPr>
              <a:t>Please enter a description</a:t>
            </a:r>
          </a:p>
          <a:p>
            <a:pPr algn="ctr"/>
            <a:r>
              <a:rPr lang="en-US" sz="2000" dirty="0">
                <a:solidFill>
                  <a:srgbClr val="FFFFFF"/>
                </a:solidFill>
                <a:latin typeface="Pretendard" pitchFamily="34" charset="0"/>
                <a:cs typeface="Pretendard" pitchFamily="34" charset="0"/>
              </a:rPr>
              <a:t>for keyword 2.</a:t>
            </a:r>
            <a:endParaRPr lang="en-US" dirty="0"/>
          </a:p>
        </p:txBody>
      </p:sp>
      <p:sp>
        <p:nvSpPr>
          <p:cNvPr id="52" name="Object 52"/>
          <p:cNvSpPr txBox="1"/>
          <p:nvPr/>
        </p:nvSpPr>
        <p:spPr>
          <a:xfrm>
            <a:off x="10193652" y="6511624"/>
            <a:ext cx="6113517" cy="986600"/>
          </a:xfrm>
          <a:prstGeom prst="rect">
            <a:avLst/>
          </a:prstGeom>
          <a:noFill/>
        </p:spPr>
        <p:txBody>
          <a:bodyPr wrap="square" rtlCol="0" anchor="ctr">
            <a:spAutoFit/>
          </a:bodyPr>
          <a:lstStyle/>
          <a:p>
            <a:pPr algn="ctr"/>
            <a:r>
              <a:rPr lang="en-US" sz="2000" dirty="0">
                <a:solidFill>
                  <a:srgbClr val="FFFFFF"/>
                </a:solidFill>
                <a:latin typeface="Pretendard" pitchFamily="34" charset="0"/>
                <a:cs typeface="Pretendard" pitchFamily="34" charset="0"/>
              </a:rPr>
              <a:t>Please enter a description</a:t>
            </a:r>
          </a:p>
          <a:p>
            <a:pPr algn="ctr"/>
            <a:r>
              <a:rPr lang="en-US" sz="2000" dirty="0">
                <a:solidFill>
                  <a:srgbClr val="FFFFFF"/>
                </a:solidFill>
                <a:latin typeface="Pretendard" pitchFamily="34" charset="0"/>
                <a:cs typeface="Pretendard" pitchFamily="34" charset="0"/>
              </a:rPr>
              <a:t>for keyword 3.</a:t>
            </a:r>
            <a:endParaRPr lang="en-US" dirty="0"/>
          </a:p>
        </p:txBody>
      </p:sp>
      <p:sp>
        <p:nvSpPr>
          <p:cNvPr id="53" name="Object 53"/>
          <p:cNvSpPr txBox="1"/>
          <p:nvPr/>
        </p:nvSpPr>
        <p:spPr>
          <a:xfrm>
            <a:off x="4914448" y="8266366"/>
            <a:ext cx="15294183" cy="564260"/>
          </a:xfrm>
          <a:prstGeom prst="rect">
            <a:avLst/>
          </a:prstGeom>
          <a:noFill/>
        </p:spPr>
        <p:txBody>
          <a:bodyPr wrap="square" rtlCol="0" anchor="ctr">
            <a:spAutoFit/>
          </a:bodyPr>
          <a:lstStyle/>
          <a:p>
            <a:r>
              <a:rPr lang="en-US" sz="2100" dirty="0">
                <a:solidFill>
                  <a:srgbClr val="FFFFFF"/>
                </a:solidFill>
                <a:latin typeface="Pretendard SemiBold" pitchFamily="34" charset="0"/>
                <a:cs typeface="Pretendard SemiBold" pitchFamily="34" charset="0"/>
              </a:rPr>
              <a:t>Lorem ipsum dolor sit amet, consectetur adipiscing elit.</a:t>
            </a:r>
            <a:endParaRPr lang="en-US" dirty="0"/>
          </a:p>
        </p:txBody>
      </p:sp>
      <p:sp>
        <p:nvSpPr>
          <p:cNvPr id="54" name="Object 54"/>
          <p:cNvSpPr txBox="1"/>
          <p:nvPr/>
        </p:nvSpPr>
        <p:spPr>
          <a:xfrm>
            <a:off x="7551822" y="3958372"/>
            <a:ext cx="3182070" cy="3814680"/>
          </a:xfrm>
          <a:prstGeom prst="rect">
            <a:avLst/>
          </a:prstGeom>
          <a:noFill/>
        </p:spPr>
        <p:txBody>
          <a:bodyPr wrap="square" rtlCol="0" anchor="ctr">
            <a:spAutoFit/>
          </a:bodyPr>
          <a:lstStyle/>
          <a:p>
            <a:pPr algn="ctr"/>
            <a:r>
              <a:rPr lang="en-US" sz="2000" dirty="0">
                <a:solidFill>
                  <a:srgbClr val="00074E"/>
                </a:solidFill>
                <a:latin typeface="Pretendard SemiBold" pitchFamily="34" charset="0"/>
                <a:cs typeface="Pretendard SemiBold" pitchFamily="34" charset="0"/>
              </a:rPr>
              <a:t>Keyword 1</a:t>
            </a:r>
          </a:p>
          <a:p>
            <a:pPr algn="ctr"/>
            <a:endParaRPr lang="en-US" sz="2000" dirty="0">
              <a:solidFill>
                <a:srgbClr val="00074E"/>
              </a:solidFill>
              <a:latin typeface="Pretendard SemiBold" pitchFamily="34" charset="0"/>
              <a:cs typeface="Pretendard SemiBold" pitchFamily="34" charset="0"/>
            </a:endParaRPr>
          </a:p>
          <a:p>
            <a:pPr algn="ctr"/>
            <a:r>
              <a:rPr lang="en-US" sz="2000" dirty="0">
                <a:solidFill>
                  <a:srgbClr val="00074E"/>
                </a:solidFill>
                <a:latin typeface="Pretendard SemiBold" pitchFamily="34" charset="0"/>
                <a:cs typeface="Pretendard SemiBold" pitchFamily="34" charset="0"/>
              </a:rPr>
              <a:t>Keyword 2</a:t>
            </a:r>
          </a:p>
          <a:p>
            <a:pPr algn="ctr"/>
            <a:endParaRPr lang="en-US" sz="2000" dirty="0">
              <a:solidFill>
                <a:srgbClr val="00074E"/>
              </a:solidFill>
              <a:latin typeface="Pretendard SemiBold" pitchFamily="34" charset="0"/>
              <a:cs typeface="Pretendard SemiBold" pitchFamily="34" charset="0"/>
            </a:endParaRPr>
          </a:p>
          <a:p>
            <a:pPr algn="ctr"/>
            <a:r>
              <a:rPr lang="en-US" sz="2000" dirty="0">
                <a:solidFill>
                  <a:srgbClr val="00074E"/>
                </a:solidFill>
                <a:latin typeface="Pretendard SemiBold" pitchFamily="34" charset="0"/>
                <a:cs typeface="Pretendard SemiBold" pitchFamily="34" charset="0"/>
              </a:rPr>
              <a:t>Keyword 3</a:t>
            </a:r>
            <a:endParaRPr lang="en-US" dirty="0"/>
          </a:p>
        </p:txBody>
      </p:sp>
      <p:sp>
        <p:nvSpPr>
          <p:cNvPr id="55" name="Object 55"/>
          <p:cNvSpPr txBox="1"/>
          <p:nvPr/>
        </p:nvSpPr>
        <p:spPr>
          <a:xfrm>
            <a:off x="2139517" y="1612481"/>
            <a:ext cx="14006670" cy="1468599"/>
          </a:xfrm>
          <a:prstGeom prst="rect">
            <a:avLst/>
          </a:prstGeom>
          <a:noFill/>
        </p:spPr>
        <p:txBody>
          <a:bodyPr wrap="square" rtlCol="0" anchor="ctr">
            <a:spAutoFit/>
          </a:bodyPr>
          <a:lstStyle/>
          <a:p>
            <a:pPr algn="ctr"/>
            <a:r>
              <a:rPr lang="en-US" sz="5500" dirty="0">
                <a:solidFill>
                  <a:srgbClr val="00074E"/>
                </a:solidFill>
                <a:latin typeface="Pretendard" pitchFamily="34" charset="0"/>
                <a:cs typeface="Pretendard" pitchFamily="34" charset="0"/>
              </a:rPr>
              <a:t>COMPARISON LAYOUT</a:t>
            </a:r>
            <a:endParaRPr lang="en-US" dirty="0"/>
          </a:p>
        </p:txBody>
      </p:sp>
      <p:sp>
        <p:nvSpPr>
          <p:cNvPr id="56" name="Object 56"/>
          <p:cNvSpPr txBox="1"/>
          <p:nvPr/>
        </p:nvSpPr>
        <p:spPr>
          <a:xfrm>
            <a:off x="2741125" y="8291704"/>
            <a:ext cx="1874714" cy="497607"/>
          </a:xfrm>
          <a:prstGeom prst="rect">
            <a:avLst/>
          </a:prstGeom>
          <a:noFill/>
        </p:spPr>
        <p:txBody>
          <a:bodyPr wrap="square" rtlCol="0" anchor="ctr">
            <a:spAutoFit/>
          </a:bodyPr>
          <a:lstStyle/>
          <a:p>
            <a:pPr algn="ctr"/>
            <a:r>
              <a:rPr lang="en-US" sz="1900" dirty="0">
                <a:solidFill>
                  <a:srgbClr val="00074E"/>
                </a:solidFill>
                <a:latin typeface="Pretendard SemiBold" pitchFamily="34" charset="0"/>
                <a:cs typeface="Pretendard SemiBold" pitchFamily="34" charset="0"/>
              </a:rPr>
              <a:t>Insight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DEE9ED"/>
        </a:solidFill>
        <a:effectLst/>
      </p:bgPr>
    </p:bg>
    <p:spTree>
      <p:nvGrpSpPr>
        <p:cNvPr id="1" name=""/>
        <p:cNvGrpSpPr/>
        <p:nvPr/>
      </p:nvGrpSpPr>
      <p:grpSpPr>
        <a:xfrm>
          <a:off x="0" y="0"/>
          <a:ext cx="0" cy="0"/>
          <a:chOff x="0" y="0"/>
          <a:chExt cx="0" cy="0"/>
        </a:xfrm>
      </p:grpSpPr>
      <p:grpSp>
        <p:nvGrpSpPr>
          <p:cNvPr id="1001" name="그룹 1001"/>
          <p:cNvGrpSpPr/>
          <p:nvPr/>
        </p:nvGrpSpPr>
        <p:grpSpPr>
          <a:xfrm>
            <a:off x="-14939" y="5142857"/>
            <a:ext cx="18300654" cy="5172736"/>
            <a:chOff x="-14939" y="5142857"/>
            <a:chExt cx="18300654" cy="5172736"/>
          </a:xfrm>
        </p:grpSpPr>
        <p:pic>
          <p:nvPicPr>
            <p:cNvPr id="3" name="Object 2"/>
            <p:cNvPicPr>
              <a:picLocks noChangeAspect="1"/>
            </p:cNvPicPr>
            <p:nvPr/>
          </p:nvPicPr>
          <p:blipFill>
            <a:blip r:embed="rId2" cstate="print"/>
            <a:stretch>
              <a:fillRect/>
            </a:stretch>
          </p:blipFill>
          <p:spPr>
            <a:xfrm>
              <a:off x="-14939" y="5142857"/>
              <a:ext cx="18300654" cy="5172736"/>
            </a:xfrm>
            <a:prstGeom prst="rect">
              <a:avLst/>
            </a:prstGeom>
          </p:spPr>
        </p:pic>
      </p:grpSp>
      <p:grpSp>
        <p:nvGrpSpPr>
          <p:cNvPr id="1002" name="그룹 1002"/>
          <p:cNvGrpSpPr/>
          <p:nvPr/>
        </p:nvGrpSpPr>
        <p:grpSpPr>
          <a:xfrm>
            <a:off x="623810" y="566667"/>
            <a:ext cx="17038095" cy="9152381"/>
            <a:chOff x="623810" y="566667"/>
            <a:chExt cx="17038095" cy="9152381"/>
          </a:xfrm>
        </p:grpSpPr>
        <p:pic>
          <p:nvPicPr>
            <p:cNvPr id="6" name="Object 5"/>
            <p:cNvPicPr>
              <a:picLocks noChangeAspect="1"/>
            </p:cNvPicPr>
            <p:nvPr/>
          </p:nvPicPr>
          <p:blipFill>
            <a:blip r:embed="rId3" cstate="print"/>
            <a:stretch>
              <a:fillRect/>
            </a:stretch>
          </p:blipFill>
          <p:spPr>
            <a:xfrm>
              <a:off x="623810" y="566667"/>
              <a:ext cx="17038095" cy="9152381"/>
            </a:xfrm>
            <a:prstGeom prst="rect">
              <a:avLst/>
            </a:prstGeom>
          </p:spPr>
        </p:pic>
      </p:grpSp>
      <p:grpSp>
        <p:nvGrpSpPr>
          <p:cNvPr id="1003" name="그룹 1003"/>
          <p:cNvGrpSpPr/>
          <p:nvPr/>
        </p:nvGrpSpPr>
        <p:grpSpPr>
          <a:xfrm>
            <a:off x="1116340" y="421102"/>
            <a:ext cx="2826656" cy="1503992"/>
            <a:chOff x="1116340" y="421102"/>
            <a:chExt cx="2826656" cy="1503992"/>
          </a:xfrm>
        </p:grpSpPr>
        <p:pic>
          <p:nvPicPr>
            <p:cNvPr id="9" name="Object 8"/>
            <p:cNvPicPr>
              <a:picLocks noChangeAspect="1"/>
            </p:cNvPicPr>
            <p:nvPr/>
          </p:nvPicPr>
          <p:blipFill>
            <a:blip r:embed="rId4" cstate="print"/>
            <a:stretch>
              <a:fillRect/>
            </a:stretch>
          </p:blipFill>
          <p:spPr>
            <a:xfrm>
              <a:off x="1116340" y="421102"/>
              <a:ext cx="2826656" cy="1503992"/>
            </a:xfrm>
            <a:prstGeom prst="rect">
              <a:avLst/>
            </a:prstGeom>
          </p:spPr>
        </p:pic>
      </p:grpSp>
      <p:sp>
        <p:nvSpPr>
          <p:cNvPr id="11" name="Object 11"/>
          <p:cNvSpPr txBox="1"/>
          <p:nvPr/>
        </p:nvSpPr>
        <p:spPr>
          <a:xfrm>
            <a:off x="1041578" y="632122"/>
            <a:ext cx="2987961" cy="977366"/>
          </a:xfrm>
          <a:prstGeom prst="rect">
            <a:avLst/>
          </a:prstGeom>
          <a:noFill/>
        </p:spPr>
        <p:txBody>
          <a:bodyPr wrap="square" rtlCol="0" anchor="ctr">
            <a:spAutoFit/>
          </a:bodyPr>
          <a:lstStyle/>
          <a:p>
            <a:pPr algn="ctr"/>
            <a:r>
              <a:rPr lang="en-US" sz="1900" kern="0" spc="100" dirty="0">
                <a:solidFill>
                  <a:srgbClr val="FFFFFF"/>
                </a:solidFill>
                <a:latin typeface="Pretendard Medium" pitchFamily="34" charset="0"/>
                <a:cs typeface="Pretendard Medium" pitchFamily="34" charset="0"/>
              </a:rPr>
              <a:t>Chapter</a:t>
            </a:r>
          </a:p>
          <a:p>
            <a:pPr algn="ctr"/>
            <a:r>
              <a:rPr lang="en-US" sz="1900" kern="0" spc="100" dirty="0">
                <a:solidFill>
                  <a:srgbClr val="FFFFFF"/>
                </a:solidFill>
                <a:latin typeface="Pretendard Medium" pitchFamily="34" charset="0"/>
                <a:cs typeface="Pretendard Medium" pitchFamily="34" charset="0"/>
              </a:rPr>
              <a:t>06</a:t>
            </a:r>
            <a:endParaRPr lang="en-US" dirty="0"/>
          </a:p>
        </p:txBody>
      </p:sp>
      <p:grpSp>
        <p:nvGrpSpPr>
          <p:cNvPr id="1004" name="그룹 1004"/>
          <p:cNvGrpSpPr/>
          <p:nvPr/>
        </p:nvGrpSpPr>
        <p:grpSpPr>
          <a:xfrm>
            <a:off x="1499231" y="4141550"/>
            <a:ext cx="3623070" cy="4968665"/>
            <a:chOff x="1499231" y="4141550"/>
            <a:chExt cx="3623070" cy="4968665"/>
          </a:xfrm>
        </p:grpSpPr>
        <p:pic>
          <p:nvPicPr>
            <p:cNvPr id="13" name="Object 12"/>
            <p:cNvPicPr>
              <a:picLocks noChangeAspect="1"/>
            </p:cNvPicPr>
            <p:nvPr/>
          </p:nvPicPr>
          <p:blipFill>
            <a:blip r:embed="rId5" cstate="print"/>
            <a:stretch>
              <a:fillRect/>
            </a:stretch>
          </p:blipFill>
          <p:spPr>
            <a:xfrm>
              <a:off x="1499231" y="4141550"/>
              <a:ext cx="3623070" cy="4968665"/>
            </a:xfrm>
            <a:prstGeom prst="rect">
              <a:avLst/>
            </a:prstGeom>
          </p:spPr>
        </p:pic>
      </p:grpSp>
      <p:grpSp>
        <p:nvGrpSpPr>
          <p:cNvPr id="1005" name="그룹 1005"/>
          <p:cNvGrpSpPr/>
          <p:nvPr/>
        </p:nvGrpSpPr>
        <p:grpSpPr>
          <a:xfrm>
            <a:off x="5387292" y="4141550"/>
            <a:ext cx="3623070" cy="4968665"/>
            <a:chOff x="5387292" y="4141550"/>
            <a:chExt cx="3623070" cy="4968665"/>
          </a:xfrm>
        </p:grpSpPr>
        <p:pic>
          <p:nvPicPr>
            <p:cNvPr id="16" name="Object 15"/>
            <p:cNvPicPr>
              <a:picLocks noChangeAspect="1"/>
            </p:cNvPicPr>
            <p:nvPr/>
          </p:nvPicPr>
          <p:blipFill>
            <a:blip r:embed="rId6" cstate="print"/>
            <a:stretch>
              <a:fillRect/>
            </a:stretch>
          </p:blipFill>
          <p:spPr>
            <a:xfrm>
              <a:off x="5387292" y="4141550"/>
              <a:ext cx="3623070" cy="4968665"/>
            </a:xfrm>
            <a:prstGeom prst="rect">
              <a:avLst/>
            </a:prstGeom>
          </p:spPr>
        </p:pic>
      </p:grpSp>
      <p:grpSp>
        <p:nvGrpSpPr>
          <p:cNvPr id="1006" name="그룹 1006"/>
          <p:cNvGrpSpPr/>
          <p:nvPr/>
        </p:nvGrpSpPr>
        <p:grpSpPr>
          <a:xfrm>
            <a:off x="9275352" y="4141550"/>
            <a:ext cx="3623070" cy="4968665"/>
            <a:chOff x="9275352" y="4141550"/>
            <a:chExt cx="3623070" cy="4968665"/>
          </a:xfrm>
        </p:grpSpPr>
        <p:pic>
          <p:nvPicPr>
            <p:cNvPr id="19" name="Object 18"/>
            <p:cNvPicPr>
              <a:picLocks noChangeAspect="1"/>
            </p:cNvPicPr>
            <p:nvPr/>
          </p:nvPicPr>
          <p:blipFill>
            <a:blip r:embed="rId5" cstate="print"/>
            <a:stretch>
              <a:fillRect/>
            </a:stretch>
          </p:blipFill>
          <p:spPr>
            <a:xfrm>
              <a:off x="9275352" y="4141550"/>
              <a:ext cx="3623070" cy="4968665"/>
            </a:xfrm>
            <a:prstGeom prst="rect">
              <a:avLst/>
            </a:prstGeom>
          </p:spPr>
        </p:pic>
      </p:grpSp>
      <p:grpSp>
        <p:nvGrpSpPr>
          <p:cNvPr id="1007" name="그룹 1007"/>
          <p:cNvGrpSpPr/>
          <p:nvPr/>
        </p:nvGrpSpPr>
        <p:grpSpPr>
          <a:xfrm>
            <a:off x="13163413" y="4141550"/>
            <a:ext cx="3623070" cy="4968665"/>
            <a:chOff x="13163413" y="4141550"/>
            <a:chExt cx="3623070" cy="4968665"/>
          </a:xfrm>
        </p:grpSpPr>
        <p:pic>
          <p:nvPicPr>
            <p:cNvPr id="22" name="Object 21"/>
            <p:cNvPicPr>
              <a:picLocks noChangeAspect="1"/>
            </p:cNvPicPr>
            <p:nvPr/>
          </p:nvPicPr>
          <p:blipFill>
            <a:blip r:embed="rId7" cstate="print"/>
            <a:stretch>
              <a:fillRect/>
            </a:stretch>
          </p:blipFill>
          <p:spPr>
            <a:xfrm>
              <a:off x="13163413" y="4141550"/>
              <a:ext cx="3623070" cy="4968665"/>
            </a:xfrm>
            <a:prstGeom prst="rect">
              <a:avLst/>
            </a:prstGeom>
          </p:spPr>
        </p:pic>
      </p:grpSp>
      <p:grpSp>
        <p:nvGrpSpPr>
          <p:cNvPr id="1008" name="그룹 1008"/>
          <p:cNvGrpSpPr/>
          <p:nvPr/>
        </p:nvGrpSpPr>
        <p:grpSpPr>
          <a:xfrm>
            <a:off x="623810" y="5146293"/>
            <a:ext cx="17038095" cy="14286"/>
            <a:chOff x="623810" y="5146293"/>
            <a:chExt cx="17038095" cy="14286"/>
          </a:xfrm>
        </p:grpSpPr>
        <p:pic>
          <p:nvPicPr>
            <p:cNvPr id="25" name="Object 24"/>
            <p:cNvPicPr>
              <a:picLocks noChangeAspect="1"/>
            </p:cNvPicPr>
            <p:nvPr/>
          </p:nvPicPr>
          <p:blipFill>
            <a:blip r:embed="rId8" cstate="print"/>
            <a:stretch>
              <a:fillRect/>
            </a:stretch>
          </p:blipFill>
          <p:spPr>
            <a:xfrm>
              <a:off x="623810" y="5146293"/>
              <a:ext cx="17038095" cy="14286"/>
            </a:xfrm>
            <a:prstGeom prst="rect">
              <a:avLst/>
            </a:prstGeom>
          </p:spPr>
        </p:pic>
      </p:grpSp>
      <p:grpSp>
        <p:nvGrpSpPr>
          <p:cNvPr id="1009" name="그룹 1009"/>
          <p:cNvGrpSpPr/>
          <p:nvPr/>
        </p:nvGrpSpPr>
        <p:grpSpPr>
          <a:xfrm>
            <a:off x="2906004" y="7773056"/>
            <a:ext cx="809524" cy="809524"/>
            <a:chOff x="2906004" y="7773056"/>
            <a:chExt cx="809524" cy="809524"/>
          </a:xfrm>
        </p:grpSpPr>
        <p:pic>
          <p:nvPicPr>
            <p:cNvPr id="28" name="Object 27"/>
            <p:cNvPicPr>
              <a:picLocks noChangeAspect="1"/>
            </p:cNvPicPr>
            <p:nvPr/>
          </p:nvPicPr>
          <p:blipFill>
            <a:blip r:embed="rId9" cstate="print"/>
            <a:stretch>
              <a:fillRect/>
            </a:stretch>
          </p:blipFill>
          <p:spPr>
            <a:xfrm>
              <a:off x="2906004" y="7773056"/>
              <a:ext cx="809524" cy="809524"/>
            </a:xfrm>
            <a:prstGeom prst="rect">
              <a:avLst/>
            </a:prstGeom>
          </p:spPr>
        </p:pic>
      </p:grpSp>
      <p:grpSp>
        <p:nvGrpSpPr>
          <p:cNvPr id="1010" name="그룹 1010"/>
          <p:cNvGrpSpPr/>
          <p:nvPr/>
        </p:nvGrpSpPr>
        <p:grpSpPr>
          <a:xfrm>
            <a:off x="14570186" y="7773056"/>
            <a:ext cx="809524" cy="809524"/>
            <a:chOff x="14570186" y="7773056"/>
            <a:chExt cx="809524" cy="809524"/>
          </a:xfrm>
        </p:grpSpPr>
        <p:pic>
          <p:nvPicPr>
            <p:cNvPr id="31" name="Object 30"/>
            <p:cNvPicPr>
              <a:picLocks noChangeAspect="1"/>
            </p:cNvPicPr>
            <p:nvPr/>
          </p:nvPicPr>
          <p:blipFill>
            <a:blip r:embed="rId10" cstate="print"/>
            <a:stretch>
              <a:fillRect/>
            </a:stretch>
          </p:blipFill>
          <p:spPr>
            <a:xfrm>
              <a:off x="14570186" y="7773056"/>
              <a:ext cx="809524" cy="809524"/>
            </a:xfrm>
            <a:prstGeom prst="rect">
              <a:avLst/>
            </a:prstGeom>
          </p:spPr>
        </p:pic>
      </p:grpSp>
      <p:grpSp>
        <p:nvGrpSpPr>
          <p:cNvPr id="1011" name="그룹 1011"/>
          <p:cNvGrpSpPr/>
          <p:nvPr/>
        </p:nvGrpSpPr>
        <p:grpSpPr>
          <a:xfrm>
            <a:off x="6794065" y="7773056"/>
            <a:ext cx="809524" cy="809524"/>
            <a:chOff x="6794065" y="7773056"/>
            <a:chExt cx="809524" cy="809524"/>
          </a:xfrm>
        </p:grpSpPr>
        <p:pic>
          <p:nvPicPr>
            <p:cNvPr id="34" name="Object 33"/>
            <p:cNvPicPr>
              <a:picLocks noChangeAspect="1"/>
            </p:cNvPicPr>
            <p:nvPr/>
          </p:nvPicPr>
          <p:blipFill>
            <a:blip r:embed="rId11" cstate="print"/>
            <a:stretch>
              <a:fillRect/>
            </a:stretch>
          </p:blipFill>
          <p:spPr>
            <a:xfrm>
              <a:off x="6794065" y="7773056"/>
              <a:ext cx="809524" cy="809524"/>
            </a:xfrm>
            <a:prstGeom prst="rect">
              <a:avLst/>
            </a:prstGeom>
          </p:spPr>
        </p:pic>
      </p:grpSp>
      <p:grpSp>
        <p:nvGrpSpPr>
          <p:cNvPr id="1012" name="그룹 1012"/>
          <p:cNvGrpSpPr/>
          <p:nvPr/>
        </p:nvGrpSpPr>
        <p:grpSpPr>
          <a:xfrm>
            <a:off x="10780607" y="7773056"/>
            <a:ext cx="809524" cy="809524"/>
            <a:chOff x="10780607" y="7773056"/>
            <a:chExt cx="809524" cy="809524"/>
          </a:xfrm>
        </p:grpSpPr>
        <p:pic>
          <p:nvPicPr>
            <p:cNvPr id="37" name="Object 36"/>
            <p:cNvPicPr>
              <a:picLocks noChangeAspect="1"/>
            </p:cNvPicPr>
            <p:nvPr/>
          </p:nvPicPr>
          <p:blipFill>
            <a:blip r:embed="rId12" cstate="print"/>
            <a:stretch>
              <a:fillRect/>
            </a:stretch>
          </p:blipFill>
          <p:spPr>
            <a:xfrm>
              <a:off x="10780607" y="7773056"/>
              <a:ext cx="809524" cy="809524"/>
            </a:xfrm>
            <a:prstGeom prst="rect">
              <a:avLst/>
            </a:prstGeom>
          </p:spPr>
        </p:pic>
      </p:grpSp>
      <p:sp>
        <p:nvSpPr>
          <p:cNvPr id="39" name="Object 39"/>
          <p:cNvSpPr txBox="1"/>
          <p:nvPr/>
        </p:nvSpPr>
        <p:spPr>
          <a:xfrm>
            <a:off x="2466262" y="4388488"/>
            <a:ext cx="1689001" cy="475702"/>
          </a:xfrm>
          <a:prstGeom prst="rect">
            <a:avLst/>
          </a:prstGeom>
          <a:noFill/>
        </p:spPr>
        <p:txBody>
          <a:bodyPr wrap="square" rtlCol="0" anchor="ctr">
            <a:spAutoFit/>
          </a:bodyPr>
          <a:lstStyle/>
          <a:p>
            <a:pPr algn="ctr"/>
            <a:r>
              <a:rPr lang="en-US" sz="1600" dirty="0">
                <a:solidFill>
                  <a:srgbClr val="00074E"/>
                </a:solidFill>
                <a:latin typeface="Pretendard Medium" pitchFamily="34" charset="0"/>
                <a:cs typeface="Pretendard Medium" pitchFamily="34" charset="0"/>
              </a:rPr>
              <a:t>Step 1</a:t>
            </a:r>
            <a:endParaRPr lang="en-US" dirty="0"/>
          </a:p>
        </p:txBody>
      </p:sp>
      <p:sp>
        <p:nvSpPr>
          <p:cNvPr id="40" name="Object 40"/>
          <p:cNvSpPr txBox="1"/>
          <p:nvPr/>
        </p:nvSpPr>
        <p:spPr>
          <a:xfrm>
            <a:off x="6367501" y="4388488"/>
            <a:ext cx="1662651" cy="475702"/>
          </a:xfrm>
          <a:prstGeom prst="rect">
            <a:avLst/>
          </a:prstGeom>
          <a:noFill/>
        </p:spPr>
        <p:txBody>
          <a:bodyPr wrap="square" rtlCol="0" anchor="ctr">
            <a:spAutoFit/>
          </a:bodyPr>
          <a:lstStyle/>
          <a:p>
            <a:pPr algn="ctr"/>
            <a:r>
              <a:rPr lang="en-US" sz="1600" dirty="0">
                <a:solidFill>
                  <a:srgbClr val="00074E"/>
                </a:solidFill>
                <a:latin typeface="Pretendard Medium" pitchFamily="34" charset="0"/>
                <a:cs typeface="Pretendard Medium" pitchFamily="34" charset="0"/>
              </a:rPr>
              <a:t>Step 2</a:t>
            </a:r>
            <a:endParaRPr lang="en-US" dirty="0"/>
          </a:p>
        </p:txBody>
      </p:sp>
      <p:sp>
        <p:nvSpPr>
          <p:cNvPr id="41" name="Object 41"/>
          <p:cNvSpPr txBox="1"/>
          <p:nvPr/>
        </p:nvSpPr>
        <p:spPr>
          <a:xfrm>
            <a:off x="10242405" y="4388488"/>
            <a:ext cx="1689001" cy="475702"/>
          </a:xfrm>
          <a:prstGeom prst="rect">
            <a:avLst/>
          </a:prstGeom>
          <a:noFill/>
        </p:spPr>
        <p:txBody>
          <a:bodyPr wrap="square" rtlCol="0" anchor="ctr">
            <a:spAutoFit/>
          </a:bodyPr>
          <a:lstStyle/>
          <a:p>
            <a:pPr algn="ctr"/>
            <a:r>
              <a:rPr lang="en-US" sz="1600" dirty="0">
                <a:solidFill>
                  <a:srgbClr val="00074E"/>
                </a:solidFill>
                <a:latin typeface="Pretendard Medium" pitchFamily="34" charset="0"/>
                <a:cs typeface="Pretendard Medium" pitchFamily="34" charset="0"/>
              </a:rPr>
              <a:t>Step 3</a:t>
            </a:r>
            <a:endParaRPr lang="en-US" dirty="0"/>
          </a:p>
        </p:txBody>
      </p:sp>
      <p:sp>
        <p:nvSpPr>
          <p:cNvPr id="42" name="Object 42"/>
          <p:cNvSpPr txBox="1"/>
          <p:nvPr/>
        </p:nvSpPr>
        <p:spPr>
          <a:xfrm>
            <a:off x="14130405" y="4388488"/>
            <a:ext cx="1689001" cy="475702"/>
          </a:xfrm>
          <a:prstGeom prst="rect">
            <a:avLst/>
          </a:prstGeom>
          <a:noFill/>
        </p:spPr>
        <p:txBody>
          <a:bodyPr wrap="square" rtlCol="0" anchor="ctr">
            <a:spAutoFit/>
          </a:bodyPr>
          <a:lstStyle/>
          <a:p>
            <a:pPr algn="ctr"/>
            <a:r>
              <a:rPr lang="en-US" sz="1600" dirty="0">
                <a:solidFill>
                  <a:srgbClr val="FFFFFF"/>
                </a:solidFill>
                <a:latin typeface="Pretendard Medium" pitchFamily="34" charset="0"/>
                <a:cs typeface="Pretendard Medium" pitchFamily="34" charset="0"/>
              </a:rPr>
              <a:t>Step 4</a:t>
            </a:r>
            <a:endParaRPr lang="en-US" dirty="0"/>
          </a:p>
        </p:txBody>
      </p:sp>
      <p:sp>
        <p:nvSpPr>
          <p:cNvPr id="43" name="Object 43"/>
          <p:cNvSpPr txBox="1"/>
          <p:nvPr/>
        </p:nvSpPr>
        <p:spPr>
          <a:xfrm>
            <a:off x="1120260" y="5477310"/>
            <a:ext cx="4381010" cy="587439"/>
          </a:xfrm>
          <a:prstGeom prst="rect">
            <a:avLst/>
          </a:prstGeom>
          <a:noFill/>
        </p:spPr>
        <p:txBody>
          <a:bodyPr wrap="square" rtlCol="0" anchor="ctr">
            <a:spAutoFit/>
          </a:bodyPr>
          <a:lstStyle/>
          <a:p>
            <a:pPr algn="ctr"/>
            <a:r>
              <a:rPr lang="en-US" sz="2200" dirty="0">
                <a:solidFill>
                  <a:srgbClr val="00074E"/>
                </a:solidFill>
                <a:latin typeface="Pretendard SemiBold" pitchFamily="34" charset="0"/>
                <a:cs typeface="Pretendard SemiBold" pitchFamily="34" charset="0"/>
              </a:rPr>
              <a:t>Keyword A</a:t>
            </a:r>
            <a:endParaRPr lang="en-US" dirty="0"/>
          </a:p>
        </p:txBody>
      </p:sp>
      <p:sp>
        <p:nvSpPr>
          <p:cNvPr id="44" name="Object 44"/>
          <p:cNvSpPr txBox="1"/>
          <p:nvPr/>
        </p:nvSpPr>
        <p:spPr>
          <a:xfrm>
            <a:off x="985802" y="5869710"/>
            <a:ext cx="4649929" cy="1816367"/>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Please provide brief details about your topic. The font is Pretend Regular and the size is 18 pt.</a:t>
            </a:r>
            <a:endParaRPr lang="en-US" dirty="0"/>
          </a:p>
        </p:txBody>
      </p:sp>
      <p:sp>
        <p:nvSpPr>
          <p:cNvPr id="45" name="Object 45"/>
          <p:cNvSpPr txBox="1"/>
          <p:nvPr/>
        </p:nvSpPr>
        <p:spPr>
          <a:xfrm>
            <a:off x="4873860" y="5869710"/>
            <a:ext cx="4649929" cy="1816367"/>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Please provide brief details about your topic. The font is Pretend Regular and the size is 18 pt.</a:t>
            </a:r>
            <a:endParaRPr lang="en-US" dirty="0"/>
          </a:p>
        </p:txBody>
      </p:sp>
      <p:sp>
        <p:nvSpPr>
          <p:cNvPr id="46" name="Object 46"/>
          <p:cNvSpPr txBox="1"/>
          <p:nvPr/>
        </p:nvSpPr>
        <p:spPr>
          <a:xfrm>
            <a:off x="8761964" y="5869710"/>
            <a:ext cx="4649929" cy="1816367"/>
          </a:xfrm>
          <a:prstGeom prst="rect">
            <a:avLst/>
          </a:prstGeom>
          <a:noFill/>
        </p:spPr>
        <p:txBody>
          <a:bodyPr wrap="square" rtlCol="0" anchor="ctr">
            <a:spAutoFit/>
          </a:bodyPr>
          <a:lstStyle/>
          <a:p>
            <a:pPr algn="ctr"/>
            <a:r>
              <a:rPr lang="en-US" sz="1800" dirty="0">
                <a:solidFill>
                  <a:srgbClr val="2C2C2C"/>
                </a:solidFill>
                <a:latin typeface="Pretendard" pitchFamily="34" charset="0"/>
                <a:cs typeface="Pretendard" pitchFamily="34" charset="0"/>
              </a:rPr>
              <a:t>Please provide brief details about your topic. The font is Pretend Regular and the size is 18 pt.</a:t>
            </a:r>
            <a:endParaRPr lang="en-US" dirty="0"/>
          </a:p>
        </p:txBody>
      </p:sp>
      <p:sp>
        <p:nvSpPr>
          <p:cNvPr id="47" name="Object 47"/>
          <p:cNvSpPr txBox="1"/>
          <p:nvPr/>
        </p:nvSpPr>
        <p:spPr>
          <a:xfrm>
            <a:off x="12649964" y="5869710"/>
            <a:ext cx="4649929" cy="1816367"/>
          </a:xfrm>
          <a:prstGeom prst="rect">
            <a:avLst/>
          </a:prstGeom>
          <a:noFill/>
        </p:spPr>
        <p:txBody>
          <a:bodyPr wrap="square" rtlCol="0" anchor="ctr">
            <a:spAutoFit/>
          </a:bodyPr>
          <a:lstStyle/>
          <a:p>
            <a:pPr algn="ctr"/>
            <a:r>
              <a:rPr lang="en-US" sz="1800" dirty="0">
                <a:solidFill>
                  <a:srgbClr val="FFFFFF"/>
                </a:solidFill>
                <a:latin typeface="Pretendard" pitchFamily="34" charset="0"/>
                <a:cs typeface="Pretendard" pitchFamily="34" charset="0"/>
              </a:rPr>
              <a:t>Please provide brief details about your topic. The font is Pretend Regular and the size is 18 pt.</a:t>
            </a:r>
            <a:endParaRPr lang="en-US" dirty="0"/>
          </a:p>
        </p:txBody>
      </p:sp>
      <p:sp>
        <p:nvSpPr>
          <p:cNvPr id="48" name="Object 48"/>
          <p:cNvSpPr txBox="1"/>
          <p:nvPr/>
        </p:nvSpPr>
        <p:spPr>
          <a:xfrm>
            <a:off x="5008317" y="5477310"/>
            <a:ext cx="4381010" cy="587439"/>
          </a:xfrm>
          <a:prstGeom prst="rect">
            <a:avLst/>
          </a:prstGeom>
          <a:noFill/>
        </p:spPr>
        <p:txBody>
          <a:bodyPr wrap="square" rtlCol="0" anchor="ctr">
            <a:spAutoFit/>
          </a:bodyPr>
          <a:lstStyle/>
          <a:p>
            <a:pPr algn="ctr"/>
            <a:r>
              <a:rPr lang="en-US" sz="2200" dirty="0">
                <a:solidFill>
                  <a:srgbClr val="00074E"/>
                </a:solidFill>
                <a:latin typeface="Pretendard SemiBold" pitchFamily="34" charset="0"/>
                <a:cs typeface="Pretendard SemiBold" pitchFamily="34" charset="0"/>
              </a:rPr>
              <a:t>Keyword B</a:t>
            </a:r>
            <a:endParaRPr lang="en-US" dirty="0"/>
          </a:p>
        </p:txBody>
      </p:sp>
      <p:sp>
        <p:nvSpPr>
          <p:cNvPr id="49" name="Object 49"/>
          <p:cNvSpPr txBox="1"/>
          <p:nvPr/>
        </p:nvSpPr>
        <p:spPr>
          <a:xfrm>
            <a:off x="8896403" y="5477310"/>
            <a:ext cx="4381010" cy="587439"/>
          </a:xfrm>
          <a:prstGeom prst="rect">
            <a:avLst/>
          </a:prstGeom>
          <a:noFill/>
        </p:spPr>
        <p:txBody>
          <a:bodyPr wrap="square" rtlCol="0" anchor="ctr">
            <a:spAutoFit/>
          </a:bodyPr>
          <a:lstStyle/>
          <a:p>
            <a:pPr algn="ctr"/>
            <a:r>
              <a:rPr lang="en-US" sz="2200" dirty="0">
                <a:solidFill>
                  <a:srgbClr val="00074E"/>
                </a:solidFill>
                <a:latin typeface="Pretendard SemiBold" pitchFamily="34" charset="0"/>
                <a:cs typeface="Pretendard SemiBold" pitchFamily="34" charset="0"/>
              </a:rPr>
              <a:t>Keyword C</a:t>
            </a:r>
            <a:endParaRPr lang="en-US" dirty="0"/>
          </a:p>
        </p:txBody>
      </p:sp>
      <p:sp>
        <p:nvSpPr>
          <p:cNvPr id="50" name="Object 50"/>
          <p:cNvSpPr txBox="1"/>
          <p:nvPr/>
        </p:nvSpPr>
        <p:spPr>
          <a:xfrm>
            <a:off x="12784443" y="5474300"/>
            <a:ext cx="4381010" cy="593460"/>
          </a:xfrm>
          <a:prstGeom prst="rect">
            <a:avLst/>
          </a:prstGeom>
          <a:noFill/>
        </p:spPr>
        <p:txBody>
          <a:bodyPr wrap="square" rtlCol="0" anchor="ctr">
            <a:spAutoFit/>
          </a:bodyPr>
          <a:lstStyle/>
          <a:p>
            <a:pPr algn="ctr"/>
            <a:r>
              <a:rPr lang="en-US" sz="2200" dirty="0">
                <a:solidFill>
                  <a:srgbClr val="FFFFFF"/>
                </a:solidFill>
                <a:latin typeface="Pretendard SemiBold" pitchFamily="34" charset="0"/>
                <a:cs typeface="Pretendard SemiBold" pitchFamily="34" charset="0"/>
              </a:rPr>
              <a:t>Keyword D</a:t>
            </a:r>
            <a:endParaRPr lang="en-US" dirty="0"/>
          </a:p>
        </p:txBody>
      </p:sp>
      <p:sp>
        <p:nvSpPr>
          <p:cNvPr id="51" name="Object 51"/>
          <p:cNvSpPr txBox="1"/>
          <p:nvPr/>
        </p:nvSpPr>
        <p:spPr>
          <a:xfrm>
            <a:off x="2139517" y="1611167"/>
            <a:ext cx="14006670" cy="1468599"/>
          </a:xfrm>
          <a:prstGeom prst="rect">
            <a:avLst/>
          </a:prstGeom>
          <a:noFill/>
        </p:spPr>
        <p:txBody>
          <a:bodyPr wrap="square" rtlCol="0" anchor="ctr">
            <a:spAutoFit/>
          </a:bodyPr>
          <a:lstStyle/>
          <a:p>
            <a:pPr algn="ctr"/>
            <a:r>
              <a:rPr lang="en-US" sz="5500" dirty="0">
                <a:solidFill>
                  <a:srgbClr val="00074E"/>
                </a:solidFill>
                <a:latin typeface="Pretendard SemiBold" pitchFamily="34" charset="0"/>
                <a:cs typeface="Pretendard SemiBold" pitchFamily="34" charset="0"/>
              </a:rPr>
              <a:t>PROCESS DESIGN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Custom</PresentationFormat>
  <Paragraphs>137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Montserrat Medium</vt:lpstr>
      <vt:lpstr>Pretendard</vt:lpstr>
      <vt:lpstr>Pretendard Medium</vt:lpstr>
      <vt:lpstr>Pretendard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i210588</cp:lastModifiedBy>
  <cp:revision>2</cp:revision>
  <dcterms:created xsi:type="dcterms:W3CDTF">2024-04-21T19:02:59Z</dcterms:created>
  <dcterms:modified xsi:type="dcterms:W3CDTF">2024-04-21T05:03:38Z</dcterms:modified>
</cp:coreProperties>
</file>