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Blood donation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84967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Mir </a:t>
            </a:r>
            <a:r>
              <a:rPr lang="en-US" dirty="0" err="1" smtClean="0"/>
              <a:t>Wahaj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</a:t>
            </a:r>
            <a:r>
              <a:rPr lang="en-US" dirty="0" smtClean="0"/>
              <a:t> 14958</a:t>
            </a:r>
          </a:p>
          <a:p>
            <a:pPr algn="r"/>
            <a:r>
              <a:rPr lang="en-US" dirty="0" smtClean="0"/>
              <a:t>Mustafa Zulfiqar 14959</a:t>
            </a:r>
          </a:p>
          <a:p>
            <a:pPr algn="r"/>
            <a:r>
              <a:rPr lang="en-US" dirty="0" smtClean="0"/>
              <a:t>Haris Zafar 18020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5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Every now and then we see people on social media asking for help in matters of blood donation or platelets.</a:t>
            </a:r>
          </a:p>
          <a:p>
            <a:endParaRPr lang="en-US" sz="2400" dirty="0" smtClean="0"/>
          </a:p>
          <a:p>
            <a:r>
              <a:rPr lang="en-US" sz="2400" dirty="0" smtClean="0"/>
              <a:t>Usually blood banks run out of that kind of blood needed for a patient or some charge money which is not affordable by majority.</a:t>
            </a:r>
          </a:p>
          <a:p>
            <a:endParaRPr lang="en-US" sz="2400" dirty="0" smtClean="0"/>
          </a:p>
          <a:p>
            <a:r>
              <a:rPr lang="en-US" sz="2400" dirty="0" smtClean="0"/>
              <a:t>This results in many deaths and uncertainty in life endangering situations. </a:t>
            </a:r>
          </a:p>
          <a:p>
            <a:endParaRPr lang="en-US" sz="2400" dirty="0" smtClean="0"/>
          </a:p>
          <a:p>
            <a:r>
              <a:rPr lang="en-US" sz="2400" dirty="0" smtClean="0"/>
              <a:t>A system like this results in chaos only.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09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website exclusively allows people to put up requests and ask our users to donate blood near them.</a:t>
            </a:r>
          </a:p>
          <a:p>
            <a:endParaRPr lang="en-US" dirty="0" smtClean="0"/>
          </a:p>
          <a:p>
            <a:r>
              <a:rPr lang="en-US" dirty="0" smtClean="0"/>
              <a:t>Requests that are fulfilled are marked as complete and taken off.</a:t>
            </a:r>
          </a:p>
          <a:p>
            <a:endParaRPr lang="en-US" dirty="0" smtClean="0"/>
          </a:p>
          <a:p>
            <a:r>
              <a:rPr lang="en-US" dirty="0" smtClean="0"/>
              <a:t>The person can easily specify the amount of donors, type, location etc. all by simply filling out a free form.</a:t>
            </a:r>
          </a:p>
          <a:p>
            <a:endParaRPr lang="en-US" dirty="0"/>
          </a:p>
          <a:p>
            <a:r>
              <a:rPr lang="en-US" dirty="0" smtClean="0"/>
              <a:t>Connecting people on such a level where we as humans can save lives is something we wish to achieve through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8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used Java Script and React to code.</a:t>
            </a:r>
          </a:p>
          <a:p>
            <a:endParaRPr lang="en-US" dirty="0"/>
          </a:p>
          <a:p>
            <a:r>
              <a:rPr lang="en-US" dirty="0" smtClean="0"/>
              <a:t>My SQL Workbench is used for handling of databases.</a:t>
            </a:r>
          </a:p>
          <a:p>
            <a:endParaRPr lang="en-US" dirty="0"/>
          </a:p>
          <a:p>
            <a:r>
              <a:rPr lang="en-US" dirty="0" smtClean="0"/>
              <a:t>There are multiple CSS files and HTML too. This helps us control the front end</a:t>
            </a:r>
          </a:p>
          <a:p>
            <a:endParaRPr lang="en-US" dirty="0"/>
          </a:p>
          <a:p>
            <a:r>
              <a:rPr lang="en-US" dirty="0" smtClean="0"/>
              <a:t>We have also used Bootstrap to enable us to make our website look even more attractive.</a:t>
            </a:r>
          </a:p>
          <a:p>
            <a:endParaRPr lang="en-US" dirty="0"/>
          </a:p>
          <a:p>
            <a:r>
              <a:rPr lang="en-US" dirty="0" smtClean="0"/>
              <a:t>The use of tokens and local storage is used for integrity.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3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6247"/>
            <a:ext cx="10820400" cy="129302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Tables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3 main tables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User Type</a:t>
            </a:r>
          </a:p>
          <a:p>
            <a:pPr lvl="1"/>
            <a:r>
              <a:rPr lang="en-US" dirty="0" smtClean="0"/>
              <a:t>Requests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User Table contains all the information of users. There is a Role ID which specifies if the person is Admin or User.</a:t>
            </a:r>
          </a:p>
          <a:p>
            <a:endParaRPr lang="en-US" dirty="0" smtClean="0"/>
          </a:p>
          <a:p>
            <a:r>
              <a:rPr lang="en-US" dirty="0" smtClean="0"/>
              <a:t>User type only refers to kind of users.(Admin or User)</a:t>
            </a:r>
          </a:p>
          <a:p>
            <a:endParaRPr lang="en-US" dirty="0" smtClean="0"/>
          </a:p>
          <a:p>
            <a:r>
              <a:rPr lang="en-US" dirty="0" smtClean="0"/>
              <a:t>Request table has all the details of blood requests by people.</a:t>
            </a:r>
          </a:p>
        </p:txBody>
      </p:sp>
    </p:spTree>
    <p:extLst>
      <p:ext uri="{BB962C8B-B14F-4D97-AF65-F5344CB8AC3E}">
        <p14:creationId xmlns:p14="http://schemas.microsoft.com/office/powerpoint/2010/main" val="287269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Login – this page uses tokens to authenticate users logging in. The admin has his own credentials which directs him to admin panel.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Registration – create a new account.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Place Request – once logged in, the user can place request for blood.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Blood Request – If a user wants to donate blood he can look up to this section and donate.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Edit Profile – a user can edit his details.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Admin Panel – this page controls all the requests and marks them complete.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24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03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</TotalTime>
  <Words>384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Blood donation system</vt:lpstr>
      <vt:lpstr>The business problem</vt:lpstr>
      <vt:lpstr>Our objective</vt:lpstr>
      <vt:lpstr>The project</vt:lpstr>
      <vt:lpstr>Tables</vt:lpstr>
      <vt:lpstr>Pages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system</dc:title>
  <dc:creator>Haris Zafar</dc:creator>
  <cp:lastModifiedBy>Haris Zafar</cp:lastModifiedBy>
  <cp:revision>6</cp:revision>
  <dcterms:created xsi:type="dcterms:W3CDTF">2020-11-19T12:40:01Z</dcterms:created>
  <dcterms:modified xsi:type="dcterms:W3CDTF">2020-11-19T14:07:12Z</dcterms:modified>
</cp:coreProperties>
</file>