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6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836DF-808C-4E9C-8004-2FE35C9E0446}" v="1286" dt="2023-11-30T01:58:5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-37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0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F8A3AF-2268-4722-9394-FEB67589A81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8802E2E-CD9C-4BD1-980E-B7F8B35303AA}">
      <dgm:prSet/>
      <dgm:spPr/>
      <dgm:t>
        <a:bodyPr/>
        <a:lstStyle/>
        <a:p>
          <a:r>
            <a:rPr lang="en-US"/>
            <a:t>TRANSACTION INITIATION</a:t>
          </a:r>
        </a:p>
      </dgm:t>
    </dgm:pt>
    <dgm:pt modelId="{09BAB812-AE45-49B2-9A35-1D9C75D9540C}" type="parTrans" cxnId="{B4DB77FB-78E6-4204-B394-CB19F1A565E5}">
      <dgm:prSet/>
      <dgm:spPr/>
      <dgm:t>
        <a:bodyPr/>
        <a:lstStyle/>
        <a:p>
          <a:endParaRPr lang="en-US"/>
        </a:p>
      </dgm:t>
    </dgm:pt>
    <dgm:pt modelId="{648AC8CC-4B4D-4685-962B-2F8B48D2B320}" type="sibTrans" cxnId="{B4DB77FB-78E6-4204-B394-CB19F1A565E5}">
      <dgm:prSet/>
      <dgm:spPr/>
      <dgm:t>
        <a:bodyPr/>
        <a:lstStyle/>
        <a:p>
          <a:endParaRPr lang="en-US"/>
        </a:p>
      </dgm:t>
    </dgm:pt>
    <dgm:pt modelId="{A8F94629-9F4E-4C66-BFC4-95618907A5D3}">
      <dgm:prSet/>
      <dgm:spPr/>
      <dgm:t>
        <a:bodyPr/>
        <a:lstStyle/>
        <a:p>
          <a:r>
            <a:rPr lang="en-US"/>
            <a:t>DATA IS ADDED IN A BLOCK</a:t>
          </a:r>
        </a:p>
      </dgm:t>
    </dgm:pt>
    <dgm:pt modelId="{39B730BA-F8E1-4F87-B143-D0BDEEA43C5A}" type="parTrans" cxnId="{339810AA-CB5A-4734-83DF-4DCD1CCA447A}">
      <dgm:prSet/>
      <dgm:spPr/>
      <dgm:t>
        <a:bodyPr/>
        <a:lstStyle/>
        <a:p>
          <a:endParaRPr lang="en-US"/>
        </a:p>
      </dgm:t>
    </dgm:pt>
    <dgm:pt modelId="{2170523C-8822-4E84-AF08-A72C4AB183A6}" type="sibTrans" cxnId="{339810AA-CB5A-4734-83DF-4DCD1CCA447A}">
      <dgm:prSet/>
      <dgm:spPr/>
      <dgm:t>
        <a:bodyPr/>
        <a:lstStyle/>
        <a:p>
          <a:endParaRPr lang="en-US"/>
        </a:p>
      </dgm:t>
    </dgm:pt>
    <dgm:pt modelId="{76D4409D-F5F6-4035-905A-B7E97BCD3EEF}">
      <dgm:prSet/>
      <dgm:spPr/>
      <dgm:t>
        <a:bodyPr/>
        <a:lstStyle/>
        <a:p>
          <a:r>
            <a:rPr lang="en-US"/>
            <a:t>ADDITION OF NEW BLOCK THROUGH MINING</a:t>
          </a:r>
        </a:p>
      </dgm:t>
    </dgm:pt>
    <dgm:pt modelId="{10D507CD-8C25-4F77-A467-8105A9169314}" type="parTrans" cxnId="{C4CC299A-BBC3-4473-8B2C-5EE928342FA3}">
      <dgm:prSet/>
      <dgm:spPr/>
      <dgm:t>
        <a:bodyPr/>
        <a:lstStyle/>
        <a:p>
          <a:endParaRPr lang="en-US"/>
        </a:p>
      </dgm:t>
    </dgm:pt>
    <dgm:pt modelId="{DCB8CF65-FFFD-49D5-B94C-355E4A3EFE8A}" type="sibTrans" cxnId="{C4CC299A-BBC3-4473-8B2C-5EE928342FA3}">
      <dgm:prSet/>
      <dgm:spPr/>
      <dgm:t>
        <a:bodyPr/>
        <a:lstStyle/>
        <a:p>
          <a:endParaRPr lang="en-US"/>
        </a:p>
      </dgm:t>
    </dgm:pt>
    <dgm:pt modelId="{DCD6613C-E12F-456D-A2BA-977470AC1F35}">
      <dgm:prSet/>
      <dgm:spPr/>
      <dgm:t>
        <a:bodyPr/>
        <a:lstStyle/>
        <a:p>
          <a:r>
            <a:rPr lang="en-US"/>
            <a:t>CONSENSUS MECHANISM</a:t>
          </a:r>
        </a:p>
      </dgm:t>
    </dgm:pt>
    <dgm:pt modelId="{04169EDD-52E5-40F8-8228-460C7A96E658}" type="parTrans" cxnId="{4FA673E1-8584-4FF6-98BB-561FFE16ACD6}">
      <dgm:prSet/>
      <dgm:spPr/>
      <dgm:t>
        <a:bodyPr/>
        <a:lstStyle/>
        <a:p>
          <a:endParaRPr lang="en-US"/>
        </a:p>
      </dgm:t>
    </dgm:pt>
    <dgm:pt modelId="{826EB76E-27A1-422C-BF11-E096A918AAC5}" type="sibTrans" cxnId="{4FA673E1-8584-4FF6-98BB-561FFE16ACD6}">
      <dgm:prSet/>
      <dgm:spPr/>
      <dgm:t>
        <a:bodyPr/>
        <a:lstStyle/>
        <a:p>
          <a:endParaRPr lang="en-US"/>
        </a:p>
      </dgm:t>
    </dgm:pt>
    <dgm:pt modelId="{4748F478-33B5-426D-97E0-FD3D3EB19E76}">
      <dgm:prSet/>
      <dgm:spPr/>
      <dgm:t>
        <a:bodyPr/>
        <a:lstStyle/>
        <a:p>
          <a:r>
            <a:rPr lang="en-US"/>
            <a:t>MEMORY POOL AND CANDIDATE POOL</a:t>
          </a:r>
        </a:p>
      </dgm:t>
    </dgm:pt>
    <dgm:pt modelId="{51FF6329-CBBB-4D25-8F09-A8E63A02A0FC}" type="parTrans" cxnId="{FF953F54-7A6D-4EB9-88F8-235E58068993}">
      <dgm:prSet/>
      <dgm:spPr/>
      <dgm:t>
        <a:bodyPr/>
        <a:lstStyle/>
        <a:p>
          <a:endParaRPr lang="en-US"/>
        </a:p>
      </dgm:t>
    </dgm:pt>
    <dgm:pt modelId="{11AFF338-C4C3-44BB-A14F-2C4F753DBC09}" type="sibTrans" cxnId="{FF953F54-7A6D-4EB9-88F8-235E58068993}">
      <dgm:prSet/>
      <dgm:spPr/>
      <dgm:t>
        <a:bodyPr/>
        <a:lstStyle/>
        <a:p>
          <a:endParaRPr lang="en-US"/>
        </a:p>
      </dgm:t>
    </dgm:pt>
    <dgm:pt modelId="{7F20D82F-996C-4C39-BD91-7C666F3C8846}">
      <dgm:prSet/>
      <dgm:spPr/>
      <dgm:t>
        <a:bodyPr/>
        <a:lstStyle/>
        <a:p>
          <a:r>
            <a:rPr lang="en-US"/>
            <a:t>BLOCK HEADER AND PREVIOUS HASH</a:t>
          </a:r>
        </a:p>
      </dgm:t>
    </dgm:pt>
    <dgm:pt modelId="{8D34AAC4-1404-46D3-8E00-DB8EB219E77B}" type="parTrans" cxnId="{12088A55-26DB-465D-B8A2-2C07092F2E05}">
      <dgm:prSet/>
      <dgm:spPr/>
      <dgm:t>
        <a:bodyPr/>
        <a:lstStyle/>
        <a:p>
          <a:endParaRPr lang="en-US"/>
        </a:p>
      </dgm:t>
    </dgm:pt>
    <dgm:pt modelId="{C57F9C57-5EDB-44E0-8CC4-047DC6FDFEB5}" type="sibTrans" cxnId="{12088A55-26DB-465D-B8A2-2C07092F2E05}">
      <dgm:prSet/>
      <dgm:spPr/>
      <dgm:t>
        <a:bodyPr/>
        <a:lstStyle/>
        <a:p>
          <a:endParaRPr lang="en-US"/>
        </a:p>
      </dgm:t>
    </dgm:pt>
    <dgm:pt modelId="{153A11BC-FAF6-48C6-80CE-FF9673EC3D92}">
      <dgm:prSet/>
      <dgm:spPr/>
      <dgm:t>
        <a:bodyPr/>
        <a:lstStyle/>
        <a:p>
          <a:r>
            <a:rPr lang="en-US"/>
            <a:t>MERKLE TREE</a:t>
          </a:r>
        </a:p>
      </dgm:t>
    </dgm:pt>
    <dgm:pt modelId="{0074C005-F0B4-452D-AF58-E49878D116DC}" type="parTrans" cxnId="{EDDF6099-2D4E-4DC2-A48C-FA2DD9435B92}">
      <dgm:prSet/>
      <dgm:spPr/>
      <dgm:t>
        <a:bodyPr/>
        <a:lstStyle/>
        <a:p>
          <a:endParaRPr lang="en-US"/>
        </a:p>
      </dgm:t>
    </dgm:pt>
    <dgm:pt modelId="{376D4AA0-00CC-4031-84BE-F23421F66367}" type="sibTrans" cxnId="{EDDF6099-2D4E-4DC2-A48C-FA2DD9435B92}">
      <dgm:prSet/>
      <dgm:spPr/>
      <dgm:t>
        <a:bodyPr/>
        <a:lstStyle/>
        <a:p>
          <a:endParaRPr lang="en-US"/>
        </a:p>
      </dgm:t>
    </dgm:pt>
    <dgm:pt modelId="{F4A2C9CF-B42B-4DE9-B592-A12D699D6628}">
      <dgm:prSet/>
      <dgm:spPr/>
      <dgm:t>
        <a:bodyPr/>
        <a:lstStyle/>
        <a:p>
          <a:r>
            <a:rPr lang="en-US"/>
            <a:t>HASHING(SHA 256)</a:t>
          </a:r>
        </a:p>
      </dgm:t>
    </dgm:pt>
    <dgm:pt modelId="{CC34FCB7-3CD0-4B8A-979D-C2B4CCABC42F}" type="parTrans" cxnId="{F61A71CF-A4F8-4BAB-8E33-EDCB95227BDB}">
      <dgm:prSet/>
      <dgm:spPr/>
      <dgm:t>
        <a:bodyPr/>
        <a:lstStyle/>
        <a:p>
          <a:endParaRPr lang="en-US"/>
        </a:p>
      </dgm:t>
    </dgm:pt>
    <dgm:pt modelId="{B87726F3-70D5-47BE-A3A2-8C2CBAC2920C}" type="sibTrans" cxnId="{F61A71CF-A4F8-4BAB-8E33-EDCB95227BDB}">
      <dgm:prSet/>
      <dgm:spPr/>
      <dgm:t>
        <a:bodyPr/>
        <a:lstStyle/>
        <a:p>
          <a:endParaRPr lang="en-US"/>
        </a:p>
      </dgm:t>
    </dgm:pt>
    <dgm:pt modelId="{2B255BEF-CDFD-4AAE-ADA9-7D4B6300DC63}">
      <dgm:prSet/>
      <dgm:spPr/>
      <dgm:t>
        <a:bodyPr/>
        <a:lstStyle/>
        <a:p>
          <a:r>
            <a:rPr lang="en-US"/>
            <a:t>VERIFICATION</a:t>
          </a:r>
        </a:p>
      </dgm:t>
    </dgm:pt>
    <dgm:pt modelId="{D20DE514-ABB1-45BA-9C47-BB9D949D38D5}" type="parTrans" cxnId="{42928834-B36D-4B71-9D8F-C5C00398F0D8}">
      <dgm:prSet/>
      <dgm:spPr/>
      <dgm:t>
        <a:bodyPr/>
        <a:lstStyle/>
        <a:p>
          <a:endParaRPr lang="en-US"/>
        </a:p>
      </dgm:t>
    </dgm:pt>
    <dgm:pt modelId="{D6C92161-9B9F-4C15-A439-CEF1A6DC5090}" type="sibTrans" cxnId="{42928834-B36D-4B71-9D8F-C5C00398F0D8}">
      <dgm:prSet/>
      <dgm:spPr/>
      <dgm:t>
        <a:bodyPr/>
        <a:lstStyle/>
        <a:p>
          <a:endParaRPr lang="en-US"/>
        </a:p>
      </dgm:t>
    </dgm:pt>
    <dgm:pt modelId="{1D14E621-B6B9-4A49-9D0B-9DC78FC128E3}">
      <dgm:prSet/>
      <dgm:spPr/>
      <dgm:t>
        <a:bodyPr/>
        <a:lstStyle/>
        <a:p>
          <a:r>
            <a:rPr lang="en-US"/>
            <a:t>A NEW BLOCK IS ADDED</a:t>
          </a:r>
        </a:p>
      </dgm:t>
    </dgm:pt>
    <dgm:pt modelId="{94AE8311-A06C-431B-A7E4-D40B835945BA}" type="parTrans" cxnId="{5A33E362-26FC-43B1-8356-1B98BCC1A0DB}">
      <dgm:prSet/>
      <dgm:spPr/>
      <dgm:t>
        <a:bodyPr/>
        <a:lstStyle/>
        <a:p>
          <a:endParaRPr lang="en-US"/>
        </a:p>
      </dgm:t>
    </dgm:pt>
    <dgm:pt modelId="{AED7E47F-C115-422E-B39C-98189A6ADDAA}" type="sibTrans" cxnId="{5A33E362-26FC-43B1-8356-1B98BCC1A0DB}">
      <dgm:prSet/>
      <dgm:spPr/>
      <dgm:t>
        <a:bodyPr/>
        <a:lstStyle/>
        <a:p>
          <a:endParaRPr lang="en-US"/>
        </a:p>
      </dgm:t>
    </dgm:pt>
    <dgm:pt modelId="{1DEF24F1-BE26-4E67-B93F-35EB06C705D1}" type="pres">
      <dgm:prSet presAssocID="{1AF8A3AF-2268-4722-9394-FEB67589A81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403AA04-9D60-4DE0-9BA7-4E27CCD5E544}" type="pres">
      <dgm:prSet presAssocID="{38802E2E-CD9C-4BD1-980E-B7F8B35303AA}" presName="parentText" presStyleLbl="node1" presStyleIdx="0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B68A7-8153-48ED-B8C3-8C770A1E42D6}" type="pres">
      <dgm:prSet presAssocID="{648AC8CC-4B4D-4685-962B-2F8B48D2B320}" presName="spacer" presStyleCnt="0"/>
      <dgm:spPr/>
    </dgm:pt>
    <dgm:pt modelId="{EF8702E4-B2AF-4259-A582-18C793DE109C}" type="pres">
      <dgm:prSet presAssocID="{A8F94629-9F4E-4C66-BFC4-95618907A5D3}" presName="parentText" presStyleLbl="node1" presStyleIdx="1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6CE439-A852-41A1-8F8D-4B6371C75C23}" type="pres">
      <dgm:prSet presAssocID="{2170523C-8822-4E84-AF08-A72C4AB183A6}" presName="spacer" presStyleCnt="0"/>
      <dgm:spPr/>
    </dgm:pt>
    <dgm:pt modelId="{B82424AC-E6FA-4C1F-BDD5-5F80487DA416}" type="pres">
      <dgm:prSet presAssocID="{76D4409D-F5F6-4035-905A-B7E97BCD3EEF}" presName="parentText" presStyleLbl="node1" presStyleIdx="2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6D5801-834F-458C-91F1-293889182E60}" type="pres">
      <dgm:prSet presAssocID="{DCB8CF65-FFFD-49D5-B94C-355E4A3EFE8A}" presName="spacer" presStyleCnt="0"/>
      <dgm:spPr/>
    </dgm:pt>
    <dgm:pt modelId="{51C923B7-A9A2-4697-BDB6-E1E15C698C73}" type="pres">
      <dgm:prSet presAssocID="{DCD6613C-E12F-456D-A2BA-977470AC1F35}" presName="parentText" presStyleLbl="node1" presStyleIdx="3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3DD8A54-7ADE-44D9-B2DC-04034927E7E5}" type="pres">
      <dgm:prSet presAssocID="{826EB76E-27A1-422C-BF11-E096A918AAC5}" presName="spacer" presStyleCnt="0"/>
      <dgm:spPr/>
    </dgm:pt>
    <dgm:pt modelId="{3A0E15A6-297C-48CD-979E-372B7322FA28}" type="pres">
      <dgm:prSet presAssocID="{4748F478-33B5-426D-97E0-FD3D3EB19E76}" presName="parentText" presStyleLbl="node1" presStyleIdx="4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737415-6156-406C-A5F6-C34A7360525E}" type="pres">
      <dgm:prSet presAssocID="{11AFF338-C4C3-44BB-A14F-2C4F753DBC09}" presName="spacer" presStyleCnt="0"/>
      <dgm:spPr/>
    </dgm:pt>
    <dgm:pt modelId="{6C4FB7A0-88D7-4BD3-97A3-42F2A367DABD}" type="pres">
      <dgm:prSet presAssocID="{7F20D82F-996C-4C39-BD91-7C666F3C8846}" presName="parentText" presStyleLbl="node1" presStyleIdx="5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9709F6-A6E6-4BAB-B010-440CB64BD7F4}" type="pres">
      <dgm:prSet presAssocID="{C57F9C57-5EDB-44E0-8CC4-047DC6FDFEB5}" presName="spacer" presStyleCnt="0"/>
      <dgm:spPr/>
    </dgm:pt>
    <dgm:pt modelId="{C12C79D3-E17F-447C-895E-C1A2D5A9CC93}" type="pres">
      <dgm:prSet presAssocID="{153A11BC-FAF6-48C6-80CE-FF9673EC3D92}" presName="parentText" presStyleLbl="node1" presStyleIdx="6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164C86-8A2B-411D-928F-93AD329C7E5A}" type="pres">
      <dgm:prSet presAssocID="{376D4AA0-00CC-4031-84BE-F23421F66367}" presName="spacer" presStyleCnt="0"/>
      <dgm:spPr/>
    </dgm:pt>
    <dgm:pt modelId="{31615BE8-E07A-4D71-96FC-D11B2F38D418}" type="pres">
      <dgm:prSet presAssocID="{F4A2C9CF-B42B-4DE9-B592-A12D699D6628}" presName="parentText" presStyleLbl="node1" presStyleIdx="7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E40E3A-E88A-4835-91D8-49DC57CFC948}" type="pres">
      <dgm:prSet presAssocID="{B87726F3-70D5-47BE-A3A2-8C2CBAC2920C}" presName="spacer" presStyleCnt="0"/>
      <dgm:spPr/>
    </dgm:pt>
    <dgm:pt modelId="{BF5F58C0-E3C7-40CF-86E1-A65F1A31EAF7}" type="pres">
      <dgm:prSet presAssocID="{2B255BEF-CDFD-4AAE-ADA9-7D4B6300DC63}" presName="parentText" presStyleLbl="node1" presStyleIdx="8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DFE7DD-683B-4A34-9F77-7219E165D95B}" type="pres">
      <dgm:prSet presAssocID="{D6C92161-9B9F-4C15-A439-CEF1A6DC5090}" presName="spacer" presStyleCnt="0"/>
      <dgm:spPr/>
    </dgm:pt>
    <dgm:pt modelId="{6C0FA4CD-3494-4592-A6D6-11A70186BE90}" type="pres">
      <dgm:prSet presAssocID="{1D14E621-B6B9-4A49-9D0B-9DC78FC128E3}" presName="parentText" presStyleLbl="node1" presStyleIdx="9" presStyleCnt="1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F4EF54F-1775-4809-9632-F41CFFE77C72}" type="presOf" srcId="{1D14E621-B6B9-4A49-9D0B-9DC78FC128E3}" destId="{6C0FA4CD-3494-4592-A6D6-11A70186BE90}" srcOrd="0" destOrd="0" presId="urn:microsoft.com/office/officeart/2005/8/layout/vList2"/>
    <dgm:cxn modelId="{755202E5-2A7F-4E67-BCFD-16961BA2F1B1}" type="presOf" srcId="{F4A2C9CF-B42B-4DE9-B592-A12D699D6628}" destId="{31615BE8-E07A-4D71-96FC-D11B2F38D418}" srcOrd="0" destOrd="0" presId="urn:microsoft.com/office/officeart/2005/8/layout/vList2"/>
    <dgm:cxn modelId="{C4CC299A-BBC3-4473-8B2C-5EE928342FA3}" srcId="{1AF8A3AF-2268-4722-9394-FEB67589A812}" destId="{76D4409D-F5F6-4035-905A-B7E97BCD3EEF}" srcOrd="2" destOrd="0" parTransId="{10D507CD-8C25-4F77-A467-8105A9169314}" sibTransId="{DCB8CF65-FFFD-49D5-B94C-355E4A3EFE8A}"/>
    <dgm:cxn modelId="{B4DB77FB-78E6-4204-B394-CB19F1A565E5}" srcId="{1AF8A3AF-2268-4722-9394-FEB67589A812}" destId="{38802E2E-CD9C-4BD1-980E-B7F8B35303AA}" srcOrd="0" destOrd="0" parTransId="{09BAB812-AE45-49B2-9A35-1D9C75D9540C}" sibTransId="{648AC8CC-4B4D-4685-962B-2F8B48D2B320}"/>
    <dgm:cxn modelId="{42928834-B36D-4B71-9D8F-C5C00398F0D8}" srcId="{1AF8A3AF-2268-4722-9394-FEB67589A812}" destId="{2B255BEF-CDFD-4AAE-ADA9-7D4B6300DC63}" srcOrd="8" destOrd="0" parTransId="{D20DE514-ABB1-45BA-9C47-BB9D949D38D5}" sibTransId="{D6C92161-9B9F-4C15-A439-CEF1A6DC5090}"/>
    <dgm:cxn modelId="{26E22453-9530-4437-B076-0EDA3744EBA4}" type="presOf" srcId="{2B255BEF-CDFD-4AAE-ADA9-7D4B6300DC63}" destId="{BF5F58C0-E3C7-40CF-86E1-A65F1A31EAF7}" srcOrd="0" destOrd="0" presId="urn:microsoft.com/office/officeart/2005/8/layout/vList2"/>
    <dgm:cxn modelId="{F61A71CF-A4F8-4BAB-8E33-EDCB95227BDB}" srcId="{1AF8A3AF-2268-4722-9394-FEB67589A812}" destId="{F4A2C9CF-B42B-4DE9-B592-A12D699D6628}" srcOrd="7" destOrd="0" parTransId="{CC34FCB7-3CD0-4B8A-979D-C2B4CCABC42F}" sibTransId="{B87726F3-70D5-47BE-A3A2-8C2CBAC2920C}"/>
    <dgm:cxn modelId="{4B86437B-1C21-47BA-8170-6CC30FDB9F5E}" type="presOf" srcId="{1AF8A3AF-2268-4722-9394-FEB67589A812}" destId="{1DEF24F1-BE26-4E67-B93F-35EB06C705D1}" srcOrd="0" destOrd="0" presId="urn:microsoft.com/office/officeart/2005/8/layout/vList2"/>
    <dgm:cxn modelId="{84652C96-46EA-4E1C-9427-1898B9444121}" type="presOf" srcId="{4748F478-33B5-426D-97E0-FD3D3EB19E76}" destId="{3A0E15A6-297C-48CD-979E-372B7322FA28}" srcOrd="0" destOrd="0" presId="urn:microsoft.com/office/officeart/2005/8/layout/vList2"/>
    <dgm:cxn modelId="{2F6CDA5C-8A67-4D07-899A-556BBCE1FD04}" type="presOf" srcId="{A8F94629-9F4E-4C66-BFC4-95618907A5D3}" destId="{EF8702E4-B2AF-4259-A582-18C793DE109C}" srcOrd="0" destOrd="0" presId="urn:microsoft.com/office/officeart/2005/8/layout/vList2"/>
    <dgm:cxn modelId="{FF953F54-7A6D-4EB9-88F8-235E58068993}" srcId="{1AF8A3AF-2268-4722-9394-FEB67589A812}" destId="{4748F478-33B5-426D-97E0-FD3D3EB19E76}" srcOrd="4" destOrd="0" parTransId="{51FF6329-CBBB-4D25-8F09-A8E63A02A0FC}" sibTransId="{11AFF338-C4C3-44BB-A14F-2C4F753DBC09}"/>
    <dgm:cxn modelId="{4FA673E1-8584-4FF6-98BB-561FFE16ACD6}" srcId="{1AF8A3AF-2268-4722-9394-FEB67589A812}" destId="{DCD6613C-E12F-456D-A2BA-977470AC1F35}" srcOrd="3" destOrd="0" parTransId="{04169EDD-52E5-40F8-8228-460C7A96E658}" sibTransId="{826EB76E-27A1-422C-BF11-E096A918AAC5}"/>
    <dgm:cxn modelId="{5A33E362-26FC-43B1-8356-1B98BCC1A0DB}" srcId="{1AF8A3AF-2268-4722-9394-FEB67589A812}" destId="{1D14E621-B6B9-4A49-9D0B-9DC78FC128E3}" srcOrd="9" destOrd="0" parTransId="{94AE8311-A06C-431B-A7E4-D40B835945BA}" sibTransId="{AED7E47F-C115-422E-B39C-98189A6ADDAA}"/>
    <dgm:cxn modelId="{EDDF6099-2D4E-4DC2-A48C-FA2DD9435B92}" srcId="{1AF8A3AF-2268-4722-9394-FEB67589A812}" destId="{153A11BC-FAF6-48C6-80CE-FF9673EC3D92}" srcOrd="6" destOrd="0" parTransId="{0074C005-F0B4-452D-AF58-E49878D116DC}" sibTransId="{376D4AA0-00CC-4031-84BE-F23421F66367}"/>
    <dgm:cxn modelId="{3A0A9619-4E20-4EF2-AEC5-0501D2C8B7B3}" type="presOf" srcId="{76D4409D-F5F6-4035-905A-B7E97BCD3EEF}" destId="{B82424AC-E6FA-4C1F-BDD5-5F80487DA416}" srcOrd="0" destOrd="0" presId="urn:microsoft.com/office/officeart/2005/8/layout/vList2"/>
    <dgm:cxn modelId="{69BF029D-FE73-4398-B39E-E9D22A889D8B}" type="presOf" srcId="{38802E2E-CD9C-4BD1-980E-B7F8B35303AA}" destId="{C403AA04-9D60-4DE0-9BA7-4E27CCD5E544}" srcOrd="0" destOrd="0" presId="urn:microsoft.com/office/officeart/2005/8/layout/vList2"/>
    <dgm:cxn modelId="{908BE1B3-2BA5-4CB5-9A31-41E0985FA30B}" type="presOf" srcId="{7F20D82F-996C-4C39-BD91-7C666F3C8846}" destId="{6C4FB7A0-88D7-4BD3-97A3-42F2A367DABD}" srcOrd="0" destOrd="0" presId="urn:microsoft.com/office/officeart/2005/8/layout/vList2"/>
    <dgm:cxn modelId="{339810AA-CB5A-4734-83DF-4DCD1CCA447A}" srcId="{1AF8A3AF-2268-4722-9394-FEB67589A812}" destId="{A8F94629-9F4E-4C66-BFC4-95618907A5D3}" srcOrd="1" destOrd="0" parTransId="{39B730BA-F8E1-4F87-B143-D0BDEEA43C5A}" sibTransId="{2170523C-8822-4E84-AF08-A72C4AB183A6}"/>
    <dgm:cxn modelId="{12088A55-26DB-465D-B8A2-2C07092F2E05}" srcId="{1AF8A3AF-2268-4722-9394-FEB67589A812}" destId="{7F20D82F-996C-4C39-BD91-7C666F3C8846}" srcOrd="5" destOrd="0" parTransId="{8D34AAC4-1404-46D3-8E00-DB8EB219E77B}" sibTransId="{C57F9C57-5EDB-44E0-8CC4-047DC6FDFEB5}"/>
    <dgm:cxn modelId="{996FA726-760D-4F63-B5AF-08E5040332E5}" type="presOf" srcId="{153A11BC-FAF6-48C6-80CE-FF9673EC3D92}" destId="{C12C79D3-E17F-447C-895E-C1A2D5A9CC93}" srcOrd="0" destOrd="0" presId="urn:microsoft.com/office/officeart/2005/8/layout/vList2"/>
    <dgm:cxn modelId="{3C26A1B0-33C5-4A29-AB83-5EFDC1D026BD}" type="presOf" srcId="{DCD6613C-E12F-456D-A2BA-977470AC1F35}" destId="{51C923B7-A9A2-4697-BDB6-E1E15C698C73}" srcOrd="0" destOrd="0" presId="urn:microsoft.com/office/officeart/2005/8/layout/vList2"/>
    <dgm:cxn modelId="{4A5D21CE-75D6-41AA-A76C-FB40E89E6A2A}" type="presParOf" srcId="{1DEF24F1-BE26-4E67-B93F-35EB06C705D1}" destId="{C403AA04-9D60-4DE0-9BA7-4E27CCD5E544}" srcOrd="0" destOrd="0" presId="urn:microsoft.com/office/officeart/2005/8/layout/vList2"/>
    <dgm:cxn modelId="{0A198D5F-76B6-421D-9A4C-A879D755890D}" type="presParOf" srcId="{1DEF24F1-BE26-4E67-B93F-35EB06C705D1}" destId="{B57B68A7-8153-48ED-B8C3-8C770A1E42D6}" srcOrd="1" destOrd="0" presId="urn:microsoft.com/office/officeart/2005/8/layout/vList2"/>
    <dgm:cxn modelId="{77D0E353-3292-42B3-88A6-1714B7360AD3}" type="presParOf" srcId="{1DEF24F1-BE26-4E67-B93F-35EB06C705D1}" destId="{EF8702E4-B2AF-4259-A582-18C793DE109C}" srcOrd="2" destOrd="0" presId="urn:microsoft.com/office/officeart/2005/8/layout/vList2"/>
    <dgm:cxn modelId="{B0C5E975-F8D9-4366-9F60-3A888E5B81A6}" type="presParOf" srcId="{1DEF24F1-BE26-4E67-B93F-35EB06C705D1}" destId="{736CE439-A852-41A1-8F8D-4B6371C75C23}" srcOrd="3" destOrd="0" presId="urn:microsoft.com/office/officeart/2005/8/layout/vList2"/>
    <dgm:cxn modelId="{E848CD35-662A-4141-BC38-A1C00A0C612D}" type="presParOf" srcId="{1DEF24F1-BE26-4E67-B93F-35EB06C705D1}" destId="{B82424AC-E6FA-4C1F-BDD5-5F80487DA416}" srcOrd="4" destOrd="0" presId="urn:microsoft.com/office/officeart/2005/8/layout/vList2"/>
    <dgm:cxn modelId="{B9739999-0790-429B-AEAB-35318ED6B386}" type="presParOf" srcId="{1DEF24F1-BE26-4E67-B93F-35EB06C705D1}" destId="{1E6D5801-834F-458C-91F1-293889182E60}" srcOrd="5" destOrd="0" presId="urn:microsoft.com/office/officeart/2005/8/layout/vList2"/>
    <dgm:cxn modelId="{00D94B10-9A95-4821-9516-FA8A16BBCA13}" type="presParOf" srcId="{1DEF24F1-BE26-4E67-B93F-35EB06C705D1}" destId="{51C923B7-A9A2-4697-BDB6-E1E15C698C73}" srcOrd="6" destOrd="0" presId="urn:microsoft.com/office/officeart/2005/8/layout/vList2"/>
    <dgm:cxn modelId="{D181B74C-0821-44C0-9968-DABFFA2D4909}" type="presParOf" srcId="{1DEF24F1-BE26-4E67-B93F-35EB06C705D1}" destId="{53DD8A54-7ADE-44D9-B2DC-04034927E7E5}" srcOrd="7" destOrd="0" presId="urn:microsoft.com/office/officeart/2005/8/layout/vList2"/>
    <dgm:cxn modelId="{6EC67778-980D-43BA-B17F-8C8DE2E54161}" type="presParOf" srcId="{1DEF24F1-BE26-4E67-B93F-35EB06C705D1}" destId="{3A0E15A6-297C-48CD-979E-372B7322FA28}" srcOrd="8" destOrd="0" presId="urn:microsoft.com/office/officeart/2005/8/layout/vList2"/>
    <dgm:cxn modelId="{CF0C9ACD-F73F-4E29-AF32-ABDA88C18721}" type="presParOf" srcId="{1DEF24F1-BE26-4E67-B93F-35EB06C705D1}" destId="{2A737415-6156-406C-A5F6-C34A7360525E}" srcOrd="9" destOrd="0" presId="urn:microsoft.com/office/officeart/2005/8/layout/vList2"/>
    <dgm:cxn modelId="{6E000C08-194D-40A7-A606-D5E33AC7F841}" type="presParOf" srcId="{1DEF24F1-BE26-4E67-B93F-35EB06C705D1}" destId="{6C4FB7A0-88D7-4BD3-97A3-42F2A367DABD}" srcOrd="10" destOrd="0" presId="urn:microsoft.com/office/officeart/2005/8/layout/vList2"/>
    <dgm:cxn modelId="{D6D53FAA-22F9-491E-9E06-B71B93B85E04}" type="presParOf" srcId="{1DEF24F1-BE26-4E67-B93F-35EB06C705D1}" destId="{699709F6-A6E6-4BAB-B010-440CB64BD7F4}" srcOrd="11" destOrd="0" presId="urn:microsoft.com/office/officeart/2005/8/layout/vList2"/>
    <dgm:cxn modelId="{DA0ADD85-0992-4C59-940A-48783FF12557}" type="presParOf" srcId="{1DEF24F1-BE26-4E67-B93F-35EB06C705D1}" destId="{C12C79D3-E17F-447C-895E-C1A2D5A9CC93}" srcOrd="12" destOrd="0" presId="urn:microsoft.com/office/officeart/2005/8/layout/vList2"/>
    <dgm:cxn modelId="{5C3F2ADF-E1E2-46AA-A469-19C304178A8B}" type="presParOf" srcId="{1DEF24F1-BE26-4E67-B93F-35EB06C705D1}" destId="{1D164C86-8A2B-411D-928F-93AD329C7E5A}" srcOrd="13" destOrd="0" presId="urn:microsoft.com/office/officeart/2005/8/layout/vList2"/>
    <dgm:cxn modelId="{6597BDF6-588B-4EC9-AECE-02CC2583F64A}" type="presParOf" srcId="{1DEF24F1-BE26-4E67-B93F-35EB06C705D1}" destId="{31615BE8-E07A-4D71-96FC-D11B2F38D418}" srcOrd="14" destOrd="0" presId="urn:microsoft.com/office/officeart/2005/8/layout/vList2"/>
    <dgm:cxn modelId="{430CF668-4498-4699-8E16-F16018E54697}" type="presParOf" srcId="{1DEF24F1-BE26-4E67-B93F-35EB06C705D1}" destId="{CAE40E3A-E88A-4835-91D8-49DC57CFC948}" srcOrd="15" destOrd="0" presId="urn:microsoft.com/office/officeart/2005/8/layout/vList2"/>
    <dgm:cxn modelId="{CDA64E09-2129-480D-9962-B0B64D192E14}" type="presParOf" srcId="{1DEF24F1-BE26-4E67-B93F-35EB06C705D1}" destId="{BF5F58C0-E3C7-40CF-86E1-A65F1A31EAF7}" srcOrd="16" destOrd="0" presId="urn:microsoft.com/office/officeart/2005/8/layout/vList2"/>
    <dgm:cxn modelId="{D8109427-6818-4ED3-8F71-2652A8ECC8AD}" type="presParOf" srcId="{1DEF24F1-BE26-4E67-B93F-35EB06C705D1}" destId="{C8DFE7DD-683B-4A34-9F77-7219E165D95B}" srcOrd="17" destOrd="0" presId="urn:microsoft.com/office/officeart/2005/8/layout/vList2"/>
    <dgm:cxn modelId="{BB6AF115-4DF5-4E26-B5A3-0AB9BFA1E7FF}" type="presParOf" srcId="{1DEF24F1-BE26-4E67-B93F-35EB06C705D1}" destId="{6C0FA4CD-3494-4592-A6D6-11A70186BE90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304991-E185-469B-BD0B-A8D7839DC89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09AC40-71B3-45A1-A36F-1872707143D5}">
      <dgm:prSet/>
      <dgm:spPr/>
      <dgm:t>
        <a:bodyPr/>
        <a:lstStyle/>
        <a:p>
          <a:pPr rtl="0"/>
          <a:r>
            <a:rPr lang="en-US" b="0" dirty="0">
              <a:solidFill>
                <a:srgbClr val="000000"/>
              </a:solidFill>
              <a:latin typeface="Calibri"/>
              <a:cs typeface="Calibri"/>
            </a:rPr>
            <a:t> CRYPTO CURRENCY(BITCOIN,ETHERUM)</a:t>
          </a:r>
          <a:endParaRPr lang="en-US" dirty="0"/>
        </a:p>
      </dgm:t>
    </dgm:pt>
    <dgm:pt modelId="{A7A2AFBB-95E8-4FBA-810D-6AD844AF08D1}" type="parTrans" cxnId="{9B702E69-E939-460E-9183-230F49882054}">
      <dgm:prSet/>
      <dgm:spPr/>
      <dgm:t>
        <a:bodyPr/>
        <a:lstStyle/>
        <a:p>
          <a:endParaRPr lang="en-US"/>
        </a:p>
      </dgm:t>
    </dgm:pt>
    <dgm:pt modelId="{0D9779DB-7808-43D2-84B5-BDC66DCC036C}" type="sibTrans" cxnId="{9B702E69-E939-460E-9183-230F49882054}">
      <dgm:prSet/>
      <dgm:spPr/>
      <dgm:t>
        <a:bodyPr/>
        <a:lstStyle/>
        <a:p>
          <a:endParaRPr lang="en-US"/>
        </a:p>
      </dgm:t>
    </dgm:pt>
    <dgm:pt modelId="{12CA89D6-1D9A-4E6C-9E3B-6A48A827769A}">
      <dgm:prSet/>
      <dgm:spPr/>
      <dgm:t>
        <a:bodyPr/>
        <a:lstStyle/>
        <a:p>
          <a:r>
            <a:rPr lang="en-US" b="1" dirty="0"/>
            <a:t>HEALTHCARE </a:t>
          </a:r>
          <a:endParaRPr lang="en-US" dirty="0"/>
        </a:p>
      </dgm:t>
    </dgm:pt>
    <dgm:pt modelId="{BECF8978-45B1-4FEA-80DC-A142CB5514F3}" type="parTrans" cxnId="{0675DEC3-0D8B-417C-BDF0-BDE344321A58}">
      <dgm:prSet/>
      <dgm:spPr/>
      <dgm:t>
        <a:bodyPr/>
        <a:lstStyle/>
        <a:p>
          <a:endParaRPr lang="en-US"/>
        </a:p>
      </dgm:t>
    </dgm:pt>
    <dgm:pt modelId="{84EBC338-A465-450F-8CCE-9938950E6E3E}" type="sibTrans" cxnId="{0675DEC3-0D8B-417C-BDF0-BDE344321A58}">
      <dgm:prSet/>
      <dgm:spPr/>
      <dgm:t>
        <a:bodyPr/>
        <a:lstStyle/>
        <a:p>
          <a:endParaRPr lang="en-US"/>
        </a:p>
      </dgm:t>
    </dgm:pt>
    <dgm:pt modelId="{35C9FE42-3A5E-451A-A153-93F8D59E1ABE}">
      <dgm:prSet phldr="0"/>
      <dgm:spPr/>
      <dgm:t>
        <a:bodyPr/>
        <a:lstStyle/>
        <a:p>
          <a:pPr rtl="0"/>
          <a:r>
            <a:rPr lang="en-US" b="1" dirty="0">
              <a:latin typeface="Calibri Light" panose="020F0302020204030204"/>
            </a:rPr>
            <a:t>REAL ESTATE</a:t>
          </a:r>
          <a:endParaRPr lang="en-US" b="1" dirty="0"/>
        </a:p>
      </dgm:t>
    </dgm:pt>
    <dgm:pt modelId="{12F5DCBF-A415-4716-910A-13F0EE66E757}" type="parTrans" cxnId="{7E116A83-4A10-4B67-96F0-5D7F7694320B}">
      <dgm:prSet/>
      <dgm:spPr/>
      <dgm:t>
        <a:bodyPr/>
        <a:lstStyle/>
        <a:p>
          <a:endParaRPr lang="en-US"/>
        </a:p>
      </dgm:t>
    </dgm:pt>
    <dgm:pt modelId="{09BBD0AE-F946-4C53-A2B4-38FF0E863AC0}" type="sibTrans" cxnId="{7E116A83-4A10-4B67-96F0-5D7F7694320B}">
      <dgm:prSet/>
      <dgm:spPr/>
      <dgm:t>
        <a:bodyPr/>
        <a:lstStyle/>
        <a:p>
          <a:endParaRPr lang="en-US"/>
        </a:p>
      </dgm:t>
    </dgm:pt>
    <dgm:pt modelId="{64E517B1-6A9D-422E-93B3-2E4BA7DFFB0F}">
      <dgm:prSet/>
      <dgm:spPr/>
      <dgm:t>
        <a:bodyPr/>
        <a:lstStyle/>
        <a:p>
          <a:r>
            <a:rPr lang="en-US" b="1" dirty="0"/>
            <a:t>SUPPLY  CHAIN MANAGEMNET </a:t>
          </a:r>
          <a:endParaRPr lang="en-US" dirty="0"/>
        </a:p>
      </dgm:t>
    </dgm:pt>
    <dgm:pt modelId="{39EFD82D-F92F-4802-9FA3-8C5FA1B86626}" type="parTrans" cxnId="{EC2EFF15-E160-4EEF-B1AB-E1EA8DDF98FE}">
      <dgm:prSet/>
      <dgm:spPr/>
      <dgm:t>
        <a:bodyPr/>
        <a:lstStyle/>
        <a:p>
          <a:endParaRPr lang="en-US"/>
        </a:p>
      </dgm:t>
    </dgm:pt>
    <dgm:pt modelId="{542225CF-A2A1-4812-A505-93ADFB676BB8}" type="sibTrans" cxnId="{EC2EFF15-E160-4EEF-B1AB-E1EA8DDF98FE}">
      <dgm:prSet/>
      <dgm:spPr/>
      <dgm:t>
        <a:bodyPr/>
        <a:lstStyle/>
        <a:p>
          <a:endParaRPr lang="en-US"/>
        </a:p>
      </dgm:t>
    </dgm:pt>
    <dgm:pt modelId="{CA873867-0B98-4C2E-9BA2-09667DF1D4B2}">
      <dgm:prSet/>
      <dgm:spPr/>
      <dgm:t>
        <a:bodyPr/>
        <a:lstStyle/>
        <a:p>
          <a:r>
            <a:rPr lang="en-US" b="1" dirty="0"/>
            <a:t>FOOD SAFTEY </a:t>
          </a:r>
          <a:endParaRPr lang="en-US" dirty="0"/>
        </a:p>
      </dgm:t>
    </dgm:pt>
    <dgm:pt modelId="{3CB588C7-FF19-4B7C-BE79-556E4912C467}" type="parTrans" cxnId="{1CF48FFF-F392-4617-806F-EC25049616E6}">
      <dgm:prSet/>
      <dgm:spPr/>
      <dgm:t>
        <a:bodyPr/>
        <a:lstStyle/>
        <a:p>
          <a:endParaRPr lang="en-US"/>
        </a:p>
      </dgm:t>
    </dgm:pt>
    <dgm:pt modelId="{A9647E36-DEC7-4274-8192-C4073FBE4752}" type="sibTrans" cxnId="{1CF48FFF-F392-4617-806F-EC25049616E6}">
      <dgm:prSet/>
      <dgm:spPr/>
      <dgm:t>
        <a:bodyPr/>
        <a:lstStyle/>
        <a:p>
          <a:endParaRPr lang="en-US"/>
        </a:p>
      </dgm:t>
    </dgm:pt>
    <dgm:pt modelId="{CA0B4552-EFC0-4C98-9CD4-1191E7FC1317}">
      <dgm:prSet phldr="0"/>
      <dgm:spPr/>
      <dgm:t>
        <a:bodyPr/>
        <a:lstStyle/>
        <a:p>
          <a:pPr rtl="0"/>
          <a:r>
            <a:rPr lang="en-US" b="0" dirty="0">
              <a:solidFill>
                <a:srgbClr val="444444"/>
              </a:solidFill>
              <a:latin typeface="Calibri"/>
              <a:cs typeface="Calibri"/>
            </a:rPr>
            <a:t>IDENTITY MANAGEMENT </a:t>
          </a:r>
        </a:p>
      </dgm:t>
    </dgm:pt>
    <dgm:pt modelId="{7249E22F-80E0-4815-A534-2C817566ECA2}" type="parTrans" cxnId="{EDC186BD-6F6D-4815-A34E-F44D016F9C88}">
      <dgm:prSet/>
      <dgm:spPr/>
    </dgm:pt>
    <dgm:pt modelId="{FE3E0CC9-860E-4B4C-9EE1-B2DA170500AA}" type="sibTrans" cxnId="{EDC186BD-6F6D-4815-A34E-F44D016F9C88}">
      <dgm:prSet/>
      <dgm:spPr/>
    </dgm:pt>
    <dgm:pt modelId="{2A88ABDF-49CC-48D7-9DA9-1F37D826F4DE}" type="pres">
      <dgm:prSet presAssocID="{BF304991-E185-469B-BD0B-A8D7839DC89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4297B89-69A4-4C13-BDBA-F245B769627D}" type="pres">
      <dgm:prSet presAssocID="{0109AC40-71B3-45A1-A36F-1872707143D5}" presName="parentLin" presStyleCnt="0"/>
      <dgm:spPr/>
    </dgm:pt>
    <dgm:pt modelId="{0B88C4F6-9093-47BA-81CA-E5E699200F42}" type="pres">
      <dgm:prSet presAssocID="{0109AC40-71B3-45A1-A36F-1872707143D5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8DC9BFB1-F0B3-43C5-B84D-602C63B0A0D6}" type="pres">
      <dgm:prSet presAssocID="{0109AC40-71B3-45A1-A36F-1872707143D5}" presName="parentText" presStyleLbl="node1" presStyleIdx="0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B207041-DAA9-479E-8AF5-E0D10A8B27F2}" type="pres">
      <dgm:prSet presAssocID="{0109AC40-71B3-45A1-A36F-1872707143D5}" presName="negativeSpace" presStyleCnt="0"/>
      <dgm:spPr/>
    </dgm:pt>
    <dgm:pt modelId="{14B69D86-452E-42E6-8763-1C308E828B2D}" type="pres">
      <dgm:prSet presAssocID="{0109AC40-71B3-45A1-A36F-1872707143D5}" presName="childText" presStyleLbl="conFgAcc1" presStyleIdx="0" presStyleCnt="6">
        <dgm:presLayoutVars>
          <dgm:bulletEnabled val="1"/>
        </dgm:presLayoutVars>
      </dgm:prSet>
      <dgm:spPr/>
    </dgm:pt>
    <dgm:pt modelId="{C61699AA-D57E-430E-AFB7-C2AC6E0A93DF}" type="pres">
      <dgm:prSet presAssocID="{0D9779DB-7808-43D2-84B5-BDC66DCC036C}" presName="spaceBetweenRectangles" presStyleCnt="0"/>
      <dgm:spPr/>
    </dgm:pt>
    <dgm:pt modelId="{9B991558-E977-47CD-A21B-1324826C7572}" type="pres">
      <dgm:prSet presAssocID="{12CA89D6-1D9A-4E6C-9E3B-6A48A827769A}" presName="parentLin" presStyleCnt="0"/>
      <dgm:spPr/>
    </dgm:pt>
    <dgm:pt modelId="{B0989792-57BC-4074-A9DF-A5D422AB84D3}" type="pres">
      <dgm:prSet presAssocID="{12CA89D6-1D9A-4E6C-9E3B-6A48A827769A}" presName="parentLeftMargin" presStyleLbl="node1" presStyleIdx="0" presStyleCnt="6"/>
      <dgm:spPr/>
      <dgm:t>
        <a:bodyPr/>
        <a:lstStyle/>
        <a:p>
          <a:endParaRPr lang="en-US"/>
        </a:p>
      </dgm:t>
    </dgm:pt>
    <dgm:pt modelId="{2C90D91D-C03D-42DD-BA0A-4749500F409D}" type="pres">
      <dgm:prSet presAssocID="{12CA89D6-1D9A-4E6C-9E3B-6A48A827769A}" presName="parentText" presStyleLbl="node1" presStyleIdx="1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C2A26-5063-4AB7-B9CC-9F5DC0D597E2}" type="pres">
      <dgm:prSet presAssocID="{12CA89D6-1D9A-4E6C-9E3B-6A48A827769A}" presName="negativeSpace" presStyleCnt="0"/>
      <dgm:spPr/>
    </dgm:pt>
    <dgm:pt modelId="{F4BE2D1C-C3DF-4F5A-A787-F4CC43992CB7}" type="pres">
      <dgm:prSet presAssocID="{12CA89D6-1D9A-4E6C-9E3B-6A48A827769A}" presName="childText" presStyleLbl="conFgAcc1" presStyleIdx="1" presStyleCnt="6">
        <dgm:presLayoutVars>
          <dgm:bulletEnabled val="1"/>
        </dgm:presLayoutVars>
      </dgm:prSet>
      <dgm:spPr/>
    </dgm:pt>
    <dgm:pt modelId="{6D3646A5-836D-49EE-B716-CAE4DB9DDB02}" type="pres">
      <dgm:prSet presAssocID="{84EBC338-A465-450F-8CCE-9938950E6E3E}" presName="spaceBetweenRectangles" presStyleCnt="0"/>
      <dgm:spPr/>
    </dgm:pt>
    <dgm:pt modelId="{ADA29E6F-1799-425B-82CA-CF5FF0E57CB5}" type="pres">
      <dgm:prSet presAssocID="{35C9FE42-3A5E-451A-A153-93F8D59E1ABE}" presName="parentLin" presStyleCnt="0"/>
      <dgm:spPr/>
    </dgm:pt>
    <dgm:pt modelId="{871B6BDC-F80A-475A-BAB9-DB820E2439A0}" type="pres">
      <dgm:prSet presAssocID="{35C9FE42-3A5E-451A-A153-93F8D59E1ABE}" presName="parentLeftMargin" presStyleLbl="node1" presStyleIdx="1" presStyleCnt="6"/>
      <dgm:spPr/>
      <dgm:t>
        <a:bodyPr/>
        <a:lstStyle/>
        <a:p>
          <a:endParaRPr lang="en-US"/>
        </a:p>
      </dgm:t>
    </dgm:pt>
    <dgm:pt modelId="{613130EB-402A-4019-B1CB-7C5723BD3B91}" type="pres">
      <dgm:prSet presAssocID="{35C9FE42-3A5E-451A-A153-93F8D59E1ABE}" presName="parentText" presStyleLbl="node1" presStyleIdx="2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0A5B16-EA1A-490B-9306-0A4AAF1916AE}" type="pres">
      <dgm:prSet presAssocID="{35C9FE42-3A5E-451A-A153-93F8D59E1ABE}" presName="negativeSpace" presStyleCnt="0"/>
      <dgm:spPr/>
    </dgm:pt>
    <dgm:pt modelId="{1DB67F6B-5AD6-4492-991F-7C8656C69F5A}" type="pres">
      <dgm:prSet presAssocID="{35C9FE42-3A5E-451A-A153-93F8D59E1ABE}" presName="childText" presStyleLbl="conFgAcc1" presStyleIdx="2" presStyleCnt="6">
        <dgm:presLayoutVars>
          <dgm:bulletEnabled val="1"/>
        </dgm:presLayoutVars>
      </dgm:prSet>
      <dgm:spPr/>
    </dgm:pt>
    <dgm:pt modelId="{A6C68C25-0DCB-45FB-B60B-F44151F319D5}" type="pres">
      <dgm:prSet presAssocID="{09BBD0AE-F946-4C53-A2B4-38FF0E863AC0}" presName="spaceBetweenRectangles" presStyleCnt="0"/>
      <dgm:spPr/>
    </dgm:pt>
    <dgm:pt modelId="{8201008B-F847-4E0A-B446-00ADCDDCA39D}" type="pres">
      <dgm:prSet presAssocID="{64E517B1-6A9D-422E-93B3-2E4BA7DFFB0F}" presName="parentLin" presStyleCnt="0"/>
      <dgm:spPr/>
    </dgm:pt>
    <dgm:pt modelId="{8D57024F-72CF-4B38-A6F6-95265967112E}" type="pres">
      <dgm:prSet presAssocID="{64E517B1-6A9D-422E-93B3-2E4BA7DFFB0F}" presName="parentLeftMargin" presStyleLbl="node1" presStyleIdx="2" presStyleCnt="6"/>
      <dgm:spPr/>
      <dgm:t>
        <a:bodyPr/>
        <a:lstStyle/>
        <a:p>
          <a:endParaRPr lang="en-US"/>
        </a:p>
      </dgm:t>
    </dgm:pt>
    <dgm:pt modelId="{9CD25A73-B08F-4201-9734-46A3B2307027}" type="pres">
      <dgm:prSet presAssocID="{64E517B1-6A9D-422E-93B3-2E4BA7DFFB0F}" presName="parentText" presStyleLbl="node1" presStyleIdx="3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391D56-8B23-45D4-A58C-8EF1DADF593E}" type="pres">
      <dgm:prSet presAssocID="{64E517B1-6A9D-422E-93B3-2E4BA7DFFB0F}" presName="negativeSpace" presStyleCnt="0"/>
      <dgm:spPr/>
    </dgm:pt>
    <dgm:pt modelId="{9EC73F31-32F2-4995-B913-9A0899907E1B}" type="pres">
      <dgm:prSet presAssocID="{64E517B1-6A9D-422E-93B3-2E4BA7DFFB0F}" presName="childText" presStyleLbl="conFgAcc1" presStyleIdx="3" presStyleCnt="6">
        <dgm:presLayoutVars>
          <dgm:bulletEnabled val="1"/>
        </dgm:presLayoutVars>
      </dgm:prSet>
      <dgm:spPr/>
    </dgm:pt>
    <dgm:pt modelId="{DFDD42DF-500C-4CA9-BE2A-D3BE0D7A6F5C}" type="pres">
      <dgm:prSet presAssocID="{542225CF-A2A1-4812-A505-93ADFB676BB8}" presName="spaceBetweenRectangles" presStyleCnt="0"/>
      <dgm:spPr/>
    </dgm:pt>
    <dgm:pt modelId="{DB71B3EB-201A-414A-A951-6E6512AFBDBC}" type="pres">
      <dgm:prSet presAssocID="{CA873867-0B98-4C2E-9BA2-09667DF1D4B2}" presName="parentLin" presStyleCnt="0"/>
      <dgm:spPr/>
    </dgm:pt>
    <dgm:pt modelId="{CD236B39-2A9E-469D-8F94-A3342E1CA95D}" type="pres">
      <dgm:prSet presAssocID="{CA873867-0B98-4C2E-9BA2-09667DF1D4B2}" presName="parentLeftMargin" presStyleLbl="node1" presStyleIdx="3" presStyleCnt="6"/>
      <dgm:spPr/>
      <dgm:t>
        <a:bodyPr/>
        <a:lstStyle/>
        <a:p>
          <a:endParaRPr lang="en-US"/>
        </a:p>
      </dgm:t>
    </dgm:pt>
    <dgm:pt modelId="{A4620201-8333-40CD-8F71-6B78A5D56C66}" type="pres">
      <dgm:prSet presAssocID="{CA873867-0B98-4C2E-9BA2-09667DF1D4B2}" presName="parentText" presStyleLbl="node1" presStyleIdx="4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193C861-06A1-4716-BAFC-4DFFEBDE2CF1}" type="pres">
      <dgm:prSet presAssocID="{CA873867-0B98-4C2E-9BA2-09667DF1D4B2}" presName="negativeSpace" presStyleCnt="0"/>
      <dgm:spPr/>
    </dgm:pt>
    <dgm:pt modelId="{3507E567-CA1B-4B29-95F9-7DACD229C1C1}" type="pres">
      <dgm:prSet presAssocID="{CA873867-0B98-4C2E-9BA2-09667DF1D4B2}" presName="childText" presStyleLbl="conFgAcc1" presStyleIdx="4" presStyleCnt="6">
        <dgm:presLayoutVars>
          <dgm:bulletEnabled val="1"/>
        </dgm:presLayoutVars>
      </dgm:prSet>
      <dgm:spPr/>
    </dgm:pt>
    <dgm:pt modelId="{D5D5EA58-32F2-4089-8B60-A3DC150D64C1}" type="pres">
      <dgm:prSet presAssocID="{A9647E36-DEC7-4274-8192-C4073FBE4752}" presName="spaceBetweenRectangles" presStyleCnt="0"/>
      <dgm:spPr/>
    </dgm:pt>
    <dgm:pt modelId="{1286489A-9C13-4C7B-B9B5-67D170CE37BA}" type="pres">
      <dgm:prSet presAssocID="{CA0B4552-EFC0-4C98-9CD4-1191E7FC1317}" presName="parentLin" presStyleCnt="0"/>
      <dgm:spPr/>
    </dgm:pt>
    <dgm:pt modelId="{D04B3C6E-C9EF-4B45-951F-4BA9034E64FB}" type="pres">
      <dgm:prSet presAssocID="{CA0B4552-EFC0-4C98-9CD4-1191E7FC1317}" presName="parentLeftMargin" presStyleLbl="node1" presStyleIdx="4" presStyleCnt="6"/>
      <dgm:spPr/>
      <dgm:t>
        <a:bodyPr/>
        <a:lstStyle/>
        <a:p>
          <a:endParaRPr lang="en-US"/>
        </a:p>
      </dgm:t>
    </dgm:pt>
    <dgm:pt modelId="{AC8629E6-E826-423D-9F66-3458956FB635}" type="pres">
      <dgm:prSet presAssocID="{CA0B4552-EFC0-4C98-9CD4-1191E7FC1317}" presName="parentText" presStyleLbl="node1" presStyleIdx="5" presStyleCnt="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2F424-EFCD-48F0-94D3-61884BBF55A8}" type="pres">
      <dgm:prSet presAssocID="{CA0B4552-EFC0-4C98-9CD4-1191E7FC1317}" presName="negativeSpace" presStyleCnt="0"/>
      <dgm:spPr/>
    </dgm:pt>
    <dgm:pt modelId="{C50CDF57-A940-499C-9229-7D391CF21DD8}" type="pres">
      <dgm:prSet presAssocID="{CA0B4552-EFC0-4C98-9CD4-1191E7FC131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675DEC3-0D8B-417C-BDF0-BDE344321A58}" srcId="{BF304991-E185-469B-BD0B-A8D7839DC89C}" destId="{12CA89D6-1D9A-4E6C-9E3B-6A48A827769A}" srcOrd="1" destOrd="0" parTransId="{BECF8978-45B1-4FEA-80DC-A142CB5514F3}" sibTransId="{84EBC338-A465-450F-8CCE-9938950E6E3E}"/>
    <dgm:cxn modelId="{202BE0B2-8F2A-421A-90FC-C539DB8B9008}" type="presOf" srcId="{CA0B4552-EFC0-4C98-9CD4-1191E7FC1317}" destId="{AC8629E6-E826-423D-9F66-3458956FB635}" srcOrd="1" destOrd="0" presId="urn:microsoft.com/office/officeart/2005/8/layout/list1"/>
    <dgm:cxn modelId="{79E918CF-AA26-4C02-B1D4-DCF92EF486ED}" type="presOf" srcId="{CA873867-0B98-4C2E-9BA2-09667DF1D4B2}" destId="{CD236B39-2A9E-469D-8F94-A3342E1CA95D}" srcOrd="0" destOrd="0" presId="urn:microsoft.com/office/officeart/2005/8/layout/list1"/>
    <dgm:cxn modelId="{02034C65-DC8A-483F-9686-861DB2FCB46F}" type="presOf" srcId="{64E517B1-6A9D-422E-93B3-2E4BA7DFFB0F}" destId="{8D57024F-72CF-4B38-A6F6-95265967112E}" srcOrd="0" destOrd="0" presId="urn:microsoft.com/office/officeart/2005/8/layout/list1"/>
    <dgm:cxn modelId="{2D508B86-0C20-4EBE-8EEA-EBDA8153B375}" type="presOf" srcId="{0109AC40-71B3-45A1-A36F-1872707143D5}" destId="{0B88C4F6-9093-47BA-81CA-E5E699200F42}" srcOrd="0" destOrd="0" presId="urn:microsoft.com/office/officeart/2005/8/layout/list1"/>
    <dgm:cxn modelId="{B0B2E55F-C6FF-4E69-A6BA-7721891E622D}" type="presOf" srcId="{64E517B1-6A9D-422E-93B3-2E4BA7DFFB0F}" destId="{9CD25A73-B08F-4201-9734-46A3B2307027}" srcOrd="1" destOrd="0" presId="urn:microsoft.com/office/officeart/2005/8/layout/list1"/>
    <dgm:cxn modelId="{1CF48FFF-F392-4617-806F-EC25049616E6}" srcId="{BF304991-E185-469B-BD0B-A8D7839DC89C}" destId="{CA873867-0B98-4C2E-9BA2-09667DF1D4B2}" srcOrd="4" destOrd="0" parTransId="{3CB588C7-FF19-4B7C-BE79-556E4912C467}" sibTransId="{A9647E36-DEC7-4274-8192-C4073FBE4752}"/>
    <dgm:cxn modelId="{2465BF94-E508-4A2E-98CA-2BCA52C75A13}" type="presOf" srcId="{BF304991-E185-469B-BD0B-A8D7839DC89C}" destId="{2A88ABDF-49CC-48D7-9DA9-1F37D826F4DE}" srcOrd="0" destOrd="0" presId="urn:microsoft.com/office/officeart/2005/8/layout/list1"/>
    <dgm:cxn modelId="{EC2EFF15-E160-4EEF-B1AB-E1EA8DDF98FE}" srcId="{BF304991-E185-469B-BD0B-A8D7839DC89C}" destId="{64E517B1-6A9D-422E-93B3-2E4BA7DFFB0F}" srcOrd="3" destOrd="0" parTransId="{39EFD82D-F92F-4802-9FA3-8C5FA1B86626}" sibTransId="{542225CF-A2A1-4812-A505-93ADFB676BB8}"/>
    <dgm:cxn modelId="{5EFB5956-51AE-43CF-951D-8D19846FF7B4}" type="presOf" srcId="{CA873867-0B98-4C2E-9BA2-09667DF1D4B2}" destId="{A4620201-8333-40CD-8F71-6B78A5D56C66}" srcOrd="1" destOrd="0" presId="urn:microsoft.com/office/officeart/2005/8/layout/list1"/>
    <dgm:cxn modelId="{6C4BC086-A524-4081-A732-F885D4034EEC}" type="presOf" srcId="{35C9FE42-3A5E-451A-A153-93F8D59E1ABE}" destId="{871B6BDC-F80A-475A-BAB9-DB820E2439A0}" srcOrd="0" destOrd="0" presId="urn:microsoft.com/office/officeart/2005/8/layout/list1"/>
    <dgm:cxn modelId="{EDC186BD-6F6D-4815-A34E-F44D016F9C88}" srcId="{BF304991-E185-469B-BD0B-A8D7839DC89C}" destId="{CA0B4552-EFC0-4C98-9CD4-1191E7FC1317}" srcOrd="5" destOrd="0" parTransId="{7249E22F-80E0-4815-A534-2C817566ECA2}" sibTransId="{FE3E0CC9-860E-4B4C-9EE1-B2DA170500AA}"/>
    <dgm:cxn modelId="{54FD8348-346F-45D7-9D60-B8B983D0DA6A}" type="presOf" srcId="{12CA89D6-1D9A-4E6C-9E3B-6A48A827769A}" destId="{2C90D91D-C03D-42DD-BA0A-4749500F409D}" srcOrd="1" destOrd="0" presId="urn:microsoft.com/office/officeart/2005/8/layout/list1"/>
    <dgm:cxn modelId="{7E116A83-4A10-4B67-96F0-5D7F7694320B}" srcId="{BF304991-E185-469B-BD0B-A8D7839DC89C}" destId="{35C9FE42-3A5E-451A-A153-93F8D59E1ABE}" srcOrd="2" destOrd="0" parTransId="{12F5DCBF-A415-4716-910A-13F0EE66E757}" sibTransId="{09BBD0AE-F946-4C53-A2B4-38FF0E863AC0}"/>
    <dgm:cxn modelId="{9B702E69-E939-460E-9183-230F49882054}" srcId="{BF304991-E185-469B-BD0B-A8D7839DC89C}" destId="{0109AC40-71B3-45A1-A36F-1872707143D5}" srcOrd="0" destOrd="0" parTransId="{A7A2AFBB-95E8-4FBA-810D-6AD844AF08D1}" sibTransId="{0D9779DB-7808-43D2-84B5-BDC66DCC036C}"/>
    <dgm:cxn modelId="{3F2B4FFE-427D-4803-8CDF-469EF5E42713}" type="presOf" srcId="{12CA89D6-1D9A-4E6C-9E3B-6A48A827769A}" destId="{B0989792-57BC-4074-A9DF-A5D422AB84D3}" srcOrd="0" destOrd="0" presId="urn:microsoft.com/office/officeart/2005/8/layout/list1"/>
    <dgm:cxn modelId="{AFE551D8-3F49-4E53-B861-C03E477D2705}" type="presOf" srcId="{CA0B4552-EFC0-4C98-9CD4-1191E7FC1317}" destId="{D04B3C6E-C9EF-4B45-951F-4BA9034E64FB}" srcOrd="0" destOrd="0" presId="urn:microsoft.com/office/officeart/2005/8/layout/list1"/>
    <dgm:cxn modelId="{0672864B-36BC-48CF-B293-0ED1093D4AFF}" type="presOf" srcId="{0109AC40-71B3-45A1-A36F-1872707143D5}" destId="{8DC9BFB1-F0B3-43C5-B84D-602C63B0A0D6}" srcOrd="1" destOrd="0" presId="urn:microsoft.com/office/officeart/2005/8/layout/list1"/>
    <dgm:cxn modelId="{FFA35369-9863-420D-82D0-E666B0C1DA6D}" type="presOf" srcId="{35C9FE42-3A5E-451A-A153-93F8D59E1ABE}" destId="{613130EB-402A-4019-B1CB-7C5723BD3B91}" srcOrd="1" destOrd="0" presId="urn:microsoft.com/office/officeart/2005/8/layout/list1"/>
    <dgm:cxn modelId="{D1EF9CA0-8DFF-4F33-AB87-30E3501DA020}" type="presParOf" srcId="{2A88ABDF-49CC-48D7-9DA9-1F37D826F4DE}" destId="{24297B89-69A4-4C13-BDBA-F245B769627D}" srcOrd="0" destOrd="0" presId="urn:microsoft.com/office/officeart/2005/8/layout/list1"/>
    <dgm:cxn modelId="{F6B54B5E-07BB-4A85-B9AE-9BF90A844FCC}" type="presParOf" srcId="{24297B89-69A4-4C13-BDBA-F245B769627D}" destId="{0B88C4F6-9093-47BA-81CA-E5E699200F42}" srcOrd="0" destOrd="0" presId="urn:microsoft.com/office/officeart/2005/8/layout/list1"/>
    <dgm:cxn modelId="{1BD2A848-5791-46F7-A95D-FE8D7D0F0E17}" type="presParOf" srcId="{24297B89-69A4-4C13-BDBA-F245B769627D}" destId="{8DC9BFB1-F0B3-43C5-B84D-602C63B0A0D6}" srcOrd="1" destOrd="0" presId="urn:microsoft.com/office/officeart/2005/8/layout/list1"/>
    <dgm:cxn modelId="{853A8C6F-7929-4C50-82D1-822EF6EA80AD}" type="presParOf" srcId="{2A88ABDF-49CC-48D7-9DA9-1F37D826F4DE}" destId="{DB207041-DAA9-479E-8AF5-E0D10A8B27F2}" srcOrd="1" destOrd="0" presId="urn:microsoft.com/office/officeart/2005/8/layout/list1"/>
    <dgm:cxn modelId="{69EEC766-AB2D-4F10-8375-316B2A7B65D1}" type="presParOf" srcId="{2A88ABDF-49CC-48D7-9DA9-1F37D826F4DE}" destId="{14B69D86-452E-42E6-8763-1C308E828B2D}" srcOrd="2" destOrd="0" presId="urn:microsoft.com/office/officeart/2005/8/layout/list1"/>
    <dgm:cxn modelId="{4E8CCE5B-4234-44F8-A800-810F6681823E}" type="presParOf" srcId="{2A88ABDF-49CC-48D7-9DA9-1F37D826F4DE}" destId="{C61699AA-D57E-430E-AFB7-C2AC6E0A93DF}" srcOrd="3" destOrd="0" presId="urn:microsoft.com/office/officeart/2005/8/layout/list1"/>
    <dgm:cxn modelId="{A479017D-FF02-46AC-8F03-60B351687BD3}" type="presParOf" srcId="{2A88ABDF-49CC-48D7-9DA9-1F37D826F4DE}" destId="{9B991558-E977-47CD-A21B-1324826C7572}" srcOrd="4" destOrd="0" presId="urn:microsoft.com/office/officeart/2005/8/layout/list1"/>
    <dgm:cxn modelId="{D8870F3D-280A-4C8C-8248-687D64C6D077}" type="presParOf" srcId="{9B991558-E977-47CD-A21B-1324826C7572}" destId="{B0989792-57BC-4074-A9DF-A5D422AB84D3}" srcOrd="0" destOrd="0" presId="urn:microsoft.com/office/officeart/2005/8/layout/list1"/>
    <dgm:cxn modelId="{5641F813-BF11-40F3-8924-4F9D25268D7D}" type="presParOf" srcId="{9B991558-E977-47CD-A21B-1324826C7572}" destId="{2C90D91D-C03D-42DD-BA0A-4749500F409D}" srcOrd="1" destOrd="0" presId="urn:microsoft.com/office/officeart/2005/8/layout/list1"/>
    <dgm:cxn modelId="{77A24F4A-CE6D-4C34-956D-F3DAE025788C}" type="presParOf" srcId="{2A88ABDF-49CC-48D7-9DA9-1F37D826F4DE}" destId="{477C2A26-5063-4AB7-B9CC-9F5DC0D597E2}" srcOrd="5" destOrd="0" presId="urn:microsoft.com/office/officeart/2005/8/layout/list1"/>
    <dgm:cxn modelId="{039B78C2-B335-462B-AEA7-5CCC931F8584}" type="presParOf" srcId="{2A88ABDF-49CC-48D7-9DA9-1F37D826F4DE}" destId="{F4BE2D1C-C3DF-4F5A-A787-F4CC43992CB7}" srcOrd="6" destOrd="0" presId="urn:microsoft.com/office/officeart/2005/8/layout/list1"/>
    <dgm:cxn modelId="{133A9BFA-203F-4A45-A9C4-C76A7B6422B0}" type="presParOf" srcId="{2A88ABDF-49CC-48D7-9DA9-1F37D826F4DE}" destId="{6D3646A5-836D-49EE-B716-CAE4DB9DDB02}" srcOrd="7" destOrd="0" presId="urn:microsoft.com/office/officeart/2005/8/layout/list1"/>
    <dgm:cxn modelId="{080A30C5-9577-4CA2-A684-4ED645F61989}" type="presParOf" srcId="{2A88ABDF-49CC-48D7-9DA9-1F37D826F4DE}" destId="{ADA29E6F-1799-425B-82CA-CF5FF0E57CB5}" srcOrd="8" destOrd="0" presId="urn:microsoft.com/office/officeart/2005/8/layout/list1"/>
    <dgm:cxn modelId="{4EAFB6FE-5A4A-4A60-859C-8B5667B0F6CC}" type="presParOf" srcId="{ADA29E6F-1799-425B-82CA-CF5FF0E57CB5}" destId="{871B6BDC-F80A-475A-BAB9-DB820E2439A0}" srcOrd="0" destOrd="0" presId="urn:microsoft.com/office/officeart/2005/8/layout/list1"/>
    <dgm:cxn modelId="{D61334BE-3377-4E2A-A489-5A0E204705C2}" type="presParOf" srcId="{ADA29E6F-1799-425B-82CA-CF5FF0E57CB5}" destId="{613130EB-402A-4019-B1CB-7C5723BD3B91}" srcOrd="1" destOrd="0" presId="urn:microsoft.com/office/officeart/2005/8/layout/list1"/>
    <dgm:cxn modelId="{8C461B62-4C0E-4348-87AD-668024102CC0}" type="presParOf" srcId="{2A88ABDF-49CC-48D7-9DA9-1F37D826F4DE}" destId="{F10A5B16-EA1A-490B-9306-0A4AAF1916AE}" srcOrd="9" destOrd="0" presId="urn:microsoft.com/office/officeart/2005/8/layout/list1"/>
    <dgm:cxn modelId="{76D370B9-7FBF-4D1E-8E0A-46B6C0FC7EB3}" type="presParOf" srcId="{2A88ABDF-49CC-48D7-9DA9-1F37D826F4DE}" destId="{1DB67F6B-5AD6-4492-991F-7C8656C69F5A}" srcOrd="10" destOrd="0" presId="urn:microsoft.com/office/officeart/2005/8/layout/list1"/>
    <dgm:cxn modelId="{E0B063E6-0152-450A-9E36-BF4CAECDAE86}" type="presParOf" srcId="{2A88ABDF-49CC-48D7-9DA9-1F37D826F4DE}" destId="{A6C68C25-0DCB-45FB-B60B-F44151F319D5}" srcOrd="11" destOrd="0" presId="urn:microsoft.com/office/officeart/2005/8/layout/list1"/>
    <dgm:cxn modelId="{AE5A9F73-D942-4557-A081-E4748070FBD4}" type="presParOf" srcId="{2A88ABDF-49CC-48D7-9DA9-1F37D826F4DE}" destId="{8201008B-F847-4E0A-B446-00ADCDDCA39D}" srcOrd="12" destOrd="0" presId="urn:microsoft.com/office/officeart/2005/8/layout/list1"/>
    <dgm:cxn modelId="{DB7BFAA1-C124-4FA5-A6B1-0045E74207AF}" type="presParOf" srcId="{8201008B-F847-4E0A-B446-00ADCDDCA39D}" destId="{8D57024F-72CF-4B38-A6F6-95265967112E}" srcOrd="0" destOrd="0" presId="urn:microsoft.com/office/officeart/2005/8/layout/list1"/>
    <dgm:cxn modelId="{0BC3D2E7-C399-4CDB-AE48-DA3C0CF5ADD0}" type="presParOf" srcId="{8201008B-F847-4E0A-B446-00ADCDDCA39D}" destId="{9CD25A73-B08F-4201-9734-46A3B2307027}" srcOrd="1" destOrd="0" presId="urn:microsoft.com/office/officeart/2005/8/layout/list1"/>
    <dgm:cxn modelId="{D2AA6B8B-6C66-459E-BF02-DC32F612DDF4}" type="presParOf" srcId="{2A88ABDF-49CC-48D7-9DA9-1F37D826F4DE}" destId="{B5391D56-8B23-45D4-A58C-8EF1DADF593E}" srcOrd="13" destOrd="0" presId="urn:microsoft.com/office/officeart/2005/8/layout/list1"/>
    <dgm:cxn modelId="{502FCFFA-D14E-43C7-B078-FFC8F16268D0}" type="presParOf" srcId="{2A88ABDF-49CC-48D7-9DA9-1F37D826F4DE}" destId="{9EC73F31-32F2-4995-B913-9A0899907E1B}" srcOrd="14" destOrd="0" presId="urn:microsoft.com/office/officeart/2005/8/layout/list1"/>
    <dgm:cxn modelId="{2B580127-63DE-417B-A2C2-30BAD824BE50}" type="presParOf" srcId="{2A88ABDF-49CC-48D7-9DA9-1F37D826F4DE}" destId="{DFDD42DF-500C-4CA9-BE2A-D3BE0D7A6F5C}" srcOrd="15" destOrd="0" presId="urn:microsoft.com/office/officeart/2005/8/layout/list1"/>
    <dgm:cxn modelId="{DE32345D-1572-4F93-86E0-23596FB07D18}" type="presParOf" srcId="{2A88ABDF-49CC-48D7-9DA9-1F37D826F4DE}" destId="{DB71B3EB-201A-414A-A951-6E6512AFBDBC}" srcOrd="16" destOrd="0" presId="urn:microsoft.com/office/officeart/2005/8/layout/list1"/>
    <dgm:cxn modelId="{5502B18D-195F-4AA7-93DC-C20FDFD23E29}" type="presParOf" srcId="{DB71B3EB-201A-414A-A951-6E6512AFBDBC}" destId="{CD236B39-2A9E-469D-8F94-A3342E1CA95D}" srcOrd="0" destOrd="0" presId="urn:microsoft.com/office/officeart/2005/8/layout/list1"/>
    <dgm:cxn modelId="{024EC648-C6AA-4C91-BE29-C40E74D80699}" type="presParOf" srcId="{DB71B3EB-201A-414A-A951-6E6512AFBDBC}" destId="{A4620201-8333-40CD-8F71-6B78A5D56C66}" srcOrd="1" destOrd="0" presId="urn:microsoft.com/office/officeart/2005/8/layout/list1"/>
    <dgm:cxn modelId="{22917790-555B-419B-87A5-D29A8051D13B}" type="presParOf" srcId="{2A88ABDF-49CC-48D7-9DA9-1F37D826F4DE}" destId="{B193C861-06A1-4716-BAFC-4DFFEBDE2CF1}" srcOrd="17" destOrd="0" presId="urn:microsoft.com/office/officeart/2005/8/layout/list1"/>
    <dgm:cxn modelId="{37E03A1E-D25C-437E-AF59-3026A0BD34E2}" type="presParOf" srcId="{2A88ABDF-49CC-48D7-9DA9-1F37D826F4DE}" destId="{3507E567-CA1B-4B29-95F9-7DACD229C1C1}" srcOrd="18" destOrd="0" presId="urn:microsoft.com/office/officeart/2005/8/layout/list1"/>
    <dgm:cxn modelId="{92788DF8-ECE4-4504-9794-6A4886E56DCB}" type="presParOf" srcId="{2A88ABDF-49CC-48D7-9DA9-1F37D826F4DE}" destId="{D5D5EA58-32F2-4089-8B60-A3DC150D64C1}" srcOrd="19" destOrd="0" presId="urn:microsoft.com/office/officeart/2005/8/layout/list1"/>
    <dgm:cxn modelId="{75476D65-FEF3-4595-85F3-4014EFF95E23}" type="presParOf" srcId="{2A88ABDF-49CC-48D7-9DA9-1F37D826F4DE}" destId="{1286489A-9C13-4C7B-B9B5-67D170CE37BA}" srcOrd="20" destOrd="0" presId="urn:microsoft.com/office/officeart/2005/8/layout/list1"/>
    <dgm:cxn modelId="{FC34AED6-8E22-43C9-9330-7AA4A930FCD9}" type="presParOf" srcId="{1286489A-9C13-4C7B-B9B5-67D170CE37BA}" destId="{D04B3C6E-C9EF-4B45-951F-4BA9034E64FB}" srcOrd="0" destOrd="0" presId="urn:microsoft.com/office/officeart/2005/8/layout/list1"/>
    <dgm:cxn modelId="{208A1F3E-8C8B-4071-A2F4-964620A7D5E8}" type="presParOf" srcId="{1286489A-9C13-4C7B-B9B5-67D170CE37BA}" destId="{AC8629E6-E826-423D-9F66-3458956FB635}" srcOrd="1" destOrd="0" presId="urn:microsoft.com/office/officeart/2005/8/layout/list1"/>
    <dgm:cxn modelId="{7B0EB1D7-8874-4247-A624-3DF565823619}" type="presParOf" srcId="{2A88ABDF-49CC-48D7-9DA9-1F37D826F4DE}" destId="{9572F424-EFCD-48F0-94D3-61884BBF55A8}" srcOrd="21" destOrd="0" presId="urn:microsoft.com/office/officeart/2005/8/layout/list1"/>
    <dgm:cxn modelId="{DC0FB21B-A8D4-4AEA-9C41-98D642F7ED43}" type="presParOf" srcId="{2A88ABDF-49CC-48D7-9DA9-1F37D826F4DE}" destId="{C50CDF57-A940-499C-9229-7D391CF21DD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19E96F-9C6F-4E29-8B3D-CC8EB2380FD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89C5EAE-C66A-4AA0-9558-DDFFB9AFC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SCALIBILITY SOLUTIONS</a:t>
          </a:r>
        </a:p>
      </dgm:t>
    </dgm:pt>
    <dgm:pt modelId="{E131526E-4CB1-4A75-B9A2-9AC0D1D8CFB6}" type="parTrans" cxnId="{166ACA93-7699-4568-967F-8C3D517943D1}">
      <dgm:prSet/>
      <dgm:spPr/>
      <dgm:t>
        <a:bodyPr/>
        <a:lstStyle/>
        <a:p>
          <a:endParaRPr lang="en-US"/>
        </a:p>
      </dgm:t>
    </dgm:pt>
    <dgm:pt modelId="{6CDAD17B-685E-4AE6-9B14-F8E57C401340}" type="sibTrans" cxnId="{166ACA93-7699-4568-967F-8C3D517943D1}">
      <dgm:prSet/>
      <dgm:spPr/>
      <dgm:t>
        <a:bodyPr/>
        <a:lstStyle/>
        <a:p>
          <a:endParaRPr lang="en-US"/>
        </a:p>
      </dgm:t>
    </dgm:pt>
    <dgm:pt modelId="{53066572-6D9E-4D40-809A-1BA356ED50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INTEGRATION WITH OTHER TECHNOLOGIES</a:t>
          </a:r>
        </a:p>
      </dgm:t>
    </dgm:pt>
    <dgm:pt modelId="{94B98B09-33AE-4247-93EE-1B884102D96F}" type="parTrans" cxnId="{FDB85502-28B2-49EC-B1F7-464E82B72CC9}">
      <dgm:prSet/>
      <dgm:spPr/>
      <dgm:t>
        <a:bodyPr/>
        <a:lstStyle/>
        <a:p>
          <a:endParaRPr lang="en-US"/>
        </a:p>
      </dgm:t>
    </dgm:pt>
    <dgm:pt modelId="{EDC57816-811C-4E9C-BEA0-6AEAAE1FA6E2}" type="sibTrans" cxnId="{FDB85502-28B2-49EC-B1F7-464E82B72CC9}">
      <dgm:prSet/>
      <dgm:spPr/>
      <dgm:t>
        <a:bodyPr/>
        <a:lstStyle/>
        <a:p>
          <a:endParaRPr lang="en-US"/>
        </a:p>
      </dgm:t>
    </dgm:pt>
    <dgm:pt modelId="{D3FDEACA-59F7-458E-8CB8-AFF6C8CC11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PRIVACY</a:t>
          </a:r>
        </a:p>
      </dgm:t>
    </dgm:pt>
    <dgm:pt modelId="{A7C65C0C-33F0-4B87-9D03-DEC9EB2D2074}" type="parTrans" cxnId="{E1C824D4-CCCD-4715-A29D-5CE8840708EF}">
      <dgm:prSet/>
      <dgm:spPr/>
      <dgm:t>
        <a:bodyPr/>
        <a:lstStyle/>
        <a:p>
          <a:endParaRPr lang="en-US"/>
        </a:p>
      </dgm:t>
    </dgm:pt>
    <dgm:pt modelId="{FCF093AB-BCB7-4640-A019-547EEF42036E}" type="sibTrans" cxnId="{E1C824D4-CCCD-4715-A29D-5CE8840708EF}">
      <dgm:prSet/>
      <dgm:spPr/>
      <dgm:t>
        <a:bodyPr/>
        <a:lstStyle/>
        <a:p>
          <a:endParaRPr lang="en-US"/>
        </a:p>
      </dgm:t>
    </dgm:pt>
    <dgm:pt modelId="{A9273D11-25C5-4ECB-AD0F-A474BA745722}" type="pres">
      <dgm:prSet presAssocID="{5319E96F-9C6F-4E29-8B3D-CC8EB2380FD2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89AE69-53D9-454E-B92A-4462A3D97C5C}" type="pres">
      <dgm:prSet presAssocID="{C89C5EAE-C66A-4AA0-9558-DDFFB9AFCBD9}" presName="compNode" presStyleCnt="0"/>
      <dgm:spPr/>
    </dgm:pt>
    <dgm:pt modelId="{2C4E9129-CCF0-423E-9453-17D16B8C0739}" type="pres">
      <dgm:prSet presAssocID="{C89C5EAE-C66A-4AA0-9558-DDFFB9AFCB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5B3459A-8216-45E1-9EAA-D88433051FA5}" type="pres">
      <dgm:prSet presAssocID="{C89C5EAE-C66A-4AA0-9558-DDFFB9AFCBD9}" presName="spaceRect" presStyleCnt="0"/>
      <dgm:spPr/>
    </dgm:pt>
    <dgm:pt modelId="{D9D18E6B-CADB-4230-9227-E76999EF8F8B}" type="pres">
      <dgm:prSet presAssocID="{C89C5EAE-C66A-4AA0-9558-DDFFB9AFCBD9}" presName="textRect" presStyleLbl="revTx" presStyleIdx="0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D3DA58DD-B2D6-453F-876E-279FBA202909}" type="pres">
      <dgm:prSet presAssocID="{6CDAD17B-685E-4AE6-9B14-F8E57C401340}" presName="sibTrans" presStyleCnt="0"/>
      <dgm:spPr/>
    </dgm:pt>
    <dgm:pt modelId="{30EAFDD8-E2AF-4CBD-9D2C-324F6DFF0041}" type="pres">
      <dgm:prSet presAssocID="{53066572-6D9E-4D40-809A-1BA356ED5007}" presName="compNode" presStyleCnt="0"/>
      <dgm:spPr/>
    </dgm:pt>
    <dgm:pt modelId="{C60CBF46-94A7-4EC4-BC13-ACEAD7C6ADB0}" type="pres">
      <dgm:prSet presAssocID="{53066572-6D9E-4D40-809A-1BA356ED50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36060EB6-7BB5-4C44-B4D7-9CAB550054B1}" type="pres">
      <dgm:prSet presAssocID="{53066572-6D9E-4D40-809A-1BA356ED5007}" presName="spaceRect" presStyleCnt="0"/>
      <dgm:spPr/>
    </dgm:pt>
    <dgm:pt modelId="{ED7E0970-A343-4570-92BD-CE6D8A4BAE4F}" type="pres">
      <dgm:prSet presAssocID="{53066572-6D9E-4D40-809A-1BA356ED5007}" presName="textRect" presStyleLbl="revTx" presStyleIdx="1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CF939F41-30A4-4785-9797-4CE6B5200B39}" type="pres">
      <dgm:prSet presAssocID="{EDC57816-811C-4E9C-BEA0-6AEAAE1FA6E2}" presName="sibTrans" presStyleCnt="0"/>
      <dgm:spPr/>
    </dgm:pt>
    <dgm:pt modelId="{E10A1682-0F70-4856-BBFA-F5ABCA4E3D44}" type="pres">
      <dgm:prSet presAssocID="{D3FDEACA-59F7-458E-8CB8-AFF6C8CC113C}" presName="compNode" presStyleCnt="0"/>
      <dgm:spPr/>
    </dgm:pt>
    <dgm:pt modelId="{DB2418A0-E2B2-42D2-B992-3B7FCDD70CDA}" type="pres">
      <dgm:prSet presAssocID="{D3FDEACA-59F7-458E-8CB8-AFF6C8CC11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t>
        <a:bodyPr/>
        <a:lstStyle/>
        <a:p>
          <a:endParaRPr lang="en-US"/>
        </a:p>
      </dgm:t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C885F1E9-7A5B-4920-A52B-6E8B7BB11EB3}" type="pres">
      <dgm:prSet presAssocID="{D3FDEACA-59F7-458E-8CB8-AFF6C8CC113C}" presName="spaceRect" presStyleCnt="0"/>
      <dgm:spPr/>
    </dgm:pt>
    <dgm:pt modelId="{2BF4D945-B9E5-45F5-A126-3F6AB29A22C5}" type="pres">
      <dgm:prSet presAssocID="{D3FDEACA-59F7-458E-8CB8-AFF6C8CC113C}" presName="textRect" presStyleLbl="revTx" presStyleIdx="2" presStyleCnt="3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1FDCD7-A629-4C61-9192-E13FED788885}" type="presOf" srcId="{C89C5EAE-C66A-4AA0-9558-DDFFB9AFCBD9}" destId="{D9D18E6B-CADB-4230-9227-E76999EF8F8B}" srcOrd="0" destOrd="0" presId="urn:microsoft.com/office/officeart/2018/2/layout/IconLabelList"/>
    <dgm:cxn modelId="{E1C824D4-CCCD-4715-A29D-5CE8840708EF}" srcId="{5319E96F-9C6F-4E29-8B3D-CC8EB2380FD2}" destId="{D3FDEACA-59F7-458E-8CB8-AFF6C8CC113C}" srcOrd="2" destOrd="0" parTransId="{A7C65C0C-33F0-4B87-9D03-DEC9EB2D2074}" sibTransId="{FCF093AB-BCB7-4640-A019-547EEF42036E}"/>
    <dgm:cxn modelId="{FDB85502-28B2-49EC-B1F7-464E82B72CC9}" srcId="{5319E96F-9C6F-4E29-8B3D-CC8EB2380FD2}" destId="{53066572-6D9E-4D40-809A-1BA356ED5007}" srcOrd="1" destOrd="0" parTransId="{94B98B09-33AE-4247-93EE-1B884102D96F}" sibTransId="{EDC57816-811C-4E9C-BEA0-6AEAAE1FA6E2}"/>
    <dgm:cxn modelId="{783BC0AC-E820-4691-B28D-8648EDBEECC2}" type="presOf" srcId="{D3FDEACA-59F7-458E-8CB8-AFF6C8CC113C}" destId="{2BF4D945-B9E5-45F5-A126-3F6AB29A22C5}" srcOrd="0" destOrd="0" presId="urn:microsoft.com/office/officeart/2018/2/layout/IconLabelList"/>
    <dgm:cxn modelId="{BE79D1D9-12B0-4C9B-9420-1EBE7E29E5B3}" type="presOf" srcId="{5319E96F-9C6F-4E29-8B3D-CC8EB2380FD2}" destId="{A9273D11-25C5-4ECB-AD0F-A474BA745722}" srcOrd="0" destOrd="0" presId="urn:microsoft.com/office/officeart/2018/2/layout/IconLabelList"/>
    <dgm:cxn modelId="{166ACA93-7699-4568-967F-8C3D517943D1}" srcId="{5319E96F-9C6F-4E29-8B3D-CC8EB2380FD2}" destId="{C89C5EAE-C66A-4AA0-9558-DDFFB9AFCBD9}" srcOrd="0" destOrd="0" parTransId="{E131526E-4CB1-4A75-B9A2-9AC0D1D8CFB6}" sibTransId="{6CDAD17B-685E-4AE6-9B14-F8E57C401340}"/>
    <dgm:cxn modelId="{18C90554-2A59-45B1-ADA7-0A5358A1D09B}" type="presOf" srcId="{53066572-6D9E-4D40-809A-1BA356ED5007}" destId="{ED7E0970-A343-4570-92BD-CE6D8A4BAE4F}" srcOrd="0" destOrd="0" presId="urn:microsoft.com/office/officeart/2018/2/layout/IconLabelList"/>
    <dgm:cxn modelId="{7D516A89-BE92-4A0D-95AE-1407DD44A757}" type="presParOf" srcId="{A9273D11-25C5-4ECB-AD0F-A474BA745722}" destId="{9689AE69-53D9-454E-B92A-4462A3D97C5C}" srcOrd="0" destOrd="0" presId="urn:microsoft.com/office/officeart/2018/2/layout/IconLabelList"/>
    <dgm:cxn modelId="{9D8B8ECC-4C51-4B11-910A-0B9E81D8B8F6}" type="presParOf" srcId="{9689AE69-53D9-454E-B92A-4462A3D97C5C}" destId="{2C4E9129-CCF0-423E-9453-17D16B8C0739}" srcOrd="0" destOrd="0" presId="urn:microsoft.com/office/officeart/2018/2/layout/IconLabelList"/>
    <dgm:cxn modelId="{1C5AD458-2C1F-44DF-B7E0-71D2A7F96B2E}" type="presParOf" srcId="{9689AE69-53D9-454E-B92A-4462A3D97C5C}" destId="{B5B3459A-8216-45E1-9EAA-D88433051FA5}" srcOrd="1" destOrd="0" presId="urn:microsoft.com/office/officeart/2018/2/layout/IconLabelList"/>
    <dgm:cxn modelId="{17C999BE-FAC8-4080-AD07-8F787D5763ED}" type="presParOf" srcId="{9689AE69-53D9-454E-B92A-4462A3D97C5C}" destId="{D9D18E6B-CADB-4230-9227-E76999EF8F8B}" srcOrd="2" destOrd="0" presId="urn:microsoft.com/office/officeart/2018/2/layout/IconLabelList"/>
    <dgm:cxn modelId="{4C5486CB-C832-4D4B-A711-9FC59FA6B513}" type="presParOf" srcId="{A9273D11-25C5-4ECB-AD0F-A474BA745722}" destId="{D3DA58DD-B2D6-453F-876E-279FBA202909}" srcOrd="1" destOrd="0" presId="urn:microsoft.com/office/officeart/2018/2/layout/IconLabelList"/>
    <dgm:cxn modelId="{4F2BE906-CEDE-4FA5-8D40-4AD3873E4F1A}" type="presParOf" srcId="{A9273D11-25C5-4ECB-AD0F-A474BA745722}" destId="{30EAFDD8-E2AF-4CBD-9D2C-324F6DFF0041}" srcOrd="2" destOrd="0" presId="urn:microsoft.com/office/officeart/2018/2/layout/IconLabelList"/>
    <dgm:cxn modelId="{86531256-0FE2-432B-BE43-690E210C9880}" type="presParOf" srcId="{30EAFDD8-E2AF-4CBD-9D2C-324F6DFF0041}" destId="{C60CBF46-94A7-4EC4-BC13-ACEAD7C6ADB0}" srcOrd="0" destOrd="0" presId="urn:microsoft.com/office/officeart/2018/2/layout/IconLabelList"/>
    <dgm:cxn modelId="{E344509A-BB15-462A-9FE3-A8A4F9E38E45}" type="presParOf" srcId="{30EAFDD8-E2AF-4CBD-9D2C-324F6DFF0041}" destId="{36060EB6-7BB5-4C44-B4D7-9CAB550054B1}" srcOrd="1" destOrd="0" presId="urn:microsoft.com/office/officeart/2018/2/layout/IconLabelList"/>
    <dgm:cxn modelId="{A65AF0BD-FF24-4F2A-8832-F685BB2EAFD8}" type="presParOf" srcId="{30EAFDD8-E2AF-4CBD-9D2C-324F6DFF0041}" destId="{ED7E0970-A343-4570-92BD-CE6D8A4BAE4F}" srcOrd="2" destOrd="0" presId="urn:microsoft.com/office/officeart/2018/2/layout/IconLabelList"/>
    <dgm:cxn modelId="{E0F2F0F8-C91C-41DD-B388-2EC5B01B7F1F}" type="presParOf" srcId="{A9273D11-25C5-4ECB-AD0F-A474BA745722}" destId="{CF939F41-30A4-4785-9797-4CE6B5200B39}" srcOrd="3" destOrd="0" presId="urn:microsoft.com/office/officeart/2018/2/layout/IconLabelList"/>
    <dgm:cxn modelId="{AF31DCFD-A3D7-4F5A-981D-F7D8911578F8}" type="presParOf" srcId="{A9273D11-25C5-4ECB-AD0F-A474BA745722}" destId="{E10A1682-0F70-4856-BBFA-F5ABCA4E3D44}" srcOrd="4" destOrd="0" presId="urn:microsoft.com/office/officeart/2018/2/layout/IconLabelList"/>
    <dgm:cxn modelId="{E3A4876B-7BCB-4E99-98E1-06259B3A4186}" type="presParOf" srcId="{E10A1682-0F70-4856-BBFA-F5ABCA4E3D44}" destId="{DB2418A0-E2B2-42D2-B992-3B7FCDD70CDA}" srcOrd="0" destOrd="0" presId="urn:microsoft.com/office/officeart/2018/2/layout/IconLabelList"/>
    <dgm:cxn modelId="{0D2CA90C-6C79-4E81-B4D7-476B3A70EDD2}" type="presParOf" srcId="{E10A1682-0F70-4856-BBFA-F5ABCA4E3D44}" destId="{C885F1E9-7A5B-4920-A52B-6E8B7BB11EB3}" srcOrd="1" destOrd="0" presId="urn:microsoft.com/office/officeart/2018/2/layout/IconLabelList"/>
    <dgm:cxn modelId="{21E5E966-C00E-417A-ACE0-4C70168CFF5B}" type="presParOf" srcId="{E10A1682-0F70-4856-BBFA-F5ABCA4E3D44}" destId="{2BF4D945-B9E5-45F5-A126-3F6AB29A22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3826411-D6C2-4C8A-88D1-6EDA325B0AB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075621-71FF-494E-B7F8-3EED5AFCEAD0}">
      <dgm:prSet/>
      <dgm:spPr/>
      <dgm:t>
        <a:bodyPr/>
        <a:lstStyle/>
        <a:p>
          <a:r>
            <a:rPr lang="en-US"/>
            <a:t>In summary, blockchain technology offers a ground-breaking method for ensuring </a:t>
          </a:r>
          <a:r>
            <a:rPr lang="en-US" b="1"/>
            <a:t>security</a:t>
          </a:r>
          <a:r>
            <a:rPr lang="en-US"/>
            <a:t>, </a:t>
          </a:r>
          <a:r>
            <a:rPr lang="en-US" b="1"/>
            <a:t>trust</a:t>
          </a:r>
          <a:r>
            <a:rPr lang="en-US"/>
            <a:t>, and </a:t>
          </a:r>
          <a:r>
            <a:rPr lang="en-US" b="1"/>
            <a:t>transparency</a:t>
          </a:r>
          <a:r>
            <a:rPr lang="en-US"/>
            <a:t>. </a:t>
          </a:r>
        </a:p>
      </dgm:t>
    </dgm:pt>
    <dgm:pt modelId="{8A361106-61FF-46D4-9F57-77BCF24A029E}" type="parTrans" cxnId="{36B5CCC2-6B64-48BC-837A-CBFB43C80ACD}">
      <dgm:prSet/>
      <dgm:spPr/>
      <dgm:t>
        <a:bodyPr/>
        <a:lstStyle/>
        <a:p>
          <a:endParaRPr lang="en-US"/>
        </a:p>
      </dgm:t>
    </dgm:pt>
    <dgm:pt modelId="{4C780587-E819-43A0-AAD7-37C427F69080}" type="sibTrans" cxnId="{36B5CCC2-6B64-48BC-837A-CBFB43C80ACD}">
      <dgm:prSet/>
      <dgm:spPr/>
      <dgm:t>
        <a:bodyPr/>
        <a:lstStyle/>
        <a:p>
          <a:endParaRPr lang="en-US"/>
        </a:p>
      </dgm:t>
    </dgm:pt>
    <dgm:pt modelId="{6F7EDC75-8B07-48B9-B1A0-A917C309760F}">
      <dgm:prSet/>
      <dgm:spPr/>
      <dgm:t>
        <a:bodyPr/>
        <a:lstStyle/>
        <a:p>
          <a:r>
            <a:rPr lang="en-US"/>
            <a:t>Its </a:t>
          </a:r>
          <a:r>
            <a:rPr lang="en-US" b="1"/>
            <a:t>decentralized</a:t>
          </a:r>
          <a:r>
            <a:rPr lang="en-US"/>
            <a:t> and impervious to tampering nature has the power to revolutionize a number of sectors, including healthcare and finance. </a:t>
          </a:r>
        </a:p>
      </dgm:t>
    </dgm:pt>
    <dgm:pt modelId="{E7FCB809-8FBA-4E2B-B356-DDD486815B6D}" type="parTrans" cxnId="{AF81CD88-76BE-43D9-A371-FFCE27FDC88F}">
      <dgm:prSet/>
      <dgm:spPr/>
      <dgm:t>
        <a:bodyPr/>
        <a:lstStyle/>
        <a:p>
          <a:endParaRPr lang="en-US"/>
        </a:p>
      </dgm:t>
    </dgm:pt>
    <dgm:pt modelId="{7CA0E408-6291-4412-96E9-1321E8F38E2B}" type="sibTrans" cxnId="{AF81CD88-76BE-43D9-A371-FFCE27FDC88F}">
      <dgm:prSet/>
      <dgm:spPr/>
      <dgm:t>
        <a:bodyPr/>
        <a:lstStyle/>
        <a:p>
          <a:endParaRPr lang="en-US"/>
        </a:p>
      </dgm:t>
    </dgm:pt>
    <dgm:pt modelId="{766A7A3C-6BD2-476F-8553-4B2D64DD0381}">
      <dgm:prSet/>
      <dgm:spPr/>
      <dgm:t>
        <a:bodyPr/>
        <a:lstStyle/>
        <a:p>
          <a:r>
            <a:rPr lang="en-US"/>
            <a:t>Blockchain has the potential to promote creativity, effectiveness, and inclusivity in our digital future as it develops further.</a:t>
          </a:r>
        </a:p>
      </dgm:t>
    </dgm:pt>
    <dgm:pt modelId="{0BD745BA-FAED-4FEA-9A80-9B370CDF226E}" type="parTrans" cxnId="{CB484716-67CA-4D14-AEB9-622AB1F50E85}">
      <dgm:prSet/>
      <dgm:spPr/>
      <dgm:t>
        <a:bodyPr/>
        <a:lstStyle/>
        <a:p>
          <a:endParaRPr lang="en-US"/>
        </a:p>
      </dgm:t>
    </dgm:pt>
    <dgm:pt modelId="{5D775CE7-5628-4739-A042-424440CE3376}" type="sibTrans" cxnId="{CB484716-67CA-4D14-AEB9-622AB1F50E85}">
      <dgm:prSet/>
      <dgm:spPr/>
      <dgm:t>
        <a:bodyPr/>
        <a:lstStyle/>
        <a:p>
          <a:endParaRPr lang="en-US"/>
        </a:p>
      </dgm:t>
    </dgm:pt>
    <dgm:pt modelId="{3B46FAAA-790C-4B3E-A5AE-FED1D41AE65B}" type="pres">
      <dgm:prSet presAssocID="{C3826411-D6C2-4C8A-88D1-6EDA325B0AB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5D42033-37B7-4E0D-AA76-55C46663DCE5}" type="pres">
      <dgm:prSet presAssocID="{E1075621-71FF-494E-B7F8-3EED5AFCEAD0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1220C-593C-4918-9E5E-B268ECDFBF32}" type="pres">
      <dgm:prSet presAssocID="{4C780587-E819-43A0-AAD7-37C427F69080}" presName="spacer" presStyleCnt="0"/>
      <dgm:spPr/>
    </dgm:pt>
    <dgm:pt modelId="{BF6FD99A-AA40-49C2-BA2A-5C0423639E02}" type="pres">
      <dgm:prSet presAssocID="{6F7EDC75-8B07-48B9-B1A0-A917C309760F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F62DD-8344-4D57-9ED9-75F2CB70CB55}" type="pres">
      <dgm:prSet presAssocID="{7CA0E408-6291-4412-96E9-1321E8F38E2B}" presName="spacer" presStyleCnt="0"/>
      <dgm:spPr/>
    </dgm:pt>
    <dgm:pt modelId="{1FA49E18-9673-4C2F-B2DF-5D6C0452DDAD}" type="pres">
      <dgm:prSet presAssocID="{766A7A3C-6BD2-476F-8553-4B2D64DD0381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3FAB412-48A3-4D3C-A3A9-D331A0EDDF5A}" type="presOf" srcId="{E1075621-71FF-494E-B7F8-3EED5AFCEAD0}" destId="{45D42033-37B7-4E0D-AA76-55C46663DCE5}" srcOrd="0" destOrd="0" presId="urn:microsoft.com/office/officeart/2005/8/layout/vList2"/>
    <dgm:cxn modelId="{CB484716-67CA-4D14-AEB9-622AB1F50E85}" srcId="{C3826411-D6C2-4C8A-88D1-6EDA325B0AB1}" destId="{766A7A3C-6BD2-476F-8553-4B2D64DD0381}" srcOrd="2" destOrd="0" parTransId="{0BD745BA-FAED-4FEA-9A80-9B370CDF226E}" sibTransId="{5D775CE7-5628-4739-A042-424440CE3376}"/>
    <dgm:cxn modelId="{C6570151-DDED-4644-8CCE-DAEC67D06584}" type="presOf" srcId="{C3826411-D6C2-4C8A-88D1-6EDA325B0AB1}" destId="{3B46FAAA-790C-4B3E-A5AE-FED1D41AE65B}" srcOrd="0" destOrd="0" presId="urn:microsoft.com/office/officeart/2005/8/layout/vList2"/>
    <dgm:cxn modelId="{AF81CD88-76BE-43D9-A371-FFCE27FDC88F}" srcId="{C3826411-D6C2-4C8A-88D1-6EDA325B0AB1}" destId="{6F7EDC75-8B07-48B9-B1A0-A917C309760F}" srcOrd="1" destOrd="0" parTransId="{E7FCB809-8FBA-4E2B-B356-DDD486815B6D}" sibTransId="{7CA0E408-6291-4412-96E9-1321E8F38E2B}"/>
    <dgm:cxn modelId="{F87FCEA8-368C-422C-B647-659931F8A19F}" type="presOf" srcId="{766A7A3C-6BD2-476F-8553-4B2D64DD0381}" destId="{1FA49E18-9673-4C2F-B2DF-5D6C0452DDAD}" srcOrd="0" destOrd="0" presId="urn:microsoft.com/office/officeart/2005/8/layout/vList2"/>
    <dgm:cxn modelId="{13CB3582-495F-4D9A-A157-3BB5D85E3586}" type="presOf" srcId="{6F7EDC75-8B07-48B9-B1A0-A917C309760F}" destId="{BF6FD99A-AA40-49C2-BA2A-5C0423639E02}" srcOrd="0" destOrd="0" presId="urn:microsoft.com/office/officeart/2005/8/layout/vList2"/>
    <dgm:cxn modelId="{36B5CCC2-6B64-48BC-837A-CBFB43C80ACD}" srcId="{C3826411-D6C2-4C8A-88D1-6EDA325B0AB1}" destId="{E1075621-71FF-494E-B7F8-3EED5AFCEAD0}" srcOrd="0" destOrd="0" parTransId="{8A361106-61FF-46D4-9F57-77BCF24A029E}" sibTransId="{4C780587-E819-43A0-AAD7-37C427F69080}"/>
    <dgm:cxn modelId="{8A5FE0DC-77E1-41C0-BC7A-AFB40B5E2FF8}" type="presParOf" srcId="{3B46FAAA-790C-4B3E-A5AE-FED1D41AE65B}" destId="{45D42033-37B7-4E0D-AA76-55C46663DCE5}" srcOrd="0" destOrd="0" presId="urn:microsoft.com/office/officeart/2005/8/layout/vList2"/>
    <dgm:cxn modelId="{4202E023-E860-444E-ABD5-FD8690D8C040}" type="presParOf" srcId="{3B46FAAA-790C-4B3E-A5AE-FED1D41AE65B}" destId="{B8F1220C-593C-4918-9E5E-B268ECDFBF32}" srcOrd="1" destOrd="0" presId="urn:microsoft.com/office/officeart/2005/8/layout/vList2"/>
    <dgm:cxn modelId="{667E08F5-2D0F-44F5-A7BF-21B08A9E3C34}" type="presParOf" srcId="{3B46FAAA-790C-4B3E-A5AE-FED1D41AE65B}" destId="{BF6FD99A-AA40-49C2-BA2A-5C0423639E02}" srcOrd="2" destOrd="0" presId="urn:microsoft.com/office/officeart/2005/8/layout/vList2"/>
    <dgm:cxn modelId="{2A051385-9A49-4762-A007-CF44CC74B932}" type="presParOf" srcId="{3B46FAAA-790C-4B3E-A5AE-FED1D41AE65B}" destId="{2A3F62DD-8344-4D57-9ED9-75F2CB70CB55}" srcOrd="3" destOrd="0" presId="urn:microsoft.com/office/officeart/2005/8/layout/vList2"/>
    <dgm:cxn modelId="{76646F46-50D4-446E-88CE-26CDA702C6B5}" type="presParOf" srcId="{3B46FAAA-790C-4B3E-A5AE-FED1D41AE65B}" destId="{1FA49E18-9673-4C2F-B2DF-5D6C0452DDA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69D86-452E-42E6-8763-1C308E828B2D}">
      <dsp:nvSpPr>
        <dsp:cNvPr id="0" name=""/>
        <dsp:cNvSpPr/>
      </dsp:nvSpPr>
      <dsp:spPr>
        <a:xfrm>
          <a:off x="0" y="3956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9BFB1-F0B3-43C5-B84D-602C63B0A0D6}">
      <dsp:nvSpPr>
        <dsp:cNvPr id="0" name=""/>
        <dsp:cNvSpPr/>
      </dsp:nvSpPr>
      <dsp:spPr>
        <a:xfrm>
          <a:off x="345025" y="100470"/>
          <a:ext cx="4830358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solidFill>
                <a:srgbClr val="000000"/>
              </a:solidFill>
              <a:latin typeface="Calibri"/>
              <a:cs typeface="Calibri"/>
            </a:rPr>
            <a:t> CRYPTO CURRENCY(BITCOIN,ETHERUM)</a:t>
          </a:r>
          <a:endParaRPr lang="en-US" sz="2000" kern="1200" dirty="0"/>
        </a:p>
      </dsp:txBody>
      <dsp:txXfrm>
        <a:off x="373846" y="129291"/>
        <a:ext cx="4772716" cy="532758"/>
      </dsp:txXfrm>
    </dsp:sp>
    <dsp:sp modelId="{F4BE2D1C-C3DF-4F5A-A787-F4CC43992CB7}">
      <dsp:nvSpPr>
        <dsp:cNvPr id="0" name=""/>
        <dsp:cNvSpPr/>
      </dsp:nvSpPr>
      <dsp:spPr>
        <a:xfrm>
          <a:off x="0" y="13028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91073"/>
              <a:satOff val="-16786"/>
              <a:lumOff val="17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0D91D-C03D-42DD-BA0A-4749500F409D}">
      <dsp:nvSpPr>
        <dsp:cNvPr id="0" name=""/>
        <dsp:cNvSpPr/>
      </dsp:nvSpPr>
      <dsp:spPr>
        <a:xfrm>
          <a:off x="345025" y="1007670"/>
          <a:ext cx="4830358" cy="590400"/>
        </a:xfrm>
        <a:prstGeom prst="roundRec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HEALTHCARE </a:t>
          </a:r>
          <a:endParaRPr lang="en-US" sz="2000" kern="1200" dirty="0"/>
        </a:p>
      </dsp:txBody>
      <dsp:txXfrm>
        <a:off x="373846" y="1036491"/>
        <a:ext cx="4772716" cy="532758"/>
      </dsp:txXfrm>
    </dsp:sp>
    <dsp:sp modelId="{1DB67F6B-5AD6-4492-991F-7C8656C69F5A}">
      <dsp:nvSpPr>
        <dsp:cNvPr id="0" name=""/>
        <dsp:cNvSpPr/>
      </dsp:nvSpPr>
      <dsp:spPr>
        <a:xfrm>
          <a:off x="0" y="22100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82145"/>
              <a:satOff val="-33571"/>
              <a:lumOff val="3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130EB-402A-4019-B1CB-7C5723BD3B91}">
      <dsp:nvSpPr>
        <dsp:cNvPr id="0" name=""/>
        <dsp:cNvSpPr/>
      </dsp:nvSpPr>
      <dsp:spPr>
        <a:xfrm>
          <a:off x="345025" y="1914870"/>
          <a:ext cx="4830358" cy="590400"/>
        </a:xfrm>
        <a:prstGeom prst="roundRec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>
              <a:latin typeface="Calibri Light" panose="020F0302020204030204"/>
            </a:rPr>
            <a:t>REAL ESTATE</a:t>
          </a:r>
          <a:endParaRPr lang="en-US" sz="2000" b="1" kern="1200" dirty="0"/>
        </a:p>
      </dsp:txBody>
      <dsp:txXfrm>
        <a:off x="373846" y="1943691"/>
        <a:ext cx="4772716" cy="532758"/>
      </dsp:txXfrm>
    </dsp:sp>
    <dsp:sp modelId="{9EC73F31-32F2-4995-B913-9A0899907E1B}">
      <dsp:nvSpPr>
        <dsp:cNvPr id="0" name=""/>
        <dsp:cNvSpPr/>
      </dsp:nvSpPr>
      <dsp:spPr>
        <a:xfrm>
          <a:off x="0" y="31172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73218"/>
              <a:satOff val="-50357"/>
              <a:lumOff val="5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D25A73-B08F-4201-9734-46A3B2307027}">
      <dsp:nvSpPr>
        <dsp:cNvPr id="0" name=""/>
        <dsp:cNvSpPr/>
      </dsp:nvSpPr>
      <dsp:spPr>
        <a:xfrm>
          <a:off x="345025" y="2822070"/>
          <a:ext cx="4830358" cy="590400"/>
        </a:xfrm>
        <a:prstGeom prst="roundRec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SUPPLY  CHAIN MANAGEMNET </a:t>
          </a:r>
          <a:endParaRPr lang="en-US" sz="2000" kern="1200" dirty="0"/>
        </a:p>
      </dsp:txBody>
      <dsp:txXfrm>
        <a:off x="373846" y="2850891"/>
        <a:ext cx="4772716" cy="532758"/>
      </dsp:txXfrm>
    </dsp:sp>
    <dsp:sp modelId="{3507E567-CA1B-4B29-95F9-7DACD229C1C1}">
      <dsp:nvSpPr>
        <dsp:cNvPr id="0" name=""/>
        <dsp:cNvSpPr/>
      </dsp:nvSpPr>
      <dsp:spPr>
        <a:xfrm>
          <a:off x="0" y="40244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164290"/>
              <a:satOff val="-67142"/>
              <a:lumOff val="6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620201-8333-40CD-8F71-6B78A5D56C66}">
      <dsp:nvSpPr>
        <dsp:cNvPr id="0" name=""/>
        <dsp:cNvSpPr/>
      </dsp:nvSpPr>
      <dsp:spPr>
        <a:xfrm>
          <a:off x="345025" y="3729270"/>
          <a:ext cx="4830358" cy="590400"/>
        </a:xfrm>
        <a:prstGeom prst="roundRec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/>
            <a:t>FOOD SAFTEY </a:t>
          </a:r>
          <a:endParaRPr lang="en-US" sz="2000" kern="1200" dirty="0"/>
        </a:p>
      </dsp:txBody>
      <dsp:txXfrm>
        <a:off x="373846" y="3758091"/>
        <a:ext cx="4772716" cy="532758"/>
      </dsp:txXfrm>
    </dsp:sp>
    <dsp:sp modelId="{C50CDF57-A940-499C-9229-7D391CF21DD8}">
      <dsp:nvSpPr>
        <dsp:cNvPr id="0" name=""/>
        <dsp:cNvSpPr/>
      </dsp:nvSpPr>
      <dsp:spPr>
        <a:xfrm>
          <a:off x="0" y="4931670"/>
          <a:ext cx="6900512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8629E6-E826-423D-9F66-3458956FB635}">
      <dsp:nvSpPr>
        <dsp:cNvPr id="0" name=""/>
        <dsp:cNvSpPr/>
      </dsp:nvSpPr>
      <dsp:spPr>
        <a:xfrm>
          <a:off x="345025" y="4636470"/>
          <a:ext cx="4830358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0" kern="1200" dirty="0">
              <a:solidFill>
                <a:srgbClr val="444444"/>
              </a:solidFill>
              <a:latin typeface="Calibri"/>
              <a:cs typeface="Calibri"/>
            </a:rPr>
            <a:t>IDENTITY MANAGEMENT </a:t>
          </a:r>
        </a:p>
      </dsp:txBody>
      <dsp:txXfrm>
        <a:off x="373846" y="4665291"/>
        <a:ext cx="4772716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4E9129-CCF0-423E-9453-17D16B8C0739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D18E6B-CADB-4230-9227-E76999EF8F8B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SCALIBILITY SOLUTIONS</a:t>
          </a:r>
        </a:p>
      </dsp:txBody>
      <dsp:txXfrm>
        <a:off x="417971" y="2644140"/>
        <a:ext cx="2889450" cy="720000"/>
      </dsp:txXfrm>
    </dsp:sp>
    <dsp:sp modelId="{C60CBF46-94A7-4EC4-BC13-ACEAD7C6ADB0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7E0970-A343-4570-92BD-CE6D8A4BAE4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INTEGRATION WITH OTHER TECHNOLOGIES</a:t>
          </a:r>
        </a:p>
      </dsp:txBody>
      <dsp:txXfrm>
        <a:off x="3813075" y="2644140"/>
        <a:ext cx="2889450" cy="720000"/>
      </dsp:txXfrm>
    </dsp:sp>
    <dsp:sp modelId="{DB2418A0-E2B2-42D2-B992-3B7FCDD70CDA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4D945-B9E5-45F5-A126-3F6AB29A22C5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/>
            <a:t>PRIVACY</a:t>
          </a:r>
        </a:p>
      </dsp:txBody>
      <dsp:txXfrm>
        <a:off x="7208178" y="2644140"/>
        <a:ext cx="28894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42033-37B7-4E0D-AA76-55C46663DCE5}">
      <dsp:nvSpPr>
        <dsp:cNvPr id="0" name=""/>
        <dsp:cNvSpPr/>
      </dsp:nvSpPr>
      <dsp:spPr>
        <a:xfrm>
          <a:off x="0" y="667063"/>
          <a:ext cx="7559504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In summary, blockchain technology offers a ground-breaking method for ensuring </a:t>
          </a:r>
          <a:r>
            <a:rPr lang="en-US" sz="2900" b="1" kern="1200"/>
            <a:t>security</a:t>
          </a:r>
          <a:r>
            <a:rPr lang="en-US" sz="2900" kern="1200"/>
            <a:t>, </a:t>
          </a:r>
          <a:r>
            <a:rPr lang="en-US" sz="2900" b="1" kern="1200"/>
            <a:t>trust</a:t>
          </a:r>
          <a:r>
            <a:rPr lang="en-US" sz="2900" kern="1200"/>
            <a:t>, and </a:t>
          </a:r>
          <a:r>
            <a:rPr lang="en-US" sz="2900" b="1" kern="1200"/>
            <a:t>transparency</a:t>
          </a:r>
          <a:r>
            <a:rPr lang="en-US" sz="2900" kern="1200"/>
            <a:t>. </a:t>
          </a:r>
        </a:p>
      </dsp:txBody>
      <dsp:txXfrm>
        <a:off x="77847" y="744910"/>
        <a:ext cx="7403810" cy="1439016"/>
      </dsp:txXfrm>
    </dsp:sp>
    <dsp:sp modelId="{BF6FD99A-AA40-49C2-BA2A-5C0423639E02}">
      <dsp:nvSpPr>
        <dsp:cNvPr id="0" name=""/>
        <dsp:cNvSpPr/>
      </dsp:nvSpPr>
      <dsp:spPr>
        <a:xfrm>
          <a:off x="0" y="2345293"/>
          <a:ext cx="7559504" cy="159471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Its </a:t>
          </a:r>
          <a:r>
            <a:rPr lang="en-US" sz="2900" b="1" kern="1200"/>
            <a:t>decentralized</a:t>
          </a:r>
          <a:r>
            <a:rPr lang="en-US" sz="2900" kern="1200"/>
            <a:t> and impervious to tampering nature has the power to revolutionize a number of sectors, including healthcare and finance. </a:t>
          </a:r>
        </a:p>
      </dsp:txBody>
      <dsp:txXfrm>
        <a:off x="77847" y="2423140"/>
        <a:ext cx="7403810" cy="1439016"/>
      </dsp:txXfrm>
    </dsp:sp>
    <dsp:sp modelId="{1FA49E18-9673-4C2F-B2DF-5D6C0452DDAD}">
      <dsp:nvSpPr>
        <dsp:cNvPr id="0" name=""/>
        <dsp:cNvSpPr/>
      </dsp:nvSpPr>
      <dsp:spPr>
        <a:xfrm>
          <a:off x="0" y="4023523"/>
          <a:ext cx="7559504" cy="159471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/>
            <a:t>Blockchain has the potential to promote creativity, effectiveness, and inclusivity in our digital future as it develops further.</a:t>
          </a:r>
        </a:p>
      </dsp:txBody>
      <dsp:txXfrm>
        <a:off x="77847" y="4101370"/>
        <a:ext cx="7403810" cy="14390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oplemattersglobal.com/article/hr-technology/how-blockchain-impact-human-resource-function-22387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-sa/3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cord_(computer_science)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hyperlink" Target="https://en.wikipedia.org/wiki/Distributed_ledg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knodiot.com/blockchain-teknolojisinin-gelecegi" TargetMode="External"/><Relationship Id="rId5" Type="http://schemas.openxmlformats.org/officeDocument/2006/relationships/image" Target="../media/image2.jpeg"/><Relationship Id="rId4" Type="http://schemas.openxmlformats.org/officeDocument/2006/relationships/hyperlink" Target="https://en.wikipedia.org/wiki/Cryptographic_hash_functio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11054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hain link with dots and lines&#10;&#10;Description automatically generated">
            <a:extLst>
              <a:ext uri="{FF2B5EF4-FFF2-40B4-BE49-F238E27FC236}">
                <a16:creationId xmlns:a16="http://schemas.microsoft.com/office/drawing/2014/main" xmlns="" id="{1BC84F41-9A8F-AEE6-0268-703FC4CA1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noFill/>
                <a:ea typeface="Calibri Light"/>
                <a:cs typeface="Calibri Light"/>
              </a:rPr>
              <a:t>BLOCKCHAIN TECNOLOGY</a:t>
            </a:r>
            <a: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ea typeface="Calibri Light"/>
                <a:cs typeface="Calibri Light"/>
              </a:rPr>
              <a:t/>
            </a:r>
            <a:br>
              <a:rPr lang="en-US" sz="8100" b="1" dirty="0">
                <a:ln w="22225">
                  <a:solidFill>
                    <a:schemeClr val="tx1"/>
                  </a:solidFill>
                  <a:miter lim="800000"/>
                </a:ln>
                <a:ea typeface="Calibri Light"/>
                <a:cs typeface="Calibri Light"/>
              </a:rPr>
            </a:br>
            <a:endParaRPr lang="en-US" sz="8100" b="1" dirty="0">
              <a:ln w="22225">
                <a:solidFill>
                  <a:prstClr val="white"/>
                </a:solidFill>
                <a:miter lim="800000"/>
              </a:ln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3200" dirty="0">
                <a:ea typeface="Calibri"/>
                <a:cs typeface="Calibri"/>
              </a:rPr>
              <a:t>PRESENTED BY HARIS AND USMAN SOHAIL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A3DC6B0-7DB7-19DB-CCDB-FDCA88B2D2DE}"/>
              </a:ext>
            </a:extLst>
          </p:cNvPr>
          <p:cNvSpPr txBox="1"/>
          <p:nvPr/>
        </p:nvSpPr>
        <p:spPr>
          <a:xfrm>
            <a:off x="9737482" y="6657945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9E6FC9-4E40-8562-475C-86D0B8BD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FUTURE TRENDS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088177DC-0801-29BA-BE7A-134EFF4609C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402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 fill">
            <a:extLst>
              <a:ext uri="{FF2B5EF4-FFF2-40B4-BE49-F238E27FC236}">
                <a16:creationId xmlns:a16="http://schemas.microsoft.com/office/drawing/2014/main" xmlns="" id="{CB49665F-0298-4449-8D2D-209989CB9E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xmlns="" id="{A71EEC14-174A-46FA-B046-474750457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EEB6CB95-E653-4C6C-AE51-62FD848E8D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xmlns="" id="{BDD3CB8E-ABA7-4F37-BB2C-64FFD19813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xmlns="" id="{C2CA788A-B2FD-494C-BED0-83E31F6DF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43F5E015-E085-4624-B431-B42414448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DDB60AE-8B9C-4BA0-93DC-F8C9EBF6D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F247760-BE07-41A2-969E-570081E65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7A70BD2-76FC-4BDD-9E64-3B93D5EF3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ADD9643-5489-42CB-9762-FBAC2AAE9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9A2C16E-2745-4E3D-BECC-D66755221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2E5A063-571D-4461-9869-B3E93F6E6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66019AD-E33B-4DBF-BAD3-AE361160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B6447D-24E3-D126-1743-81075D77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CONCLUSION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xmlns="" id="{4CF13EF5-CE07-ADBC-1F39-680518721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847317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4297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xmlns="" id="{4522B21E-B2B9-4C72-9A71-C87EFD1374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5EB7D2A2-F448-44D4-938C-DC84CBCB3B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871AEA07-1E14-44B4-8E55-64EF049CD6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5A7291-B84F-DEFC-2F93-14AFF826B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THANKS  FOR YOUR   ATTENTION</a:t>
            </a:r>
            <a:b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Q&amp;A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xmlns="" id="{F7C8EA93-3210-4C62-99E9-153C275E3A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972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A0118C5-4F8D-4CF4-BADD-53FEACC6C4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8CB8AC-3BC7-D8AF-192C-E428848B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sz="3700">
                <a:solidFill>
                  <a:schemeClr val="bg1"/>
                </a:solidFill>
                <a:ea typeface="Calibri Light"/>
                <a:cs typeface="Calibri Light"/>
              </a:rPr>
              <a:t>WHAT IS BLOCKCHAIN TECNOLOGY?</a:t>
            </a:r>
            <a:endParaRPr lang="en-US" sz="3700">
              <a:solidFill>
                <a:schemeClr val="bg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xmlns="" id="{52D7FCC1-2D52-49CE-A986-EE6E0CA64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xmlns="" id="{28C3CACD-E5A7-4AAC-AE47-75CF7D30FF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xmlns="" id="{58E0D3FC-767B-7253-9B40-BA2F439F1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520" y="1747592"/>
            <a:ext cx="521717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Blockchain is a shared, immutable ledger that facilitates the process of recording transactions and tracking assets in a business network.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It is  a database use to store data and information or transaction.</a:t>
            </a:r>
          </a:p>
          <a:p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A 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blockchain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is a 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distributed ledge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 with growing lists of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records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 (</a:t>
            </a:r>
            <a:r>
              <a:rPr lang="en-US" sz="2000" b="1" i="1" dirty="0">
                <a:solidFill>
                  <a:schemeClr val="bg1"/>
                </a:solidFill>
                <a:ea typeface="+mn-lt"/>
                <a:cs typeface="+mn-lt"/>
              </a:rPr>
              <a:t>blocks</a:t>
            </a:r>
            <a:r>
              <a:rPr lang="en-US" sz="2000" b="1" dirty="0">
                <a:solidFill>
                  <a:schemeClr val="bg1"/>
                </a:solidFill>
                <a:ea typeface="+mn-lt"/>
                <a:cs typeface="+mn-lt"/>
              </a:rPr>
              <a:t>) 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that are securely linked together via 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cryptographic hashes</a:t>
            </a:r>
            <a:r>
              <a:rPr lang="en-US" sz="20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</a:p>
          <a:p>
            <a:endParaRPr lang="en-US" sz="2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A35C15A-135A-4FD3-BA11-A046CFA390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0" name="Graphic 190">
              <a:extLst>
                <a:ext uri="{FF2B5EF4-FFF2-40B4-BE49-F238E27FC236}">
                  <a16:creationId xmlns:a16="http://schemas.microsoft.com/office/drawing/2014/main" xmlns="" id="{61E65A99-85A2-448D-AA1F-7690BD01A7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xmlns="" id="{A127EC05-3250-408F-8F9F-A73F8B9B1D7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E6D9B8D4-23BB-4CD2-A0FF-95423AFEB0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1" name="Graphic 190">
              <a:extLst>
                <a:ext uri="{FF2B5EF4-FFF2-40B4-BE49-F238E27FC236}">
                  <a16:creationId xmlns:a16="http://schemas.microsoft.com/office/drawing/2014/main" xmlns="" id="{91DC38B0-ED19-4BAC-A009-485461F23D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1A2C10C3-E625-41E2-8047-2AE4A87F33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xmlns="" id="{0F0340A9-BD8A-4ABB-9AC1-7A14DF22EE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7" name="Picture 6" descr="A world map with lines and dots&#10;&#10;Description automatically generated">
            <a:extLst>
              <a:ext uri="{FF2B5EF4-FFF2-40B4-BE49-F238E27FC236}">
                <a16:creationId xmlns:a16="http://schemas.microsoft.com/office/drawing/2014/main" xmlns="" id="{A64C0B89-17C2-455B-EEFE-29D63AFDF2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xmlns="" r:id="rId6"/>
              </a:ext>
            </a:extLst>
          </a:blip>
          <a:stretch/>
        </p:blipFill>
        <p:spPr>
          <a:xfrm>
            <a:off x="7253021" y="2429145"/>
            <a:ext cx="3555043" cy="1999711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03AF83E4-4DE2-499C-9F36-0279E7E4FB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28" name="Graphic 4">
              <a:extLst>
                <a:ext uri="{FF2B5EF4-FFF2-40B4-BE49-F238E27FC236}">
                  <a16:creationId xmlns:a16="http://schemas.microsoft.com/office/drawing/2014/main" xmlns="" id="{0B09EB4D-4323-43F4-9970-42885A83A8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xmlns="" id="{BA9C6284-1137-47FE-9471-23CA824947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xmlns="" id="{A00A6D3C-23F9-41D9-B891-14D8E2E98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xmlns="" id="{8F8D96F5-1ED7-4891-8D8B-A24E72DA7C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xmlns="" id="{0E9A3A72-EC37-423D-B309-A6487A86C7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xmlns="" id="{EBE630AB-13C0-44A2-80CA-C07483E934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xmlns="" id="{B7768337-3D65-4FE5-8E1A-D79219E0AF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xmlns="" id="{968E4331-550E-4929-ACE8-D2ED2D6EA3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xmlns="" id="{768D8817-CAEE-45BB-820E-A67C68D480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xmlns="" id="{350A8C31-0139-4ABD-967A-139738E88F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xmlns="" id="{9855AEE1-1C1C-4832-8B4C-042F59E029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xmlns="" id="{A41C5A32-BD0A-4457-9CF7-97467FA2B7A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xmlns="" id="{93C14A20-2E3C-49F8-AF55-C384FEB9551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xmlns="" id="{DB167719-0D82-4ABF-9BC8-B073A84741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xmlns="" id="{660582DE-E250-4561-9298-E4FADEB90F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xmlns="" id="{820B635A-6E81-4D8A-98A3-141E57A6FF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xmlns="" id="{3909A0ED-D070-4792-A2EE-CCEB6BA63C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xmlns="" id="{4619A19C-3B55-4085-8668-4589996280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xmlns="" id="{87D16772-2B59-486E-BE47-65D591C088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xmlns="" id="{1D6A06B8-1E4A-497F-B977-F78E5D7D00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xmlns="" id="{55BC53AD-5249-4FB1-AB74-3F71AAEB5A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xmlns="" id="{36F8561A-874A-48BB-BCC2-07F002ED4FD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xmlns="" id="{BA6B1B8F-9695-447F-BF2F-9010D40A07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xmlns="" id="{454192F9-26C5-4212-BA60-CADA662AFE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xmlns="" id="{BFBDA013-4858-422E-AE7A-614BF71FBAC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xmlns="" id="{42BA261C-0C75-431D-9FD5-2C3AA241BE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xmlns="" id="{0F8709D9-2655-4A39-9228-BCFCBF4122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xmlns="" id="{9653F80B-5CF7-45EF-889B-FD0AAF4835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xmlns="" id="{2A1DA86A-7442-4897-88A4-EDD18A01C5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xmlns="" id="{39623279-A4CE-49AC-B5FA-CD224324BE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xmlns="" id="{EB9D8B4D-1BE5-4CD9-A592-D0D3D76911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xmlns="" id="{769A47A3-F5B7-4BF0-B920-21A62F96F7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xmlns="" id="{6E5DCDE9-48A4-41BA-987D-CC72C62B36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xmlns="" id="{0F51F840-3DBF-444E-BC79-718416C51D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xmlns="" id="{2DFD2B64-98D0-4E59-AE1F-693872F36D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xmlns="" id="{CF09CB65-8B7E-426C-A3FE-DD20196FCB3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xmlns="" id="{43149294-A5BC-4E62-A167-3CD55E05B33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xmlns="" id="{DB99FCDF-C9A0-40F7-ABDE-7247B2238D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xmlns="" id="{0CE59751-EC07-43C1-A5F5-AF5D30EBBE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xmlns="" id="{4573CCF2-67F2-4BD1-A01C-1D064B908FF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xmlns="" id="{1C60C662-612D-485A-A50D-E938C6E499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xmlns="" id="{0048F63C-A2BB-4D89-9649-91EC2045C0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xmlns="" id="{1C29F96C-43D4-4F0F-A76D-4CED9C610C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xmlns="" id="{B660107F-776B-455F-AC78-225F21B81DE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xmlns="" id="{EB1DB332-7265-477D-9A04-EDB3799DEAD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xmlns="" id="{EBBEFE2D-1654-40D8-A838-45728A16836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xmlns="" id="{190211E2-64DF-4171-811B-B8A0CD87B9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xmlns="" id="{5F7CDCE8-8B48-4859-BDFE-FCB7BC6F58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xmlns="" id="{B770A8C4-614E-4295-A937-718CC61B25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xmlns="" id="{A699ADB6-675C-44B0-B96E-EDD7AC1F96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xmlns="" id="{64875E98-2AA1-4001-90EA-2F3D9E017E8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xmlns="" id="{5BEC7219-356F-4141-B57B-8BCD85BF777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xmlns="" id="{564D4AAB-BB2C-4A77-BB45-94EEC66CD7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xmlns="" id="{CE9CF29A-81CA-4A03-8B04-55F5668826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xmlns="" id="{52FEFF22-7798-4730-9C0B-EC7EAFCD01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xmlns="" id="{00149276-D167-4D2B-93F1-FD2958302B7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xmlns="" id="{E7DC22D5-A39C-4789-A952-D891488772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xmlns="" id="{7BA51EF1-15F0-4193-AB83-F8C8A64D62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xmlns="" id="{3FB75ADB-F020-4C56-91C6-9AB4629855A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xmlns="" id="{DBCE5CDF-BBF6-4E67-8CCE-9482D7EB4F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xmlns="" id="{2138BABC-E51C-4F80-972E-CF44385C16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xmlns="" id="{96B0C850-272E-4B08-8779-B872DCAA37C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xmlns="" id="{2EEE54AF-B9C2-494D-9E02-2F67FEF7A2B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xmlns="" id="{D21349A4-F7C9-492C-A658-EA9F7538B66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xmlns="" id="{D88D1ED8-AC07-4621-9933-E10CE612203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xmlns="" id="{6FD21FCD-1DA9-45C2-9AB5-548EE0E6E6E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xmlns="" id="{C8BDD8CA-1442-470F-A5D3-FC8A87A103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xmlns="" id="{3B8DF094-690E-4C13-8284-7A7C97441A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xmlns="" id="{FE0B926C-A114-444D-BA51-FECE28B03C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xmlns="" id="{00BDE6CC-5F54-4752-ACC4-E3BCF2BEEA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xmlns="" id="{6E28F857-CCD8-4222-84C0-A0B415E7BD8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xmlns="" id="{CD2687E0-0214-44E6-8BB1-34F6B7BA89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xmlns="" id="{7F1236AA-FC17-487E-83B1-D71BCB2A87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xmlns="" id="{623384AA-72EF-4BCF-9137-1944405836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xmlns="" id="{1BD81D1B-2270-4FBE-B437-F0DBB8DDFFF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xmlns="" id="{6411E268-F8CA-4C78-82ED-DDCF28B0BE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xmlns="" id="{D48F8732-5205-4843-A2EB-3E0EB18F9F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xmlns="" id="{DC5966DA-8E1A-43FF-A1A4-C6879B45644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xmlns="" id="{E3BEFD3E-662F-4B38-859E-093A14241D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xmlns="" id="{06C52F63-F17B-4356-A3AE-9707D93D29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xmlns="" id="{85706A28-0822-4064-AD3E-2A1F4E1C9E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xmlns="" id="{348A813F-1672-44DB-A207-F3494E7C283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xmlns="" id="{6FC8AEBA-4BD5-4BB0-B004-A8B06B6A41A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xmlns="" id="{71ED8D8F-0325-426C-9257-1A5048211F5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xmlns="" id="{0FF054DF-85C2-466A-9D64-EB6D95AA82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xmlns="" id="{2D01FA60-E77D-41EE-8228-CFB979E3D5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xmlns="" id="{AC8D6F02-E0C8-4EF5-9D41-E75C16C16E3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xmlns="" id="{BD111AAF-4EE4-4A89-84D2-4201F035D7A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xmlns="" id="{E8F4C133-3F54-4715-A7D6-4261B9A998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xmlns="" id="{0BAA2E6B-E393-45EA-8AE6-A775AA69CCB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xmlns="" id="{7DB4F953-9FE8-4B8D-A62B-CB20A7037A3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xmlns="" id="{9D918AF2-85FB-436F-99DB-622B076646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xmlns="" id="{1F078C58-0893-4D64-B685-BCB70CAC62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xmlns="" id="{AEDA3784-7618-477C-A8B0-36FA393D64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xmlns="" id="{0AC49727-CA00-439E-82D4-B446B789650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xmlns="" id="{6B67B441-65C8-4A53-968B-C56CB40867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xmlns="" id="{94CEDDB5-CC85-4A9E-A73C-85D7B714FA9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xmlns="" id="{80BF7883-770D-4CA2-BE01-C5F4B102B96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xmlns="" id="{7DF07BC6-9560-430C-86FA-AFA6F7DF09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xmlns="" id="{9B085920-7744-44C8-AF91-D2F16C997D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xmlns="" id="{22308C0A-08FC-4AAA-87B2-1E57033E4A8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xmlns="" id="{AB727BDA-993C-4BB5-8CED-8D50C55F7A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xmlns="" id="{1BB192D1-56DC-4342-911C-7D80A9084D5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xmlns="" id="{337ADC5A-E225-4E91-B940-2DD15330E74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xmlns="" id="{0D170CF5-349D-4588-8AD3-373D47A4EC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xmlns="" id="{297A6982-5B80-4376-A9D2-C11E9B0843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xmlns="" id="{0B14F779-546D-4011-8459-2E8E34C505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xmlns="" id="{35AE6943-22C6-405D-A071-F8EC29DAB06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xmlns="" id="{2464DBFD-1DA1-456F-8427-CF66CD4C8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xmlns="" id="{C9CA1114-00C4-448B-BF9A-9D70C709B00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xmlns="" id="{2101A885-A4A8-4AFE-9905-E510D58C84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xmlns="" id="{661E165D-4826-43AD-AD75-1C965A71A0B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xmlns="" id="{C1F2231A-5945-44AF-95E4-6D14529C86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xmlns="" id="{1998F14A-698C-4220-92B8-2EC10C3561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xmlns="" id="{496E0BBF-D595-4DAE-91C6-4EB179C693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xmlns="" id="{E31F1BC0-CB0A-4386-BE5E-7972AFB050F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xmlns="" id="{B1575BDE-4CFA-4FAD-9F64-692A6DBFF5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xmlns="" id="{9D32D2E3-5D5B-4751-A477-A26860AC17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xmlns="" id="{92009233-25F1-4029-B170-318CBBA005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xmlns="" id="{CCBFA5E5-8384-4D58-BD73-BA36E23E80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xmlns="" id="{3ACBBAC3-185E-4C28-81AB-C9BE2A88DE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xmlns="" id="{225AF996-F3FB-4AF2-B954-BDF79069E75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xmlns="" id="{E10B0127-17D3-4B62-8708-9558A79455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xmlns="" id="{A36A9D1B-B750-446F-99FF-E3280E32AD6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xmlns="" id="{C078DB92-DE53-4BEC-BBD4-B5966EAA16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xmlns="" id="{7334AD7D-F850-4E92-89F9-49EE6E3AA70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xmlns="" id="{14D983A3-96A9-4BB8-90D5-93B0E625F88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xmlns="" id="{43A1FFE3-BB5F-4455-B23F-DA56AE791E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xmlns="" id="{C34E69E0-4115-4CAA-86FB-1D5A8830D9B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xmlns="" id="{E5707C7C-BEB2-4920-9D44-8AF218FFBF6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xmlns="" id="{D95D2E5E-6D1E-43FC-A231-E28A082964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xmlns="" id="{DB511D52-FE0D-4F8D-AC2F-6806904C67D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xmlns="" id="{E4D31CC7-D38B-4566-A6F9-5CB84EEAADC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xmlns="" id="{48116577-FA2A-434D-83D4-213A1497D2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xmlns="" id="{02288414-AA9B-4065-A506-AE5ED2ABC51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xmlns="" id="{92EAF5E5-70A0-4FE6-B906-6BCF9C49F7D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xmlns="" id="{3DA12971-2CD2-4DE8-8B05-8B11B5614B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xmlns="" id="{B9486073-CABC-45A3-B442-5959E5CE6D4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xmlns="" id="{3EEB7953-85A2-4391-931C-CE88AC0532F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xmlns="" id="{1BF2EBC9-4A08-4A35-8C75-15E51BA0AB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xmlns="" id="{1686BEF1-7F1A-40F6-BC3F-24221ACECC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xmlns="" id="{5D2D2281-DA3F-41A6-B56E-2EE507826A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xmlns="" id="{B1EBA419-056B-478C-A25C-B349F4DDD9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xmlns="" id="{3DE38383-61B3-4E4E-B781-1C7DA04D657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xmlns="" id="{F62AD048-154B-4830-A46F-263BA35AA7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xmlns="" id="{636A730F-15EE-440C-84B5-0541AE95468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xmlns="" id="{31AF286F-6D0E-447F-B4D1-24729E0D62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xmlns="" id="{36F64061-98E4-477D-BABF-CC6BA8D676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xmlns="" id="{1C601616-D38B-4ED2-BD55-F5AEA36AB0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xmlns="" id="{E0593B16-48EE-41A8-B4AF-E03A74CBB8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xmlns="" id="{26B2406B-8A3A-4381-8D69-1178F16C4D1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xmlns="" id="{DF1F792D-BA16-4D8F-99C3-E5E6959A51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xmlns="" id="{AA77D5AF-6FFE-4577-BC40-BA19023071D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xmlns="" id="{08F16A01-2EE8-4E4F-83CD-2000577D14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xmlns="" id="{18ACB7FF-8D64-44A2-8571-7DB441D97E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xmlns="" id="{E15E0D81-20B6-4D4C-9B7C-4D5A01B6AA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xmlns="" id="{8F687395-0ADA-4504-B6D0-D55493AB66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xmlns="" id="{94D99C3F-4701-403D-A69E-EE345B0E41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xmlns="" id="{0C6D9CF1-A535-4742-B2CF-B61ADC55EDA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xmlns="" id="{E9EB265F-CF4E-4485-88F1-AE3CE1BE37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xmlns="" id="{9B354D37-6517-4AF4-8195-9A7B43D20CB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xmlns="" id="{2A3087FA-3C5B-4898-9FE2-633DAA0B74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xmlns="" id="{C8D7AB32-147E-4110-ABBE-7F1FB68942B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xmlns="" id="{542ED17E-A6FC-4BC6-B7FE-EF9BC5B151C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xmlns="" id="{4610CFBC-B173-4CBE-BBD7-7E859FCAB0C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xmlns="" id="{7578019C-8AAF-4A81-84C4-155EB43FAF8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xmlns="" id="{46936191-0661-4BD8-9A61-D00FAC97DF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xmlns="" id="{F7BC1D8F-F88B-4A19-B640-8DCC739927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xmlns="" id="{47D77817-943A-4D8A-82EE-C309FC9FF06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xmlns="" id="{BF86E220-D031-40B7-B3A2-0C723E3A91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9" name="Graphic 4">
              <a:extLst>
                <a:ext uri="{FF2B5EF4-FFF2-40B4-BE49-F238E27FC236}">
                  <a16:creationId xmlns:a16="http://schemas.microsoft.com/office/drawing/2014/main" xmlns="" id="{226E1D80-1BFB-4A13-8F3C-94D54398C5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3DCC1C21-CB11-4506-90E4-37DCD97AF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68177170-8FD3-4752-B1DB-0186ADF9B14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8CAA5FB4-9073-4612-99F5-95E1C6D067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DE021324-18DD-4114-8992-9652707C16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xmlns="" id="{6ECBC33B-D8EB-4804-9EA3-57C07B57C03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xmlns="" id="{D03927C7-0E45-4B61-844A-4A626FDF6A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AC6AF6E8-E748-47F7-B35C-567D5FBA6C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1EC671E5-B299-470C-9C7A-A50106E51B2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xmlns="" id="{7410EBDF-623D-41EF-82A4-9FB938A7B6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B6F866F8-B429-471B-9C2B-051BDCBAFE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883B4FBD-06C8-4D5D-B0D9-755E4CD1AA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DE3FD149-0B2F-4DA0-9721-59B9FEE8E01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4D26DB48-036E-4616-BA8B-C606A7B58B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8D6F6275-06AB-4316-B8C4-927E53487C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8E8CABF3-9C76-46A0-8DE9-F055C94A93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01A12ED9-6299-4ABD-9827-DD52FE22B2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xmlns="" id="{C0ADA37A-E396-4F92-AB19-D6994E0DD5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xmlns="" id="{6A96001A-BD0F-4CF9-A22B-545ED4F863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xmlns="" id="{BD9ACB13-4C6C-4347-9F65-1309B33A175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1F17BE4A-72F8-4529-8558-E62103AEA7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xmlns="" id="{806708C3-D03F-4605-8C6F-AE8EDA08380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xmlns="" id="{D520ADFA-68AE-4CE4-913A-F070A2817DF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xmlns="" id="{3C6C63AD-C87A-403E-ADB5-4EDD034438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xmlns="" id="{9370EAC6-89F0-4826-90D1-E55C3344792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xmlns="" id="{1FB61DD4-AB7B-417A-AE96-B1D9CBAC102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xmlns="" id="{B4AD18D2-11BA-4192-9845-206C033F3E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xmlns="" id="{85892E2D-483A-4C0A-87C7-6FFA2EB5E2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xmlns="" id="{A4037ACD-005D-4907-942F-D565AF6C83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xmlns="" id="{AA8FD84E-39BE-456B-84C5-E03698AAC93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xmlns="" id="{B2FC47C2-6EF5-4D17-8703-527F28609C0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xmlns="" id="{DD29BC8A-00E1-481E-8BA4-1AA7F4AA12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xmlns="" id="{5AF6ABE5-726A-495B-A832-3851CB9115D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xmlns="" id="{F8E250A7-0600-440B-BEBC-61B2D4D7B11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xmlns="" id="{CC36BEB1-881D-4496-AD7F-1CC4B46FA5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xmlns="" id="{371DFE25-AF37-409C-B032-5F47D7150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xmlns="" id="{39AF97A7-FC44-49BF-ABD1-59DB48B898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xmlns="" id="{3939D792-9C64-48CF-8607-C7873A563AD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xmlns="" id="{2F69E48F-45D8-4A8A-A101-5DF775A5396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xmlns="" id="{EE47C3F3-8AC5-414F-8E20-25DA306C552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xmlns="" id="{F09CB222-24C1-414A-B56E-EA3617D05C5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xmlns="" id="{7FC26844-A93E-4C55-8619-F58615B4A2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xmlns="" id="{3EA8BA8A-4848-4084-A841-501CECF285E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xmlns="" id="{34BC148C-3116-4C75-89DF-2BF3484297D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xmlns="" id="{91F3F7CB-7B69-49A3-A09E-D206488312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xmlns="" id="{58072F8C-2347-472F-9D9A-F5511BA401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xmlns="" id="{322C76E0-8D4F-4788-9856-B1AB15B2092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xmlns="" id="{63A9EC23-E263-4098-AC45-E628E1A297E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xmlns="" id="{B72211D0-3733-443C-999F-6CE736381C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xmlns="" id="{CEC069AD-6364-4585-A8F1-931648A1BF3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xmlns="" id="{39361719-49F1-40E3-9ABA-2FE9D783640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xmlns="" id="{737F2D47-03EF-4AE6-ABB9-36506DF5A40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xmlns="" id="{2554F257-3BD2-493C-A5F1-FCC2C64C35E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xmlns="" id="{4D297D55-4523-4CE1-9A0F-3EA6B27F79F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xmlns="" id="{605D1D96-783B-407F-BF8C-B0773589EB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xmlns="" id="{95D03B3C-A55A-4738-A6FF-8F2DA5B99E8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xmlns="" id="{D41CE56E-C4C8-427A-9E82-C1EEF78E84E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xmlns="" id="{72359086-D108-47DE-B6EA-0BEE1835D71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xmlns="" id="{6FA49818-F2EA-427C-B93C-15E320DA1B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xmlns="" id="{E435C1E1-0D80-4B30-8CAC-C6EDE1DE7B4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xmlns="" id="{30FCB137-01B0-4770-AFC3-003DF7897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xmlns="" id="{7D03298B-8D34-487C-9DF0-DB9AC830719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xmlns="" id="{4698B28F-FFEF-44BA-B657-E59F80990F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xmlns="" id="{900A4B40-BCFB-46E4-AE4F-FCC5C65091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xmlns="" id="{914CE6AE-7FAB-4A5D-8EA2-861CAF598A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xmlns="" id="{FF0F3D4A-D39F-48EE-934D-C73834DC565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xmlns="" id="{09B630BB-5848-4C72-9F5A-FC8EBE7A6BF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xmlns="" id="{F662A334-5814-480B-861F-17661B60F7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xmlns="" id="{DC0FC730-550F-42A2-AE79-EEA30B11C73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xmlns="" id="{03054F4A-43DC-46A1-89D0-87DA8F31578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xmlns="" id="{5F66EF36-2C9F-49B2-B972-1BA82C8F36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xmlns="" id="{47955EF8-6501-4579-B85F-DE5C0815FF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xmlns="" id="{E0BA4174-EBEB-40DA-8B1D-6A7851E38CA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xmlns="" id="{50512C7C-98D6-45AD-8CA4-1BEB01262D4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xmlns="" id="{416CB557-0CE9-4015-A920-C6766A0664C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xmlns="" id="{5EA7B3B4-3BF2-4B69-B300-5D86CCB0A07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xmlns="" id="{D887DF00-5D34-4A8B-9A84-C40D336238F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xmlns="" id="{EADE921C-83B0-4521-916F-E7EC5CFDADB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xmlns="" id="{5CEDA6FA-EB55-47AE-A005-BF546085C11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xmlns="" id="{9DAC0C40-EF50-4632-B781-ACDAE95AF39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xmlns="" id="{582AAB43-E3D9-4272-8809-5F70B302062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xmlns="" id="{28C7D300-E0BD-4C12-92B1-0801266F022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xmlns="" id="{CCA3ED35-2344-4402-B61B-3932E69457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xmlns="" id="{949146BF-06FF-41BB-BDD3-B80BABB3AA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xmlns="" id="{393A6A5F-F75B-4BBC-AADC-A84DA758EE7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xmlns="" id="{77B21059-EA9B-4329-968B-81F7966D27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xmlns="" id="{BFF9C99F-41B4-4789-934B-8BF03EA94E6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xmlns="" id="{C180277F-7E18-4896-AE91-960B379D2C4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xmlns="" id="{C95FE437-DA37-44C9-B975-96C6DD9DE00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xmlns="" id="{A2A5369E-5DB7-4854-BBEC-D043F3A5F2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xmlns="" id="{B6B0D6D9-913A-4804-83B5-5A9858F570E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xmlns="" id="{29B4FACF-EF13-4EFA-86D3-D5B2B6703A2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xmlns="" id="{7BD767A9-D2A3-4942-B654-34DDDFD60B1D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xmlns="" id="{0C97F02F-13B9-4D7E-B916-BC8713CC0D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xmlns="" id="{99C0654B-0803-40FA-BF28-D8EA65F58C0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xmlns="" id="{D44F31B6-3657-4241-A94E-EEDBFF0C985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xmlns="" id="{3557624B-3CCB-43DA-998B-B1EC599C754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xmlns="" id="{75B0CCD4-215D-456D-808C-F96ABB74D35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xmlns="" id="{FE4E038E-23E6-43BE-9A3B-523A28DF73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xmlns="" id="{A686F1FD-4135-414B-8575-ED97CC8DBF0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xmlns="" id="{36FBC8D5-B3FE-4E26-8B4F-5D5668A8A77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xmlns="" id="{33A60C97-778A-4251-A66B-49769F0C20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xmlns="" id="{0CC04E3B-2AC3-4A7B-A425-DDABEA8AF3E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xmlns="" id="{CEF7D0E1-459C-4A15-9F05-545F6430B69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xmlns="" id="{D5797445-BFB3-4EB2-8B44-4BF2C9E915C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xmlns="" id="{E27FB1FC-477D-45B3-82B0-0F493646989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xmlns="" id="{D94CF442-4FF2-41B3-8870-097DBAF46CF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xmlns="" id="{A24927C8-A42E-4B8D-84A4-50A58968BC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xmlns="" id="{5379CB96-0D3A-4582-8650-A909955BA3B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xmlns="" id="{531F84F2-CE93-4841-9AA6-BC9E3557962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xmlns="" id="{D1BED9D2-07EF-452E-AFA1-9A1E80AE24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xmlns="" id="{2C75A1A5-0A11-42EA-AF4E-FF527212584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xmlns="" id="{4275A1C7-FA96-4BBB-A7EF-A7ED02814E4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xmlns="" id="{8CA8B3B4-73BE-41D5-900B-42FBF6AA722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xmlns="" id="{B0264B0D-E150-4641-BBB1-58080670EE7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xmlns="" id="{BCC2D199-EF36-4077-A50C-D9FC99331B6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xmlns="" id="{C6DCCA13-7F75-46F9-97B3-A9DA4C2173A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xmlns="" id="{56C76EEB-75A4-418F-9FE0-CC513BC3C22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xmlns="" id="{1E952CEF-EC1B-4714-8900-D2DFAEF30F2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xmlns="" id="{2B899198-ADCC-4613-957B-7A40B17B15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xmlns="" id="{5581AF7F-95DB-4163-B608-C04A61FB92C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xmlns="" id="{5616F834-835A-42B4-B51B-5AD285E283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xmlns="" id="{EF598AFA-5F8F-4191-8881-1DE91BB2B0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xmlns="" id="{6623A080-F2C6-4664-B99C-99A9C287B49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xmlns="" id="{330E7091-D82F-490A-8F32-DE8745212EB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xmlns="" id="{2B340B39-E421-434F-AF1A-DAD7E7802D0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xmlns="" id="{6C2ED568-9809-4A18-A06A-87018A987EF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xmlns="" id="{A6C26F4B-6369-4557-B6D4-A1B448B127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xmlns="" id="{42CEA830-FB77-4EA5-9BAB-64B6F500F32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xmlns="" id="{E5A9B88C-3ADF-40D8-9E9B-42439F85202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xmlns="" id="{CC9DEE2F-0410-4B1A-BED8-D1371CE8B43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xmlns="" id="{8A66E75A-959E-436D-B1F1-DBD1E460E1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xmlns="" id="{B35526DB-3749-43FA-84BA-E73EE1D1DB0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xmlns="" id="{6503C90B-19EF-4925-A08A-AE40956A26B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xmlns="" id="{B98692DC-F401-45BC-ABC7-421F3391C32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xmlns="" id="{8629B1A4-7BFC-4F45-9FAD-BB035C4E47D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xmlns="" id="{A2F92592-AB8B-4732-BEE7-3E2B830EA39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xmlns="" id="{9C3644DC-02D1-43FF-8ED1-0ECBBA4B30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xmlns="" id="{4DC12AE3-E70C-4CD8-9A74-7567F99C468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xmlns="" id="{0E0DDE12-8B48-4D21-8863-06298ED8B8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xmlns="" id="{C611F1DE-AF40-48FC-8A1E-0A175D439E6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xmlns="" id="{34C2CAED-22FC-4450-8BBC-7811F7DF9B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xmlns="" id="{F89E6B45-A41C-4735-A7F5-E4EFD5DCFD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xmlns="" id="{44BFE35C-5487-42E8-AC30-01FC1E4F51B6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xmlns="" id="{3575E1A5-C3CB-4081-A394-36172B7DB14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xmlns="" id="{C9C6DF24-803A-44A1-B29A-B90297D393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xmlns="" id="{22A7B096-566C-4312-AF19-D9A3B6BC0E9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xmlns="" id="{8B429767-12DD-4020-BC3E-9944CF36F6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xmlns="" id="{FF510776-417B-4B74-9082-ED3915450A71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xmlns="" id="{FEF51D3D-E951-49CE-BCE4-D444BEF6B21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xmlns="" id="{B27BA73E-E784-4961-884D-F507DDE38A8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xmlns="" id="{2849019E-0178-4A1C-A5D8-DC3DFC572B8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xmlns="" id="{0B49676D-9D41-4B2D-8FF9-69AC31CFDC4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xmlns="" id="{6BDFE3E8-9647-4400-B019-8EDD4E688BA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xmlns="" id="{EDD57B95-ED61-4561-9ADF-38126BADCEA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xmlns="" id="{3744F230-BFBA-41B0-9FE2-481D1EAFFFA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xmlns="" id="{C32022D3-12E0-4BC1-8085-D6CBF3CDD70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xmlns="" id="{D1AED37F-874A-4B21-A522-FEBCB38F4C9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xmlns="" id="{5BB466E2-3497-4A3B-8777-FAA0AAEE2B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xmlns="" id="{A924D178-36E4-4E29-86E8-7716F3B4A71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xmlns="" id="{D0DF84E5-BB3D-4120-8FD3-98ECDA31BBE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xmlns="" id="{E5B29635-10AC-481E-A2DE-80E9DE6128D0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xmlns="" id="{AAB430CA-3259-463F-85F9-B6E180323A9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xmlns="" id="{8EF18909-FC9F-4845-B1DC-027E82B219F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xmlns="" id="{EFCE2389-D574-49C1-89EB-D8C73088836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xmlns="" id="{D44B35A5-5216-45FC-8F0F-D80E383B4233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xmlns="" id="{9470F10A-F708-41AA-A910-5C288B3556E2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xmlns="" id="{CD73E13B-910B-40D2-B53F-6614C098BA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xmlns="" id="{8267FC95-0200-40B3-B043-D33BEA60D07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xmlns="" id="{9F14022C-37CD-4CDD-ACD1-86161EF001B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E720239-E4C4-A4F2-0EAC-40510595B1F7}"/>
              </a:ext>
            </a:extLst>
          </p:cNvPr>
          <p:cNvSpPr txBox="1"/>
          <p:nvPr/>
        </p:nvSpPr>
        <p:spPr>
          <a:xfrm>
            <a:off x="8334310" y="4228801"/>
            <a:ext cx="2473754" cy="200055"/>
          </a:xfrm>
          <a:prstGeom prst="rect">
            <a:avLst/>
          </a:prstGeom>
          <a:solidFill>
            <a:srgbClr val="000000"/>
          </a:solidFill>
        </p:spPr>
        <p:txBody>
          <a:bodyPr wrap="none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BY-NC-ND</a:t>
            </a:r>
            <a:r>
              <a:rPr lang="en-US" sz="700">
                <a:solidFill>
                  <a:srgbClr val="FFFF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8146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C8BBCD-3A17-79E1-2AF4-B0AB81D5B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400">
                <a:ea typeface="Calibri Light"/>
                <a:cs typeface="Calibri Light"/>
              </a:rPr>
              <a:t>WHAT IS A BLOCK?</a:t>
            </a:r>
            <a:br>
              <a:rPr lang="en-US" sz="3400">
                <a:ea typeface="Calibri Light"/>
                <a:cs typeface="Calibri Light"/>
              </a:rPr>
            </a:br>
            <a:r>
              <a:rPr lang="en-US" sz="3400">
                <a:ea typeface="Calibri Light"/>
                <a:cs typeface="Calibri Light"/>
              </a:rPr>
              <a:t/>
            </a:r>
            <a:br>
              <a:rPr lang="en-US" sz="3400">
                <a:ea typeface="Calibri Light"/>
                <a:cs typeface="Calibri Light"/>
              </a:rPr>
            </a:br>
            <a:endParaRPr lang="en-US" sz="34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xmlns="" id="{6357EC4F-235E-4222-A36F-C7878ACE37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1A241B-788A-F0D4-4EA1-3190E23F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ea typeface="Calibri"/>
                <a:cs typeface="Calibri"/>
              </a:rPr>
              <a:t>BLOCK IS USED TO STORE INFORMATION</a:t>
            </a:r>
            <a:endParaRPr lang="en-US" sz="2200"/>
          </a:p>
          <a:p>
            <a:r>
              <a:rPr lang="en-US" sz="2200">
                <a:ea typeface="Calibri"/>
                <a:cs typeface="Calibri"/>
              </a:rPr>
              <a:t>BLOCK NUMBER</a:t>
            </a:r>
          </a:p>
          <a:p>
            <a:r>
              <a:rPr lang="en-US" sz="2200">
                <a:ea typeface="Calibri"/>
                <a:cs typeface="Calibri"/>
              </a:rPr>
              <a:t>NONCE</a:t>
            </a:r>
          </a:p>
          <a:p>
            <a:r>
              <a:rPr lang="en-US" sz="2200">
                <a:ea typeface="Calibri"/>
                <a:cs typeface="Calibri"/>
              </a:rPr>
              <a:t>DATA OR INFORMATION</a:t>
            </a:r>
          </a:p>
          <a:p>
            <a:r>
              <a:rPr lang="en-US" sz="2200">
                <a:ea typeface="Calibri"/>
                <a:cs typeface="Calibri"/>
              </a:rPr>
              <a:t>PREVIOUS HASH</a:t>
            </a:r>
          </a:p>
          <a:p>
            <a:endParaRPr lang="en-US" sz="2200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0A343125-1D83-D0C6-170A-8FCEAB0B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2028531"/>
            <a:ext cx="6903720" cy="280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56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193581-FF90-10E3-60CF-27A78F8B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>
                <a:cs typeface="Calibri Light"/>
              </a:rPr>
              <a:t>BLOCKCHAIN</a:t>
            </a:r>
            <a:endParaRPr lang="en-US" sz="460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7E342DD-0AB2-FBE3-C62D-C6EBB5903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A CHAIN IS A COLLECTION OF BLOCKS CONNECTED THROUGH HASHES</a:t>
            </a:r>
          </a:p>
          <a:p>
            <a:endParaRPr lang="en-US" sz="2200">
              <a:cs typeface="Calibri"/>
            </a:endParaRPr>
          </a:p>
        </p:txBody>
      </p:sp>
      <p:pic>
        <p:nvPicPr>
          <p:cNvPr id="4" name="Picture 3" descr="A diagram of a blockchain&#10;&#10;Description automatically generated">
            <a:extLst>
              <a:ext uri="{FF2B5EF4-FFF2-40B4-BE49-F238E27FC236}">
                <a16:creationId xmlns:a16="http://schemas.microsoft.com/office/drawing/2014/main" xmlns="" id="{AC6AE0BE-5CA2-576F-A388-2D2B1C75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59921"/>
            <a:ext cx="6903720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2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xmlns="" id="{CB49665F-0298-4449-8D2D-209989CB9EE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2">
            <a:extLst>
              <a:ext uri="{FF2B5EF4-FFF2-40B4-BE49-F238E27FC236}">
                <a16:creationId xmlns:a16="http://schemas.microsoft.com/office/drawing/2014/main" xmlns="" id="{A71EEC14-174A-46FA-B046-4747504571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EEB6CB95-E653-4C6C-AE51-62FD848E8D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xmlns="" id="{BDD3CB8E-ABA7-4F37-BB2C-64FFD19813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Color">
              <a:extLst>
                <a:ext uri="{FF2B5EF4-FFF2-40B4-BE49-F238E27FC236}">
                  <a16:creationId xmlns:a16="http://schemas.microsoft.com/office/drawing/2014/main" xmlns="" id="{C2CA788A-B2FD-494C-BED0-83E31F6DFF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3F5E015-E085-4624-B431-B4241444868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4DDB60AE-8B9C-4BA0-93DC-F8C9EBF6D8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xmlns="" id="{9F247760-BE07-41A2-969E-570081E655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57A70BD2-76FC-4BDD-9E64-3B93D5EF369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AADD9643-5489-42CB-9762-FBAC2AAE9F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xmlns="" id="{09A2C16E-2745-4E3D-BECC-D66755221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xmlns="" id="{52E5A063-571D-4461-9869-B3E93F6E69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xmlns="" id="{366019AD-E33B-4DBF-BAD3-AE3611603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DB3C77-CC62-9D99-1927-96FB2104B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cs typeface="Calibri Light"/>
              </a:rPr>
              <a:t>WORKING MECHANISM OF BLOCKCHAIN TECNOLOGY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xmlns="" id="{AE8D3C92-0F7B-C4D1-9810-C8302CBCF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579224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916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6FF76B9-219D-4469-AF87-0236D29032F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DB88BD78-87E1-424D-B479-C37D8E41B12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xmlns="" id="{C05EB894-9410-4B20-95E4-7A25101AB8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166E38B6-B050-4340-8E8F-3A971DADC0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xmlns="" id="{633C5E46-DAC5-4661-9C87-22B08E2A512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blockchain technology&#10;&#10;Description automatically generated">
            <a:extLst>
              <a:ext uri="{FF2B5EF4-FFF2-40B4-BE49-F238E27FC236}">
                <a16:creationId xmlns:a16="http://schemas.microsoft.com/office/drawing/2014/main" xmlns="" id="{7346030F-C931-7231-1FAE-B25323A831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60816" y="643467"/>
            <a:ext cx="10870368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07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CF20F50-F3C0-D01F-2351-560ED5B0E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03" y="643467"/>
            <a:ext cx="10707393" cy="5571065"/>
          </a:xfrm>
          <a:prstGeom prst="rect">
            <a:avLst/>
          </a:prstGeom>
          <a:ln>
            <a:noFill/>
          </a:ln>
        </p:spPr>
      </p:pic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27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xmlns="" id="{2B97F24A-32CE-4C1C-A50D-3016B394DC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FCF0D7C7-AD94-70CA-2248-25D724BB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>
                <a:cs typeface="Calibri Light"/>
              </a:rPr>
              <a:t>MERKLE TREE</a:t>
            </a:r>
            <a:br>
              <a:rPr lang="en-US" sz="4600">
                <a:cs typeface="Calibri Light"/>
              </a:rPr>
            </a:br>
            <a:endParaRPr lang="en-US" sz="4600" kern="1200">
              <a:latin typeface="+mj-lt"/>
              <a:ea typeface="+mj-ea"/>
              <a:cs typeface="+mj-cs"/>
            </a:endParaRPr>
          </a:p>
        </p:txBody>
      </p:sp>
      <p:sp>
        <p:nvSpPr>
          <p:cNvPr id="59" name="sketch line">
            <a:extLst>
              <a:ext uri="{FF2B5EF4-FFF2-40B4-BE49-F238E27FC236}">
                <a16:creationId xmlns:a16="http://schemas.microsoft.com/office/drawing/2014/main" xmlns="" id="{CD8B4F24-440B-49E9-B85D-733523DC06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xmlns="" id="{A4485B26-D1ED-CEE5-E38E-79A1AED92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>
                <a:cs typeface="Calibri"/>
              </a:rPr>
              <a:t>IT COMPRESSES THE TRANSACTION</a:t>
            </a:r>
          </a:p>
          <a:p>
            <a:r>
              <a:rPr lang="en-US" sz="2200">
                <a:cs typeface="Calibri"/>
              </a:rPr>
              <a:t>THROUGH ROOT HASH WE CAN HAVE ACCESS TO ALL DATA IN BLOCKS</a:t>
            </a:r>
          </a:p>
        </p:txBody>
      </p:sp>
      <p:pic>
        <p:nvPicPr>
          <p:cNvPr id="9" name="Content Placeholder 8" descr="A diagram of a diagram&#10;&#10;Description automatically generated">
            <a:extLst>
              <a:ext uri="{FF2B5EF4-FFF2-40B4-BE49-F238E27FC236}">
                <a16:creationId xmlns:a16="http://schemas.microsoft.com/office/drawing/2014/main" xmlns="" id="{A2A285C5-A969-C4FC-80A9-0110232D4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62" y="640080"/>
            <a:ext cx="672258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3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2E442304-DDBD-4F7B-8017-36BCC863FB4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2355D9-9E2F-5389-42A1-4A7509B3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4200">
                <a:cs typeface="Calibri Light"/>
              </a:rPr>
              <a:t>USES OF BLOCK CHAIN TECHNOLOGY</a:t>
            </a:r>
            <a:endParaRPr lang="en-US" sz="4200"/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xmlns="" id="{5E107275-3853-46FD-A241-DE4355A426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xmlns="" id="{E6759A88-572D-6E66-41D8-B3AFFD109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288814"/>
              </p:ext>
            </p:extLst>
          </p:nvPr>
        </p:nvGraphicFramePr>
        <p:xfrm>
          <a:off x="4746341" y="763725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10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212</Words>
  <Application>Microsoft Office PowerPoint</Application>
  <PresentationFormat>Custom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BLOCKCHAIN TECNOLOGY </vt:lpstr>
      <vt:lpstr>WHAT IS BLOCKCHAIN TECNOLOGY?</vt:lpstr>
      <vt:lpstr>WHAT IS A BLOCK?  </vt:lpstr>
      <vt:lpstr>BLOCKCHAIN</vt:lpstr>
      <vt:lpstr>WORKING MECHANISM OF BLOCKCHAIN TECNOLOGY</vt:lpstr>
      <vt:lpstr>PowerPoint Presentation</vt:lpstr>
      <vt:lpstr>PowerPoint Presentation</vt:lpstr>
      <vt:lpstr>MERKLE TREE </vt:lpstr>
      <vt:lpstr>USES OF BLOCK CHAIN TECHNOLOGY</vt:lpstr>
      <vt:lpstr>FUTURE TRENDS</vt:lpstr>
      <vt:lpstr>CONCLUSION</vt:lpstr>
      <vt:lpstr>THANKS  FOR YOUR   ATTENTION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Usman Sohail</dc:creator>
  <cp:lastModifiedBy>Usman Sohail</cp:lastModifiedBy>
  <cp:revision>331</cp:revision>
  <dcterms:created xsi:type="dcterms:W3CDTF">2023-11-30T00:09:49Z</dcterms:created>
  <dcterms:modified xsi:type="dcterms:W3CDTF">2023-11-30T02:02:21Z</dcterms:modified>
</cp:coreProperties>
</file>