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90" r:id="rId3"/>
    <p:sldId id="257" r:id="rId4"/>
    <p:sldId id="287" r:id="rId5"/>
    <p:sldId id="289" r:id="rId6"/>
    <p:sldId id="288" r:id="rId7"/>
    <p:sldId id="291" r:id="rId8"/>
    <p:sldId id="292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7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0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3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88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96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266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97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5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6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5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1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7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2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50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D5541-D78D-41AE-A8B4-F48A8C5C3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325" y="851106"/>
            <a:ext cx="7650186" cy="4562062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Let’s serve humanity</a:t>
            </a:r>
            <a:endParaRPr lang="en-PK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60256-14B9-4A71-9F63-78AF97A02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796" y="1532691"/>
            <a:ext cx="3318750" cy="3198892"/>
          </a:xfrm>
        </p:spPr>
        <p:txBody>
          <a:bodyPr anchor="ctr"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By: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Sheikh Haris Khalid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Muhammad Abdullah Waseem</a:t>
            </a:r>
            <a:endParaRPr lang="en-PK" sz="2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charRg st="24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7021-90CC-45D9-8485-89A926F7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0330"/>
            <a:ext cx="7081562" cy="103035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Motivation </a:t>
            </a:r>
            <a:endParaRPr lang="en-PK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66D43-9A26-4331-8E23-A2169037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520688"/>
            <a:ext cx="9785006" cy="3753678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solidFill>
                  <a:schemeClr val="tx1"/>
                </a:solidFill>
              </a:rPr>
              <a:t>The problem arise when you find a lot of beggars around yourself. 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A lot of people who are willing to help the needy people but unable to distinguish them or unable to find them.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Also, there are needy people that needs help, but they don’t know what to do and who to contact.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If we talk only about Karachi, there are a lot of people who needs help, be it financial or any other form, but they are being a common man, so their voice is not raised to the concerned authorities.</a:t>
            </a:r>
            <a:endParaRPr lang="en-PK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7021-90CC-45D9-8485-89A926F7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90330"/>
            <a:ext cx="7081562" cy="103035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Problem Statement</a:t>
            </a:r>
            <a:endParaRPr lang="en-PK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66D43-9A26-4331-8E23-A2169037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520687"/>
            <a:ext cx="9466954" cy="3899452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solidFill>
                  <a:schemeClr val="tx1"/>
                </a:solidFill>
              </a:rPr>
              <a:t>If any problem is highlighted through social media, it catches everyone’s attention. 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There are a lot of people who want to help others but don’t know who really is in need. 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It’s more than just about money. 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People sometimes help only those who are from there community.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Want to build an Application that can be used by anyone irrespective of his/her community, cast, religion, social status.</a:t>
            </a:r>
            <a:endParaRPr lang="en-PK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1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7021-90CC-45D9-8485-89A926F7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90330"/>
            <a:ext cx="7293597" cy="103035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Goal to serve humanity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66D43-9A26-4331-8E23-A2169037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17375"/>
            <a:ext cx="9944032" cy="457862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Our application is creating a medium between the needy people and the ones who are willing to donate.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Our goal to serve humanity will be fulfilled, when every need is fulfilled by the people.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It’s not about us, it’s about the common people.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Albert Einstein said,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chemeClr val="tx1"/>
                </a:solidFill>
              </a:rPr>
              <a:t>“All I have is a sense of duty towards all people and an attachment to those with whom I have become intimate.”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Thomas Paine said,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chemeClr val="tx1"/>
                </a:solidFill>
              </a:rPr>
              <a:t>“My country is the world, and my religion is to do good.”</a:t>
            </a:r>
            <a:endParaRPr lang="en-PK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3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7021-90CC-45D9-8485-89A926F7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706272"/>
            <a:ext cx="10222328" cy="108667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top 10 charity organizations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in Pakistan</a:t>
            </a:r>
            <a:endParaRPr lang="en-PK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89FE814-AAD7-41DA-B34D-FCF8BF108DB7}"/>
              </a:ext>
            </a:extLst>
          </p:cNvPr>
          <p:cNvSpPr txBox="1">
            <a:spLocks/>
          </p:cNvSpPr>
          <p:nvPr/>
        </p:nvSpPr>
        <p:spPr>
          <a:xfrm>
            <a:off x="684211" y="1792953"/>
            <a:ext cx="5252763" cy="3706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Transparent Hands Trust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Edhi Foundation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Shaukat Khanum Cancer Hospital</a:t>
            </a:r>
          </a:p>
          <a:p>
            <a:r>
              <a:rPr lang="en-US" sz="2200" dirty="0">
                <a:solidFill>
                  <a:schemeClr val="tx1"/>
                </a:solidFill>
              </a:rPr>
              <a:t>Chhipa Welfare Association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Aurat Foundation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94F01E0-4FBF-46EC-8E0C-0042AED05494}"/>
              </a:ext>
            </a:extLst>
          </p:cNvPr>
          <p:cNvSpPr txBox="1">
            <a:spLocks/>
          </p:cNvSpPr>
          <p:nvPr/>
        </p:nvSpPr>
        <p:spPr>
          <a:xfrm>
            <a:off x="5844209" y="1792951"/>
            <a:ext cx="5777946" cy="3706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Shahid Afridi Foundation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Ansar Burney Trust</a:t>
            </a:r>
          </a:p>
          <a:p>
            <a:r>
              <a:rPr lang="en-US" sz="2200" dirty="0">
                <a:solidFill>
                  <a:schemeClr val="tx1"/>
                </a:solidFill>
              </a:rPr>
              <a:t>Darul Sukun</a:t>
            </a:r>
          </a:p>
          <a:p>
            <a:r>
              <a:rPr lang="en-US" sz="2200" dirty="0">
                <a:solidFill>
                  <a:schemeClr val="tx1"/>
                </a:solidFill>
              </a:rPr>
              <a:t>Minhaj Welfare Foundation</a:t>
            </a:r>
          </a:p>
          <a:p>
            <a:r>
              <a:rPr lang="en-US" sz="2200" dirty="0">
                <a:solidFill>
                  <a:schemeClr val="tx1"/>
                </a:solidFill>
              </a:rPr>
              <a:t>Aga Khan Foundation</a:t>
            </a:r>
          </a:p>
        </p:txBody>
      </p:sp>
    </p:spTree>
    <p:extLst>
      <p:ext uri="{BB962C8B-B14F-4D97-AF65-F5344CB8AC3E}">
        <p14:creationId xmlns:p14="http://schemas.microsoft.com/office/powerpoint/2010/main" val="187071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7021-90CC-45D9-8485-89A926F7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75859"/>
            <a:ext cx="10500623" cy="103035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Some of the issues faced by the public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66D43-9A26-4331-8E23-A2169037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20686"/>
            <a:ext cx="9970536" cy="3528392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chemeClr val="tx1"/>
                </a:solidFill>
              </a:rPr>
              <a:t>Beggar mafia. </a:t>
            </a:r>
          </a:p>
          <a:p>
            <a:pPr lvl="0" algn="just"/>
            <a:r>
              <a:rPr lang="en-US" sz="2200" dirty="0">
                <a:solidFill>
                  <a:schemeClr val="tx1"/>
                </a:solidFill>
              </a:rPr>
              <a:t>Increased number of beggars around the city.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People who are in dire need of help don’t know who and how to approach to fulfill their needs.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Doubts whether the donated item is handed over to the right person or not.</a:t>
            </a:r>
          </a:p>
        </p:txBody>
      </p:sp>
    </p:spTree>
    <p:extLst>
      <p:ext uri="{BB962C8B-B14F-4D97-AF65-F5344CB8AC3E}">
        <p14:creationId xmlns:p14="http://schemas.microsoft.com/office/powerpoint/2010/main" val="31999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7021-90CC-45D9-8485-89A926F7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90331"/>
            <a:ext cx="8592311" cy="112643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Our application contains</a:t>
            </a:r>
            <a:endParaRPr lang="en-PK" sz="40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66D43-9A26-4331-8E23-A2169037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616764"/>
            <a:ext cx="9917528" cy="4306958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solidFill>
                  <a:schemeClr val="tx1"/>
                </a:solidFill>
              </a:rPr>
              <a:t>Login system.</a:t>
            </a:r>
          </a:p>
          <a:p>
            <a:pPr lvl="0" algn="just"/>
            <a:r>
              <a:rPr lang="en-US" sz="2200" dirty="0">
                <a:solidFill>
                  <a:schemeClr val="tx1"/>
                </a:solidFill>
              </a:rPr>
              <a:t>Case page: It contain 4 pages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Accept / Reject.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Under Verification (pending).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Running.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Completed.</a:t>
            </a:r>
          </a:p>
          <a:p>
            <a:pPr lvl="0" algn="just"/>
            <a:r>
              <a:rPr lang="en-US" sz="2200" dirty="0">
                <a:solidFill>
                  <a:schemeClr val="tx1"/>
                </a:solidFill>
              </a:rPr>
              <a:t>Payment options (easy paisa, jazz cash, bank transfer etc).</a:t>
            </a:r>
            <a:endParaRPr lang="en-PK" sz="2200" dirty="0">
              <a:solidFill>
                <a:schemeClr val="tx1"/>
              </a:solidFill>
            </a:endParaRPr>
          </a:p>
          <a:p>
            <a:pPr lvl="0" algn="just"/>
            <a:r>
              <a:rPr lang="en-US" sz="2200" dirty="0">
                <a:solidFill>
                  <a:schemeClr val="tx1"/>
                </a:solidFill>
              </a:rPr>
              <a:t>Backend for admin: It’s required to add or update cases, events etc.</a:t>
            </a:r>
            <a:endParaRPr lang="en-PK" sz="2200" dirty="0">
              <a:solidFill>
                <a:schemeClr val="tx1"/>
              </a:solidFill>
            </a:endParaRPr>
          </a:p>
          <a:p>
            <a:pPr algn="just"/>
            <a:endParaRPr lang="en-PK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7021-90CC-45D9-8485-89A926F7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90331"/>
            <a:ext cx="10633146" cy="103035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Hardware and software requirements</a:t>
            </a:r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66D43-9A26-4331-8E23-A2169037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20690"/>
            <a:ext cx="7028554" cy="401872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Hardware Requirements: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200" dirty="0">
                <a:solidFill>
                  <a:schemeClr val="tx1"/>
                </a:solidFill>
              </a:rPr>
              <a:t>High Performance System </a:t>
            </a:r>
            <a:endParaRPr lang="en-PK" sz="2200" dirty="0">
              <a:solidFill>
                <a:schemeClr val="tx1"/>
              </a:solidFill>
            </a:endParaRPr>
          </a:p>
          <a:p>
            <a:pPr lvl="0"/>
            <a:r>
              <a:rPr lang="en-US" sz="2200" dirty="0">
                <a:solidFill>
                  <a:schemeClr val="tx1"/>
                </a:solidFill>
              </a:rPr>
              <a:t>Quad core processor</a:t>
            </a:r>
            <a:endParaRPr lang="en-PK" sz="2200" dirty="0">
              <a:solidFill>
                <a:schemeClr val="tx1"/>
              </a:solidFill>
            </a:endParaRPr>
          </a:p>
          <a:p>
            <a:pPr lvl="0"/>
            <a:r>
              <a:rPr lang="en-US" sz="2200" dirty="0">
                <a:solidFill>
                  <a:schemeClr val="tx1"/>
                </a:solidFill>
              </a:rPr>
              <a:t>KitKat and above (android versions)</a:t>
            </a:r>
            <a:endParaRPr lang="en-PK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Software Requirements:</a:t>
            </a:r>
            <a:endParaRPr lang="en-PK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200" dirty="0">
                <a:solidFill>
                  <a:schemeClr val="tx1"/>
                </a:solidFill>
              </a:rPr>
              <a:t>React Native</a:t>
            </a:r>
            <a:endParaRPr lang="en-PK" sz="2200" dirty="0">
              <a:solidFill>
                <a:schemeClr val="tx1"/>
              </a:solidFill>
            </a:endParaRPr>
          </a:p>
          <a:p>
            <a:pPr lvl="0"/>
            <a:r>
              <a:rPr lang="en-US" sz="2200" dirty="0">
                <a:solidFill>
                  <a:schemeClr val="tx1"/>
                </a:solidFill>
              </a:rPr>
              <a:t>MongoDB (Database)</a:t>
            </a:r>
            <a:endParaRPr lang="en-PK" sz="2200" dirty="0">
              <a:solidFill>
                <a:schemeClr val="tx1"/>
              </a:solidFill>
            </a:endParaRPr>
          </a:p>
          <a:p>
            <a:pPr lvl="0"/>
            <a:r>
              <a:rPr lang="en-US" sz="2200" dirty="0">
                <a:solidFill>
                  <a:schemeClr val="tx1"/>
                </a:solidFill>
              </a:rPr>
              <a:t>NodeJS</a:t>
            </a:r>
            <a:endParaRPr lang="en-PK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7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482" name="Picture 2" descr="A drawing of a face&#10;&#10;Description automatically generated">
            <a:extLst>
              <a:ext uri="{FF2B5EF4-FFF2-40B4-BE49-F238E27FC236}">
                <a16:creationId xmlns:a16="http://schemas.microsoft.com/office/drawing/2014/main" id="{8FBFBE94-14B2-4017-B3B5-3110831CA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6" b="12703"/>
          <a:stretch/>
        </p:blipFill>
        <p:spPr bwMode="auto">
          <a:xfrm>
            <a:off x="-3155" y="-9256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92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462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3</vt:lpstr>
      <vt:lpstr>Slice</vt:lpstr>
      <vt:lpstr>Let’s serve humanity</vt:lpstr>
      <vt:lpstr>Motivation </vt:lpstr>
      <vt:lpstr>Problem Statement</vt:lpstr>
      <vt:lpstr>Goal to serve humanity</vt:lpstr>
      <vt:lpstr>top 10 charity organizations  in Pakistan</vt:lpstr>
      <vt:lpstr>Some of the issues faced by the public</vt:lpstr>
      <vt:lpstr>Our application contains</vt:lpstr>
      <vt:lpstr>Hardware and software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Nielsen’s Ten Usability Heuristics</dc:title>
  <dc:creator>sp17bsse0046</dc:creator>
  <cp:lastModifiedBy>SP20BSCS0031</cp:lastModifiedBy>
  <cp:revision>40</cp:revision>
  <dcterms:created xsi:type="dcterms:W3CDTF">2019-11-29T20:41:06Z</dcterms:created>
  <dcterms:modified xsi:type="dcterms:W3CDTF">2020-04-03T14:23:03Z</dcterms:modified>
</cp:coreProperties>
</file>