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1"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FFFFFF"/>
                </a:solidFill>
                <a:latin typeface="Tw Cen MT"/>
              </a:rPr>
              <a:t>Click to move the slide</a:t>
            </a:r>
          </a:p>
        </p:txBody>
      </p:sp>
      <p:sp>
        <p:nvSpPr>
          <p:cNvPr id="221"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222"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223"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224"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225" name="PlaceHolder 6"/>
          <p:cNvSpPr>
            <a:spLocks noGrp="1"/>
          </p:cNvSpPr>
          <p:nvPr>
            <p:ph type="sldNum"/>
          </p:nvPr>
        </p:nvSpPr>
        <p:spPr>
          <a:xfrm>
            <a:off x="4399200" y="9555480"/>
            <a:ext cx="3372840" cy="502560"/>
          </a:xfrm>
          <a:prstGeom prst="rect">
            <a:avLst/>
          </a:prstGeom>
        </p:spPr>
        <p:txBody>
          <a:bodyPr lIns="0" tIns="0" rIns="0" bIns="0" anchor="b"/>
          <a:lstStyle/>
          <a:p>
            <a:pPr algn="r"/>
            <a:fld id="{9E11D3B2-5748-4BFE-9353-6F4381A86CE2}" type="slidenum">
              <a:rPr lang="en-US" sz="1400" b="0" strike="noStrike" spc="-1">
                <a:latin typeface="Times New Roman"/>
              </a:rPr>
              <a:pPr algn="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noRot="1" noChangeAspect="1"/>
          </p:cNvSpPr>
          <p:nvPr>
            <p:ph type="sldImg"/>
          </p:nvPr>
        </p:nvSpPr>
        <p:spPr>
          <a:xfrm>
            <a:off x="685800" y="1143000"/>
            <a:ext cx="5486400" cy="3086100"/>
          </a:xfrm>
          <a:prstGeom prst="rect">
            <a:avLst/>
          </a:prstGeom>
        </p:spPr>
      </p:sp>
      <p:sp>
        <p:nvSpPr>
          <p:cNvPr id="277"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a:latin typeface="Arial"/>
              </a:rPr>
              <a:t>Circuit Breaker Tripping Frequently:</a:t>
            </a:r>
          </a:p>
          <a:p>
            <a:pPr marL="216000" indent="-216000">
              <a:lnSpc>
                <a:spcPct val="100000"/>
              </a:lnSpc>
            </a:pPr>
            <a:r>
              <a:rPr lang="en-US" sz="1200" b="0" strike="noStrike" spc="-1">
                <a:solidFill>
                  <a:srgbClr val="000000"/>
                </a:solidFill>
                <a:latin typeface="+mn-lt"/>
                <a:ea typeface="+mn-ea"/>
              </a:rPr>
              <a:t>High wattage items like microwaves and hairdryers can trip circuit breakers, particularly when other power consuming items are used on the same source. A circuit breaker is designed to protect you and your home, so when it does trip, that’s a sign it’s doing its job.</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Look at what you were using when it tripped. If it was a hair dryer, try using the low setting. Alternatively, limit the electrical usage on a single circuit while high watt devices are in use.</a:t>
            </a:r>
            <a:endParaRPr lang="en-US" sz="1200" b="0" strike="noStrike" spc="-1">
              <a:latin typeface="Arial"/>
            </a:endParaRPr>
          </a:p>
          <a:p>
            <a:pPr marL="216000" indent="-216000">
              <a:lnSpc>
                <a:spcPct val="100000"/>
              </a:lnSpc>
            </a:pPr>
            <a:r>
              <a:rPr lang="en-US" sz="1200" b="0" strike="noStrike" cap="all" spc="-1">
                <a:solidFill>
                  <a:srgbClr val="000000"/>
                </a:solidFill>
                <a:latin typeface="+mn-lt"/>
                <a:ea typeface="+mn-ea"/>
              </a:rPr>
              <a:t>High electrical bill : </a:t>
            </a:r>
            <a:endParaRPr lang="en-US" sz="1200" b="0" strike="noStrike" spc="-1">
              <a:latin typeface="Arial"/>
            </a:endParaRPr>
          </a:p>
        </p:txBody>
      </p:sp>
      <p:sp>
        <p:nvSpPr>
          <p:cNvPr id="278" name="TextShape 3"/>
          <p:cNvSpPr txBox="1"/>
          <p:nvPr/>
        </p:nvSpPr>
        <p:spPr>
          <a:xfrm>
            <a:off x="3884760" y="8685360"/>
            <a:ext cx="2971440" cy="458280"/>
          </a:xfrm>
          <a:prstGeom prst="rect">
            <a:avLst/>
          </a:prstGeom>
          <a:noFill/>
          <a:ln>
            <a:noFill/>
          </a:ln>
        </p:spPr>
        <p:txBody>
          <a:bodyPr anchor="b"/>
          <a:lstStyle/>
          <a:p>
            <a:pPr algn="r">
              <a:lnSpc>
                <a:spcPct val="100000"/>
              </a:lnSpc>
            </a:pPr>
            <a:fld id="{5275E3B7-FF3F-4B62-9996-0D5E1CE00032}" type="slidenum">
              <a:rPr lang="en-US" sz="1200" b="0" strike="noStrike" spc="-1">
                <a:solidFill>
                  <a:srgbClr val="000000"/>
                </a:solidFill>
                <a:latin typeface="+mn-lt"/>
                <a:ea typeface="+mn-ea"/>
              </a:rPr>
              <a:pPr algn="r">
                <a:lnSpc>
                  <a:spcPct val="100000"/>
                </a:lnSpc>
              </a:pPr>
              <a:t>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noRot="1" noChangeAspect="1"/>
          </p:cNvSpPr>
          <p:nvPr>
            <p:ph type="sldImg"/>
          </p:nvPr>
        </p:nvSpPr>
        <p:spPr>
          <a:xfrm>
            <a:off x="685800" y="1143000"/>
            <a:ext cx="5486400" cy="3086100"/>
          </a:xfrm>
          <a:prstGeom prst="rect">
            <a:avLst/>
          </a:prstGeom>
        </p:spPr>
      </p:sp>
      <p:sp>
        <p:nvSpPr>
          <p:cNvPr id="280"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281" name="TextShape 3"/>
          <p:cNvSpPr txBox="1"/>
          <p:nvPr/>
        </p:nvSpPr>
        <p:spPr>
          <a:xfrm>
            <a:off x="3884760" y="8685360"/>
            <a:ext cx="2971440" cy="458280"/>
          </a:xfrm>
          <a:prstGeom prst="rect">
            <a:avLst/>
          </a:prstGeom>
          <a:noFill/>
          <a:ln>
            <a:noFill/>
          </a:ln>
        </p:spPr>
        <p:txBody>
          <a:bodyPr anchor="b"/>
          <a:lstStyle/>
          <a:p>
            <a:pPr algn="r">
              <a:lnSpc>
                <a:spcPct val="100000"/>
              </a:lnSpc>
            </a:pPr>
            <a:fld id="{C45DB220-E8BB-439F-B732-8E6BBEA8F2C6}" type="slidenum">
              <a:rPr lang="en-US" sz="1200" b="0" strike="noStrike" spc="-1">
                <a:solidFill>
                  <a:srgbClr val="000000"/>
                </a:solidFill>
                <a:latin typeface="+mn-lt"/>
                <a:ea typeface="+mn-ea"/>
              </a:rPr>
              <a:pPr algn="r">
                <a:lnSpc>
                  <a:spcPct val="100000"/>
                </a:lnSpc>
              </a:pPr>
              <a:t>4</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noRot="1" noChangeAspect="1"/>
          </p:cNvSpPr>
          <p:nvPr>
            <p:ph type="sldImg"/>
          </p:nvPr>
        </p:nvSpPr>
        <p:spPr>
          <a:xfrm>
            <a:off x="685800" y="1143000"/>
            <a:ext cx="5486400" cy="3086100"/>
          </a:xfrm>
          <a:prstGeom prst="rect">
            <a:avLst/>
          </a:prstGeom>
        </p:spPr>
      </p:sp>
      <p:sp>
        <p:nvSpPr>
          <p:cNvPr id="283"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a:latin typeface="Arial"/>
              </a:rPr>
              <a:t>Accounting Requirements</a:t>
            </a:r>
          </a:p>
          <a:p>
            <a:pPr marL="216000" indent="-216000">
              <a:lnSpc>
                <a:spcPct val="100000"/>
              </a:lnSpc>
            </a:pPr>
            <a:r>
              <a:rPr lang="en-US" sz="2000" b="0" strike="noStrike" spc="-1">
                <a:latin typeface="Arial"/>
              </a:rPr>
              <a:t>Update the ones who have paid the electricity bills, bills should not be paid after 2359. Fine will be</a:t>
            </a:r>
          </a:p>
          <a:p>
            <a:pPr marL="216000" indent="-216000">
              <a:lnSpc>
                <a:spcPct val="100000"/>
              </a:lnSpc>
            </a:pPr>
            <a:r>
              <a:rPr lang="en-US" sz="2000" b="0" strike="noStrike" spc="-1">
                <a:latin typeface="Arial"/>
              </a:rPr>
              <a:t>imposed.</a:t>
            </a:r>
          </a:p>
          <a:p>
            <a:pPr marL="216000" indent="-216000">
              <a:lnSpc>
                <a:spcPct val="100000"/>
              </a:lnSpc>
            </a:pPr>
            <a:r>
              <a:rPr lang="en-US" sz="2000" b="0" strike="noStrike" spc="-1">
                <a:latin typeface="Arial"/>
              </a:rPr>
              <a:t> Usability Requirements</a:t>
            </a:r>
          </a:p>
          <a:p>
            <a:pPr marL="216000" indent="-216000">
              <a:lnSpc>
                <a:spcPct val="100000"/>
              </a:lnSpc>
            </a:pPr>
            <a:r>
              <a:rPr lang="en-US" sz="2000" b="0" strike="noStrike" spc="-1">
                <a:latin typeface="Arial"/>
              </a:rPr>
              <a:t>Both the consumers and the employees can use this system to monitor but an employee cannot make</a:t>
            </a:r>
          </a:p>
          <a:p>
            <a:pPr marL="216000" indent="-216000">
              <a:lnSpc>
                <a:spcPct val="100000"/>
              </a:lnSpc>
            </a:pPr>
            <a:r>
              <a:rPr lang="en-US" sz="2000" b="0" strike="noStrike" spc="-1">
                <a:latin typeface="Arial"/>
              </a:rPr>
              <a:t>changes after work time.</a:t>
            </a:r>
          </a:p>
          <a:p>
            <a:pPr marL="216000" indent="-216000">
              <a:lnSpc>
                <a:spcPct val="100000"/>
              </a:lnSpc>
            </a:pPr>
            <a:r>
              <a:rPr lang="en-US" sz="2000" b="0" strike="noStrike" spc="-1">
                <a:latin typeface="Arial"/>
              </a:rPr>
              <a:t> Security Requirements</a:t>
            </a:r>
          </a:p>
          <a:p>
            <a:pPr marL="216000" indent="-216000">
              <a:lnSpc>
                <a:spcPct val="100000"/>
              </a:lnSpc>
            </a:pPr>
            <a:r>
              <a:rPr lang="en-US" sz="2000" b="0" strike="noStrike" spc="-1">
                <a:latin typeface="Arial"/>
              </a:rPr>
              <a:t>Login and password of the user is required. The data of consumer is visible only to the user and not to</a:t>
            </a:r>
          </a:p>
          <a:p>
            <a:pPr marL="216000" indent="-216000">
              <a:lnSpc>
                <a:spcPct val="100000"/>
              </a:lnSpc>
            </a:pPr>
            <a:r>
              <a:rPr lang="en-US" sz="2000" b="0" strike="noStrike" spc="-1">
                <a:latin typeface="Arial"/>
              </a:rPr>
              <a:t>anyone else, in case of data being delivered to an unauthorized user, the consumer will be notified.</a:t>
            </a:r>
          </a:p>
          <a:p>
            <a:pPr marL="216000" indent="-216000">
              <a:lnSpc>
                <a:spcPct val="100000"/>
              </a:lnSpc>
            </a:pPr>
            <a:r>
              <a:rPr lang="en-US" sz="2000" b="0" strike="noStrike" spc="-1">
                <a:latin typeface="Arial"/>
              </a:rPr>
              <a:t> External Requirements</a:t>
            </a:r>
          </a:p>
          <a:p>
            <a:pPr marL="216000" indent="-216000">
              <a:lnSpc>
                <a:spcPct val="100000"/>
              </a:lnSpc>
            </a:pPr>
            <a:r>
              <a:rPr lang="en-US" sz="2000" b="0" strike="noStrike" spc="-1">
                <a:latin typeface="Arial"/>
              </a:rPr>
              <a:t>Those who have signed in to the system will receive details, any outsider will not be permitted to access the</a:t>
            </a:r>
          </a:p>
          <a:p>
            <a:pPr marL="216000" indent="-216000">
              <a:lnSpc>
                <a:spcPct val="100000"/>
              </a:lnSpc>
            </a:pPr>
            <a:r>
              <a:rPr lang="en-US" sz="2000" b="0" strike="noStrike" spc="-1">
                <a:latin typeface="Arial"/>
              </a:rPr>
              <a:t>system.</a:t>
            </a:r>
          </a:p>
          <a:p>
            <a:pPr marL="216000" indent="-216000">
              <a:lnSpc>
                <a:spcPct val="100000"/>
              </a:lnSpc>
            </a:pPr>
            <a:r>
              <a:rPr lang="en-US" sz="2000" b="0" strike="noStrike" spc="-1">
                <a:latin typeface="Arial"/>
              </a:rPr>
              <a:t> Performance Requirements</a:t>
            </a:r>
          </a:p>
          <a:p>
            <a:pPr marL="216000" indent="-216000">
              <a:lnSpc>
                <a:spcPct val="100000"/>
              </a:lnSpc>
            </a:pPr>
            <a:r>
              <a:rPr lang="en-US" sz="2000" b="0" strike="noStrike" spc="-1">
                <a:latin typeface="Arial"/>
              </a:rPr>
              <a:t>System updates every 30 minutes, so any changes or status can be updated efficiently.</a:t>
            </a:r>
          </a:p>
          <a:p>
            <a:pPr marL="216000" indent="-216000">
              <a:lnSpc>
                <a:spcPct val="100000"/>
              </a:lnSpc>
            </a:pPr>
            <a:r>
              <a:rPr lang="en-US" sz="2000" b="0" strike="noStrike" spc="-1">
                <a:latin typeface="Arial"/>
              </a:rPr>
              <a:t> Organizational Requirements</a:t>
            </a:r>
          </a:p>
          <a:p>
            <a:pPr marL="216000" indent="-216000">
              <a:lnSpc>
                <a:spcPct val="100000"/>
              </a:lnSpc>
            </a:pPr>
            <a:r>
              <a:rPr lang="en-US" sz="2000" b="0" strike="noStrike" spc="-1">
                <a:latin typeface="Arial"/>
              </a:rPr>
              <a:t>The system should follow all of the organizational norms, any functionality other than organizations norm</a:t>
            </a:r>
          </a:p>
          <a:p>
            <a:pPr marL="216000" indent="-216000">
              <a:lnSpc>
                <a:spcPct val="100000"/>
              </a:lnSpc>
            </a:pPr>
            <a:r>
              <a:rPr lang="en-US" sz="2000" b="0" strike="noStrike" spc="-1">
                <a:latin typeface="Arial"/>
              </a:rPr>
              <a:t>should not be included in the system. The system should authorize specific users with limited access as it</a:t>
            </a:r>
          </a:p>
          <a:p>
            <a:pPr marL="216000" indent="-216000">
              <a:lnSpc>
                <a:spcPct val="100000"/>
              </a:lnSpc>
            </a:pPr>
            <a:r>
              <a:rPr lang="en-US" sz="2000" b="0" strike="noStrike" spc="-1">
                <a:latin typeface="Arial"/>
              </a:rPr>
              <a:t>will be against organization culture to give access to personal records of employee and customers.</a:t>
            </a:r>
          </a:p>
          <a:p>
            <a:pPr marL="216000" indent="-216000">
              <a:lnSpc>
                <a:spcPct val="100000"/>
              </a:lnSpc>
            </a:pPr>
            <a:r>
              <a:rPr lang="en-US" sz="2000" b="0" strike="noStrike" spc="-1">
                <a:latin typeface="Arial"/>
              </a:rPr>
              <a:t> Operational Requirements</a:t>
            </a:r>
          </a:p>
          <a:p>
            <a:pPr marL="216000" indent="-216000">
              <a:lnSpc>
                <a:spcPct val="100000"/>
              </a:lnSpc>
            </a:pPr>
            <a:r>
              <a:rPr lang="en-US" sz="2000" b="0" strike="noStrike" spc="-1">
                <a:latin typeface="Arial"/>
              </a:rPr>
              <a:t>System is capable of handling 1000 requests at a time means at one time the system is capable to perform</a:t>
            </a:r>
          </a:p>
          <a:p>
            <a:pPr marL="216000" indent="-216000">
              <a:lnSpc>
                <a:spcPct val="100000"/>
              </a:lnSpc>
            </a:pPr>
            <a:r>
              <a:rPr lang="en-US" sz="2000" b="0" strike="noStrike" spc="-1">
                <a:latin typeface="Arial"/>
              </a:rPr>
              <a:t>either data entries or retrievals. Requests more than one thousand will be placed in queue so that as soon</a:t>
            </a:r>
          </a:p>
          <a:p>
            <a:pPr marL="216000" indent="-216000">
              <a:lnSpc>
                <a:spcPct val="100000"/>
              </a:lnSpc>
            </a:pPr>
            <a:r>
              <a:rPr lang="en-US" sz="2000" b="0" strike="noStrike" spc="-1">
                <a:latin typeface="Arial"/>
              </a:rPr>
              <a:t>as one user closes its operation other can continue with his own.</a:t>
            </a:r>
          </a:p>
          <a:p>
            <a:pPr marL="216000" indent="-216000">
              <a:lnSpc>
                <a:spcPct val="100000"/>
              </a:lnSpc>
            </a:pPr>
            <a:r>
              <a:rPr lang="en-US" sz="2000" b="0" strike="noStrike" spc="-1">
                <a:latin typeface="Arial"/>
              </a:rPr>
              <a:t> Development Requirements</a:t>
            </a:r>
          </a:p>
          <a:p>
            <a:pPr marL="216000" indent="-216000">
              <a:lnSpc>
                <a:spcPct val="100000"/>
              </a:lnSpc>
            </a:pPr>
            <a:r>
              <a:rPr lang="en-US" sz="2000" b="0" strike="noStrike" spc="-1">
                <a:latin typeface="Arial"/>
              </a:rPr>
              <a:t>System and sub systems should be developed using specific development tools and methods. Development</a:t>
            </a:r>
          </a:p>
          <a:p>
            <a:pPr marL="216000" indent="-216000">
              <a:lnSpc>
                <a:spcPct val="100000"/>
              </a:lnSpc>
            </a:pPr>
            <a:r>
              <a:rPr lang="en-US" sz="2000" b="0" strike="noStrike" spc="-1">
                <a:latin typeface="Arial"/>
              </a:rPr>
              <a:t>methods other than specified one’s cannot be used.</a:t>
            </a:r>
          </a:p>
        </p:txBody>
      </p:sp>
      <p:sp>
        <p:nvSpPr>
          <p:cNvPr id="284" name="TextShape 3"/>
          <p:cNvSpPr txBox="1"/>
          <p:nvPr/>
        </p:nvSpPr>
        <p:spPr>
          <a:xfrm>
            <a:off x="3884760" y="8685360"/>
            <a:ext cx="2971440" cy="458280"/>
          </a:xfrm>
          <a:prstGeom prst="rect">
            <a:avLst/>
          </a:prstGeom>
          <a:noFill/>
          <a:ln>
            <a:noFill/>
          </a:ln>
        </p:spPr>
        <p:txBody>
          <a:bodyPr anchor="b"/>
          <a:lstStyle/>
          <a:p>
            <a:pPr algn="r">
              <a:lnSpc>
                <a:spcPct val="100000"/>
              </a:lnSpc>
            </a:pPr>
            <a:fld id="{A70D6B5B-066C-44BC-BFA9-5F0B69945968}" type="slidenum">
              <a:rPr lang="en-US" sz="1200" b="0" strike="noStrike" spc="-1">
                <a:solidFill>
                  <a:srgbClr val="000000"/>
                </a:solidFill>
                <a:latin typeface="+mn-lt"/>
                <a:ea typeface="+mn-ea"/>
              </a:rPr>
              <a:pPr algn="r">
                <a:lnSpc>
                  <a:spcPct val="100000"/>
                </a:lnSpc>
              </a:pPr>
              <a:t>13</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wheel spokes="3"/>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24" name="PlaceHolder 2"/>
          <p:cNvSpPr>
            <a:spLocks noGrp="1"/>
          </p:cNvSpPr>
          <p:nvPr>
            <p:ph type="body"/>
          </p:nvPr>
        </p:nvSpPr>
        <p:spPr>
          <a:xfrm>
            <a:off x="1141560" y="2249640"/>
            <a:ext cx="990576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25" name="PlaceHolder 3"/>
          <p:cNvSpPr>
            <a:spLocks noGrp="1"/>
          </p:cNvSpPr>
          <p:nvPr>
            <p:ph type="body"/>
          </p:nvPr>
        </p:nvSpPr>
        <p:spPr>
          <a:xfrm>
            <a:off x="1141560" y="4099680"/>
            <a:ext cx="990576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27" name="PlaceHolder 2"/>
          <p:cNvSpPr>
            <a:spLocks noGrp="1"/>
          </p:cNvSpPr>
          <p:nvPr>
            <p:ph type="body"/>
          </p:nvPr>
        </p:nvSpPr>
        <p:spPr>
          <a:xfrm>
            <a:off x="114156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28" name="PlaceHolder 3"/>
          <p:cNvSpPr>
            <a:spLocks noGrp="1"/>
          </p:cNvSpPr>
          <p:nvPr>
            <p:ph type="body"/>
          </p:nvPr>
        </p:nvSpPr>
        <p:spPr>
          <a:xfrm>
            <a:off x="621720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29" name="PlaceHolder 4"/>
          <p:cNvSpPr>
            <a:spLocks noGrp="1"/>
          </p:cNvSpPr>
          <p:nvPr>
            <p:ph type="body"/>
          </p:nvPr>
        </p:nvSpPr>
        <p:spPr>
          <a:xfrm>
            <a:off x="1141560" y="409968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30" name="PlaceHolder 5"/>
          <p:cNvSpPr>
            <a:spLocks noGrp="1"/>
          </p:cNvSpPr>
          <p:nvPr>
            <p:ph type="body"/>
          </p:nvPr>
        </p:nvSpPr>
        <p:spPr>
          <a:xfrm>
            <a:off x="6217200" y="409968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32" name="PlaceHolder 2"/>
          <p:cNvSpPr>
            <a:spLocks noGrp="1"/>
          </p:cNvSpPr>
          <p:nvPr>
            <p:ph type="body"/>
          </p:nvPr>
        </p:nvSpPr>
        <p:spPr>
          <a:xfrm>
            <a:off x="1141560" y="224964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33" name="PlaceHolder 3"/>
          <p:cNvSpPr>
            <a:spLocks noGrp="1"/>
          </p:cNvSpPr>
          <p:nvPr>
            <p:ph type="body"/>
          </p:nvPr>
        </p:nvSpPr>
        <p:spPr>
          <a:xfrm>
            <a:off x="4490640" y="224964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34" name="PlaceHolder 4"/>
          <p:cNvSpPr>
            <a:spLocks noGrp="1"/>
          </p:cNvSpPr>
          <p:nvPr>
            <p:ph type="body"/>
          </p:nvPr>
        </p:nvSpPr>
        <p:spPr>
          <a:xfrm>
            <a:off x="7839720" y="224964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35" name="PlaceHolder 5"/>
          <p:cNvSpPr>
            <a:spLocks noGrp="1"/>
          </p:cNvSpPr>
          <p:nvPr>
            <p:ph type="body"/>
          </p:nvPr>
        </p:nvSpPr>
        <p:spPr>
          <a:xfrm>
            <a:off x="1141560" y="409968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36" name="PlaceHolder 6"/>
          <p:cNvSpPr>
            <a:spLocks noGrp="1"/>
          </p:cNvSpPr>
          <p:nvPr>
            <p:ph type="body"/>
          </p:nvPr>
        </p:nvSpPr>
        <p:spPr>
          <a:xfrm>
            <a:off x="4490640" y="409968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37" name="PlaceHolder 7"/>
          <p:cNvSpPr>
            <a:spLocks noGrp="1"/>
          </p:cNvSpPr>
          <p:nvPr>
            <p:ph type="body"/>
          </p:nvPr>
        </p:nvSpPr>
        <p:spPr>
          <a:xfrm>
            <a:off x="7839720" y="409968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wheel spokes="3"/>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85" name="PlaceHolder 2"/>
          <p:cNvSpPr>
            <a:spLocks noGrp="1"/>
          </p:cNvSpPr>
          <p:nvPr>
            <p:ph type="subTitle"/>
          </p:nvPr>
        </p:nvSpPr>
        <p:spPr>
          <a:xfrm>
            <a:off x="1141560" y="2249640"/>
            <a:ext cx="9905760" cy="3541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ransition spd="slow">
    <p:wheel spokes="3"/>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87" name="PlaceHolder 2"/>
          <p:cNvSpPr>
            <a:spLocks noGrp="1"/>
          </p:cNvSpPr>
          <p:nvPr>
            <p:ph type="body"/>
          </p:nvPr>
        </p:nvSpPr>
        <p:spPr>
          <a:xfrm>
            <a:off x="1141560" y="2249640"/>
            <a:ext cx="9905760" cy="35413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89" name="PlaceHolder 2"/>
          <p:cNvSpPr>
            <a:spLocks noGrp="1"/>
          </p:cNvSpPr>
          <p:nvPr>
            <p:ph type="body"/>
          </p:nvPr>
        </p:nvSpPr>
        <p:spPr>
          <a:xfrm>
            <a:off x="1141560" y="2249640"/>
            <a:ext cx="4833720" cy="35413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90" name="PlaceHolder 3"/>
          <p:cNvSpPr>
            <a:spLocks noGrp="1"/>
          </p:cNvSpPr>
          <p:nvPr>
            <p:ph type="body"/>
          </p:nvPr>
        </p:nvSpPr>
        <p:spPr>
          <a:xfrm>
            <a:off x="6217200" y="2249640"/>
            <a:ext cx="4833720" cy="35413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Tree>
  </p:cSld>
  <p:clrMapOvr>
    <a:masterClrMapping/>
  </p:clrMapOvr>
  <p:transition spd="slow">
    <p:wheel spokes="3"/>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141560" y="618480"/>
            <a:ext cx="9905760" cy="6853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ransition spd="slow">
    <p:wheel spokes="3"/>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94" name="PlaceHolder 2"/>
          <p:cNvSpPr>
            <a:spLocks noGrp="1"/>
          </p:cNvSpPr>
          <p:nvPr>
            <p:ph type="body"/>
          </p:nvPr>
        </p:nvSpPr>
        <p:spPr>
          <a:xfrm>
            <a:off x="114156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95" name="PlaceHolder 3"/>
          <p:cNvSpPr>
            <a:spLocks noGrp="1"/>
          </p:cNvSpPr>
          <p:nvPr>
            <p:ph type="body"/>
          </p:nvPr>
        </p:nvSpPr>
        <p:spPr>
          <a:xfrm>
            <a:off x="6217200" y="2249640"/>
            <a:ext cx="4833720" cy="35413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96" name="PlaceHolder 4"/>
          <p:cNvSpPr>
            <a:spLocks noGrp="1"/>
          </p:cNvSpPr>
          <p:nvPr>
            <p:ph type="body"/>
          </p:nvPr>
        </p:nvSpPr>
        <p:spPr>
          <a:xfrm>
            <a:off x="1141560" y="409968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03" name="PlaceHolder 2"/>
          <p:cNvSpPr>
            <a:spLocks noGrp="1"/>
          </p:cNvSpPr>
          <p:nvPr>
            <p:ph type="subTitle"/>
          </p:nvPr>
        </p:nvSpPr>
        <p:spPr>
          <a:xfrm>
            <a:off x="1141560" y="2249640"/>
            <a:ext cx="9905760" cy="3541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ransition spd="slow">
    <p:wheel spokes="3"/>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98" name="PlaceHolder 2"/>
          <p:cNvSpPr>
            <a:spLocks noGrp="1"/>
          </p:cNvSpPr>
          <p:nvPr>
            <p:ph type="body"/>
          </p:nvPr>
        </p:nvSpPr>
        <p:spPr>
          <a:xfrm>
            <a:off x="1141560" y="2249640"/>
            <a:ext cx="4833720" cy="35413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99" name="PlaceHolder 3"/>
          <p:cNvSpPr>
            <a:spLocks noGrp="1"/>
          </p:cNvSpPr>
          <p:nvPr>
            <p:ph type="body"/>
          </p:nvPr>
        </p:nvSpPr>
        <p:spPr>
          <a:xfrm>
            <a:off x="621720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00" name="PlaceHolder 4"/>
          <p:cNvSpPr>
            <a:spLocks noGrp="1"/>
          </p:cNvSpPr>
          <p:nvPr>
            <p:ph type="body"/>
          </p:nvPr>
        </p:nvSpPr>
        <p:spPr>
          <a:xfrm>
            <a:off x="6217200" y="409968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202" name="PlaceHolder 2"/>
          <p:cNvSpPr>
            <a:spLocks noGrp="1"/>
          </p:cNvSpPr>
          <p:nvPr>
            <p:ph type="body"/>
          </p:nvPr>
        </p:nvSpPr>
        <p:spPr>
          <a:xfrm>
            <a:off x="114156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03" name="PlaceHolder 3"/>
          <p:cNvSpPr>
            <a:spLocks noGrp="1"/>
          </p:cNvSpPr>
          <p:nvPr>
            <p:ph type="body"/>
          </p:nvPr>
        </p:nvSpPr>
        <p:spPr>
          <a:xfrm>
            <a:off x="621720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04" name="PlaceHolder 4"/>
          <p:cNvSpPr>
            <a:spLocks noGrp="1"/>
          </p:cNvSpPr>
          <p:nvPr>
            <p:ph type="body"/>
          </p:nvPr>
        </p:nvSpPr>
        <p:spPr>
          <a:xfrm>
            <a:off x="1141560" y="4099680"/>
            <a:ext cx="990576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206" name="PlaceHolder 2"/>
          <p:cNvSpPr>
            <a:spLocks noGrp="1"/>
          </p:cNvSpPr>
          <p:nvPr>
            <p:ph type="body"/>
          </p:nvPr>
        </p:nvSpPr>
        <p:spPr>
          <a:xfrm>
            <a:off x="1141560" y="2249640"/>
            <a:ext cx="990576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07" name="PlaceHolder 3"/>
          <p:cNvSpPr>
            <a:spLocks noGrp="1"/>
          </p:cNvSpPr>
          <p:nvPr>
            <p:ph type="body"/>
          </p:nvPr>
        </p:nvSpPr>
        <p:spPr>
          <a:xfrm>
            <a:off x="1141560" y="4099680"/>
            <a:ext cx="990576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209" name="PlaceHolder 2"/>
          <p:cNvSpPr>
            <a:spLocks noGrp="1"/>
          </p:cNvSpPr>
          <p:nvPr>
            <p:ph type="body"/>
          </p:nvPr>
        </p:nvSpPr>
        <p:spPr>
          <a:xfrm>
            <a:off x="114156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10" name="PlaceHolder 3"/>
          <p:cNvSpPr>
            <a:spLocks noGrp="1"/>
          </p:cNvSpPr>
          <p:nvPr>
            <p:ph type="body"/>
          </p:nvPr>
        </p:nvSpPr>
        <p:spPr>
          <a:xfrm>
            <a:off x="621720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11" name="PlaceHolder 4"/>
          <p:cNvSpPr>
            <a:spLocks noGrp="1"/>
          </p:cNvSpPr>
          <p:nvPr>
            <p:ph type="body"/>
          </p:nvPr>
        </p:nvSpPr>
        <p:spPr>
          <a:xfrm>
            <a:off x="1141560" y="409968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12" name="PlaceHolder 5"/>
          <p:cNvSpPr>
            <a:spLocks noGrp="1"/>
          </p:cNvSpPr>
          <p:nvPr>
            <p:ph type="body"/>
          </p:nvPr>
        </p:nvSpPr>
        <p:spPr>
          <a:xfrm>
            <a:off x="6217200" y="409968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214" name="PlaceHolder 2"/>
          <p:cNvSpPr>
            <a:spLocks noGrp="1"/>
          </p:cNvSpPr>
          <p:nvPr>
            <p:ph type="body"/>
          </p:nvPr>
        </p:nvSpPr>
        <p:spPr>
          <a:xfrm>
            <a:off x="1141560" y="224964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15" name="PlaceHolder 3"/>
          <p:cNvSpPr>
            <a:spLocks noGrp="1"/>
          </p:cNvSpPr>
          <p:nvPr>
            <p:ph type="body"/>
          </p:nvPr>
        </p:nvSpPr>
        <p:spPr>
          <a:xfrm>
            <a:off x="4490640" y="224964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16" name="PlaceHolder 4"/>
          <p:cNvSpPr>
            <a:spLocks noGrp="1"/>
          </p:cNvSpPr>
          <p:nvPr>
            <p:ph type="body"/>
          </p:nvPr>
        </p:nvSpPr>
        <p:spPr>
          <a:xfrm>
            <a:off x="7839720" y="224964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17" name="PlaceHolder 5"/>
          <p:cNvSpPr>
            <a:spLocks noGrp="1"/>
          </p:cNvSpPr>
          <p:nvPr>
            <p:ph type="body"/>
          </p:nvPr>
        </p:nvSpPr>
        <p:spPr>
          <a:xfrm>
            <a:off x="1141560" y="409968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18" name="PlaceHolder 6"/>
          <p:cNvSpPr>
            <a:spLocks noGrp="1"/>
          </p:cNvSpPr>
          <p:nvPr>
            <p:ph type="body"/>
          </p:nvPr>
        </p:nvSpPr>
        <p:spPr>
          <a:xfrm>
            <a:off x="4490640" y="409968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219" name="PlaceHolder 7"/>
          <p:cNvSpPr>
            <a:spLocks noGrp="1"/>
          </p:cNvSpPr>
          <p:nvPr>
            <p:ph type="body"/>
          </p:nvPr>
        </p:nvSpPr>
        <p:spPr>
          <a:xfrm>
            <a:off x="7839720" y="4099680"/>
            <a:ext cx="318924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05" name="PlaceHolder 2"/>
          <p:cNvSpPr>
            <a:spLocks noGrp="1"/>
          </p:cNvSpPr>
          <p:nvPr>
            <p:ph type="body"/>
          </p:nvPr>
        </p:nvSpPr>
        <p:spPr>
          <a:xfrm>
            <a:off x="1141560" y="2249640"/>
            <a:ext cx="9905760" cy="35413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07" name="PlaceHolder 2"/>
          <p:cNvSpPr>
            <a:spLocks noGrp="1"/>
          </p:cNvSpPr>
          <p:nvPr>
            <p:ph type="body"/>
          </p:nvPr>
        </p:nvSpPr>
        <p:spPr>
          <a:xfrm>
            <a:off x="1141560" y="2249640"/>
            <a:ext cx="4833720" cy="35413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08" name="PlaceHolder 3"/>
          <p:cNvSpPr>
            <a:spLocks noGrp="1"/>
          </p:cNvSpPr>
          <p:nvPr>
            <p:ph type="body"/>
          </p:nvPr>
        </p:nvSpPr>
        <p:spPr>
          <a:xfrm>
            <a:off x="6217200" y="2249640"/>
            <a:ext cx="4833720" cy="35413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Tree>
  </p:cSld>
  <p:clrMapOvr>
    <a:masterClrMapping/>
  </p:clrMapOvr>
  <p:transition spd="slow">
    <p:wheel spokes="3"/>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141560" y="618480"/>
            <a:ext cx="9905760" cy="6853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ransition spd="slow">
    <p:wheel spokes="3"/>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12" name="PlaceHolder 2"/>
          <p:cNvSpPr>
            <a:spLocks noGrp="1"/>
          </p:cNvSpPr>
          <p:nvPr>
            <p:ph type="body"/>
          </p:nvPr>
        </p:nvSpPr>
        <p:spPr>
          <a:xfrm>
            <a:off x="114156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13" name="PlaceHolder 3"/>
          <p:cNvSpPr>
            <a:spLocks noGrp="1"/>
          </p:cNvSpPr>
          <p:nvPr>
            <p:ph type="body"/>
          </p:nvPr>
        </p:nvSpPr>
        <p:spPr>
          <a:xfrm>
            <a:off x="6217200" y="2249640"/>
            <a:ext cx="4833720" cy="35413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14" name="PlaceHolder 4"/>
          <p:cNvSpPr>
            <a:spLocks noGrp="1"/>
          </p:cNvSpPr>
          <p:nvPr>
            <p:ph type="body"/>
          </p:nvPr>
        </p:nvSpPr>
        <p:spPr>
          <a:xfrm>
            <a:off x="1141560" y="409968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16" name="PlaceHolder 2"/>
          <p:cNvSpPr>
            <a:spLocks noGrp="1"/>
          </p:cNvSpPr>
          <p:nvPr>
            <p:ph type="body"/>
          </p:nvPr>
        </p:nvSpPr>
        <p:spPr>
          <a:xfrm>
            <a:off x="1141560" y="2249640"/>
            <a:ext cx="4833720" cy="35413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17" name="PlaceHolder 3"/>
          <p:cNvSpPr>
            <a:spLocks noGrp="1"/>
          </p:cNvSpPr>
          <p:nvPr>
            <p:ph type="body"/>
          </p:nvPr>
        </p:nvSpPr>
        <p:spPr>
          <a:xfrm>
            <a:off x="621720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18" name="PlaceHolder 4"/>
          <p:cNvSpPr>
            <a:spLocks noGrp="1"/>
          </p:cNvSpPr>
          <p:nvPr>
            <p:ph type="body"/>
          </p:nvPr>
        </p:nvSpPr>
        <p:spPr>
          <a:xfrm>
            <a:off x="6217200" y="409968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20" name="PlaceHolder 2"/>
          <p:cNvSpPr>
            <a:spLocks noGrp="1"/>
          </p:cNvSpPr>
          <p:nvPr>
            <p:ph type="body"/>
          </p:nvPr>
        </p:nvSpPr>
        <p:spPr>
          <a:xfrm>
            <a:off x="114156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21" name="PlaceHolder 3"/>
          <p:cNvSpPr>
            <a:spLocks noGrp="1"/>
          </p:cNvSpPr>
          <p:nvPr>
            <p:ph type="body"/>
          </p:nvPr>
        </p:nvSpPr>
        <p:spPr>
          <a:xfrm>
            <a:off x="6217200" y="2249640"/>
            <a:ext cx="483372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
        <p:nvSpPr>
          <p:cNvPr id="122" name="PlaceHolder 4"/>
          <p:cNvSpPr>
            <a:spLocks noGrp="1"/>
          </p:cNvSpPr>
          <p:nvPr>
            <p:ph type="body"/>
          </p:nvPr>
        </p:nvSpPr>
        <p:spPr>
          <a:xfrm>
            <a:off x="1141560" y="4099680"/>
            <a:ext cx="9905760" cy="1689120"/>
          </a:xfrm>
          <a:prstGeom prst="rect">
            <a:avLst/>
          </a:prstGeom>
        </p:spPr>
        <p:txBody>
          <a:bodyPr lIns="0" tIns="0" rIns="0" bIns="0">
            <a:normAutofit/>
          </a:bodyPr>
          <a:lstStyle/>
          <a:p>
            <a:endParaRPr lang="en-US" sz="2400" b="0" strike="noStrike" spc="-1">
              <a:solidFill>
                <a:srgbClr val="FFFFFF"/>
              </a:solidFill>
              <a:latin typeface="Tw Cen MT"/>
            </a:endParaRPr>
          </a:p>
        </p:txBody>
      </p:sp>
    </p:spTree>
  </p:cSld>
  <p:clrMapOvr>
    <a:masterClrMapping/>
  </p:clrMapOvr>
  <p:transition spd="slow">
    <p:wheel spokes="3"/>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2.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5" Type="http://schemas.openxmlformats.org/officeDocument/2006/relationships/image" Target="../media/image2.png"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02" name="Picture 2"/>
          <p:cNvPicPr/>
          <p:nvPr/>
        </p:nvPicPr>
        <p:blipFill>
          <a:blip r:embed="rId15"/>
          <a:stretch/>
        </p:blipFill>
        <p:spPr>
          <a:xfrm>
            <a:off x="0" y="0"/>
            <a:ext cx="12191760" cy="6857640"/>
          </a:xfrm>
          <a:prstGeom prst="rect">
            <a:avLst/>
          </a:prstGeom>
          <a:ln>
            <a:noFill/>
          </a:ln>
        </p:spPr>
      </p:pic>
      <p:grpSp>
        <p:nvGrpSpPr>
          <p:cNvPr id="103" name="Group 1"/>
          <p:cNvGrpSpPr/>
          <p:nvPr/>
        </p:nvGrpSpPr>
        <p:grpSpPr>
          <a:xfrm>
            <a:off x="-14400" y="0"/>
            <a:ext cx="12053520" cy="6857640"/>
            <a:chOff x="-14400" y="0"/>
            <a:chExt cx="12053520" cy="6857640"/>
          </a:xfrm>
        </p:grpSpPr>
        <p:grpSp>
          <p:nvGrpSpPr>
            <p:cNvPr id="2" name="Group 2"/>
            <p:cNvGrpSpPr/>
            <p:nvPr/>
          </p:nvGrpSpPr>
          <p:grpSpPr>
            <a:xfrm>
              <a:off x="-14400" y="0"/>
              <a:ext cx="1220760" cy="6857640"/>
              <a:chOff x="-14400" y="0"/>
              <a:chExt cx="1220760" cy="6857640"/>
            </a:xfrm>
          </p:grpSpPr>
          <p:sp>
            <p:nvSpPr>
              <p:cNvPr id="3" name="CustomShape 3"/>
              <p:cNvSpPr/>
              <p:nvPr/>
            </p:nvSpPr>
            <p:spPr>
              <a:xfrm>
                <a:off x="114480" y="4680"/>
                <a:ext cx="23400" cy="2180880"/>
              </a:xfrm>
              <a:prstGeom prst="rect">
                <a:avLst/>
              </a:prstGeom>
              <a:noFill/>
              <a:ln>
                <a:noFill/>
              </a:ln>
            </p:spPr>
            <p:style>
              <a:lnRef idx="0">
                <a:scrgbClr r="0" g="0" b="0"/>
              </a:lnRef>
              <a:fillRef idx="0">
                <a:scrgbClr r="0" g="0" b="0"/>
              </a:fillRef>
              <a:effectRef idx="0">
                <a:scrgbClr r="0" g="0" b="0"/>
              </a:effectRef>
              <a:fontRef idx="minor"/>
            </p:style>
          </p:sp>
          <p:sp>
            <p:nvSpPr>
              <p:cNvPr id="4" name="CustomShape 4"/>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5" name="CustomShape 5"/>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6" name="CustomShape 6"/>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noFill/>
              <a:ln>
                <a:noFill/>
              </a:ln>
            </p:spPr>
            <p:style>
              <a:lnRef idx="0">
                <a:scrgbClr r="0" g="0" b="0"/>
              </a:lnRef>
              <a:fillRef idx="0">
                <a:scrgbClr r="0" g="0" b="0"/>
              </a:fillRef>
              <a:effectRef idx="0">
                <a:scrgbClr r="0" g="0" b="0"/>
              </a:effectRef>
              <a:fontRef idx="minor"/>
            </p:style>
          </p:sp>
          <p:sp>
            <p:nvSpPr>
              <p:cNvPr id="7" name="CustomShape 7"/>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8" name="CustomShape 8"/>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noFill/>
              <a:ln>
                <a:noFill/>
              </a:ln>
            </p:spPr>
            <p:style>
              <a:lnRef idx="0">
                <a:scrgbClr r="0" g="0" b="0"/>
              </a:lnRef>
              <a:fillRef idx="0">
                <a:scrgbClr r="0" g="0" b="0"/>
              </a:fillRef>
              <a:effectRef idx="0">
                <a:scrgbClr r="0" g="0" b="0"/>
              </a:effectRef>
              <a:fontRef idx="minor"/>
            </p:style>
          </p:sp>
          <p:sp>
            <p:nvSpPr>
              <p:cNvPr id="9" name="CustomShape 9"/>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noFill/>
              <a:ln>
                <a:noFill/>
              </a:ln>
            </p:spPr>
            <p:style>
              <a:lnRef idx="0">
                <a:scrgbClr r="0" g="0" b="0"/>
              </a:lnRef>
              <a:fillRef idx="0">
                <a:scrgbClr r="0" g="0" b="0"/>
              </a:fillRef>
              <a:effectRef idx="0">
                <a:scrgbClr r="0" g="0" b="0"/>
              </a:effectRef>
              <a:fontRef idx="minor"/>
            </p:style>
          </p:sp>
          <p:sp>
            <p:nvSpPr>
              <p:cNvPr id="10" name="CustomShape 10"/>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11" name="CustomShape 11"/>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2" name="CustomShape 12"/>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noFill/>
              <a:ln>
                <a:noFill/>
              </a:ln>
            </p:spPr>
            <p:style>
              <a:lnRef idx="0">
                <a:scrgbClr r="0" g="0" b="0"/>
              </a:lnRef>
              <a:fillRef idx="0">
                <a:scrgbClr r="0" g="0" b="0"/>
              </a:fillRef>
              <a:effectRef idx="0">
                <a:scrgbClr r="0" g="0" b="0"/>
              </a:effectRef>
              <a:fontRef idx="minor"/>
            </p:style>
          </p:sp>
          <p:sp>
            <p:nvSpPr>
              <p:cNvPr id="13" name="CustomShape 13"/>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14" name="Line 14"/>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15" name="CustomShape 15"/>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noFill/>
              <a:ln>
                <a:noFill/>
              </a:ln>
            </p:spPr>
            <p:style>
              <a:lnRef idx="0">
                <a:scrgbClr r="0" g="0" b="0"/>
              </a:lnRef>
              <a:fillRef idx="0">
                <a:scrgbClr r="0" g="0" b="0"/>
              </a:fillRef>
              <a:effectRef idx="0">
                <a:scrgbClr r="0" g="0" b="0"/>
              </a:effectRef>
              <a:fontRef idx="minor"/>
            </p:style>
          </p:sp>
          <p:sp>
            <p:nvSpPr>
              <p:cNvPr id="16" name="CustomShape 16"/>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noFill/>
              <a:ln>
                <a:noFill/>
              </a:ln>
            </p:spPr>
            <p:style>
              <a:lnRef idx="0">
                <a:scrgbClr r="0" g="0" b="0"/>
              </a:lnRef>
              <a:fillRef idx="0">
                <a:scrgbClr r="0" g="0" b="0"/>
              </a:fillRef>
              <a:effectRef idx="0">
                <a:scrgbClr r="0" g="0" b="0"/>
              </a:effectRef>
              <a:fontRef idx="minor"/>
            </p:style>
          </p:sp>
          <p:sp>
            <p:nvSpPr>
              <p:cNvPr id="17" name="CustomShape 17"/>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noFill/>
              <a:ln>
                <a:noFill/>
              </a:ln>
            </p:spPr>
            <p:style>
              <a:lnRef idx="0">
                <a:scrgbClr r="0" g="0" b="0"/>
              </a:lnRef>
              <a:fillRef idx="0">
                <a:scrgbClr r="0" g="0" b="0"/>
              </a:fillRef>
              <a:effectRef idx="0">
                <a:scrgbClr r="0" g="0" b="0"/>
              </a:effectRef>
              <a:fontRef idx="minor"/>
            </p:style>
          </p:sp>
          <p:sp>
            <p:nvSpPr>
              <p:cNvPr id="18" name="CustomShape 18"/>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noFill/>
              <a:ln>
                <a:noFill/>
              </a:ln>
            </p:spPr>
            <p:style>
              <a:lnRef idx="0">
                <a:scrgbClr r="0" g="0" b="0"/>
              </a:lnRef>
              <a:fillRef idx="0">
                <a:scrgbClr r="0" g="0" b="0"/>
              </a:fillRef>
              <a:effectRef idx="0">
                <a:scrgbClr r="0" g="0" b="0"/>
              </a:effectRef>
              <a:fontRef idx="minor"/>
            </p:style>
          </p:sp>
          <p:sp>
            <p:nvSpPr>
              <p:cNvPr id="19" name="CustomShape 19"/>
              <p:cNvSpPr/>
              <p:nvPr/>
            </p:nvSpPr>
            <p:spPr>
              <a:xfrm>
                <a:off x="133200" y="4662360"/>
                <a:ext cx="23400" cy="2180880"/>
              </a:xfrm>
              <a:prstGeom prst="rect">
                <a:avLst/>
              </a:prstGeom>
              <a:noFill/>
              <a:ln>
                <a:noFill/>
              </a:ln>
            </p:spPr>
            <p:style>
              <a:lnRef idx="0">
                <a:scrgbClr r="0" g="0" b="0"/>
              </a:lnRef>
              <a:fillRef idx="0">
                <a:scrgbClr r="0" g="0" b="0"/>
              </a:fillRef>
              <a:effectRef idx="0">
                <a:scrgbClr r="0" g="0" b="0"/>
              </a:effectRef>
              <a:fontRef idx="minor"/>
            </p:style>
          </p:sp>
          <p:sp>
            <p:nvSpPr>
              <p:cNvPr id="20" name="CustomShape 20"/>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noFill/>
              <a:ln>
                <a:noFill/>
              </a:ln>
            </p:spPr>
            <p:style>
              <a:lnRef idx="0">
                <a:scrgbClr r="0" g="0" b="0"/>
              </a:lnRef>
              <a:fillRef idx="0">
                <a:scrgbClr r="0" g="0" b="0"/>
              </a:fillRef>
              <a:effectRef idx="0">
                <a:scrgbClr r="0" g="0" b="0"/>
              </a:effectRef>
              <a:fontRef idx="minor"/>
            </p:style>
          </p:sp>
          <p:sp>
            <p:nvSpPr>
              <p:cNvPr id="21" name="CustomShape 21"/>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22" name="CustomShape 22"/>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noFill/>
              <a:ln>
                <a:noFill/>
              </a:ln>
            </p:spPr>
            <p:style>
              <a:lnRef idx="0">
                <a:scrgbClr r="0" g="0" b="0"/>
              </a:lnRef>
              <a:fillRef idx="0">
                <a:scrgbClr r="0" g="0" b="0"/>
              </a:fillRef>
              <a:effectRef idx="0">
                <a:scrgbClr r="0" g="0" b="0"/>
              </a:effectRef>
              <a:fontRef idx="minor"/>
            </p:style>
          </p:sp>
          <p:sp>
            <p:nvSpPr>
              <p:cNvPr id="23" name="CustomShape 23"/>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4" name="CustomShape 24"/>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noFill/>
              <a:ln>
                <a:noFill/>
              </a:ln>
            </p:spPr>
            <p:style>
              <a:lnRef idx="0">
                <a:scrgbClr r="0" g="0" b="0"/>
              </a:lnRef>
              <a:fillRef idx="0">
                <a:scrgbClr r="0" g="0" b="0"/>
              </a:fillRef>
              <a:effectRef idx="0">
                <a:scrgbClr r="0" g="0" b="0"/>
              </a:effectRef>
              <a:fontRef idx="minor"/>
            </p:style>
          </p:sp>
          <p:sp>
            <p:nvSpPr>
              <p:cNvPr id="25" name="CustomShape 25"/>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noFill/>
              <a:ln>
                <a:noFill/>
              </a:ln>
            </p:spPr>
            <p:style>
              <a:lnRef idx="0">
                <a:scrgbClr r="0" g="0" b="0"/>
              </a:lnRef>
              <a:fillRef idx="0">
                <a:scrgbClr r="0" g="0" b="0"/>
              </a:fillRef>
              <a:effectRef idx="0">
                <a:scrgbClr r="0" g="0" b="0"/>
              </a:effectRef>
              <a:fontRef idx="minor"/>
            </p:style>
          </p:sp>
          <p:sp>
            <p:nvSpPr>
              <p:cNvPr id="26" name="CustomShape 26"/>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7" name="CustomShape 27"/>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8" name="CustomShape 28"/>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noFill/>
              <a:ln>
                <a:noFill/>
              </a:ln>
            </p:spPr>
            <p:style>
              <a:lnRef idx="0">
                <a:scrgbClr r="0" g="0" b="0"/>
              </a:lnRef>
              <a:fillRef idx="0">
                <a:scrgbClr r="0" g="0" b="0"/>
              </a:fillRef>
              <a:effectRef idx="0">
                <a:scrgbClr r="0" g="0" b="0"/>
              </a:effectRef>
              <a:fontRef idx="minor"/>
            </p:style>
          </p:sp>
          <p:sp>
            <p:nvSpPr>
              <p:cNvPr id="29" name="CustomShape 29"/>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noFill/>
              <a:ln>
                <a:noFill/>
              </a:ln>
            </p:spPr>
            <p:style>
              <a:lnRef idx="0">
                <a:scrgbClr r="0" g="0" b="0"/>
              </a:lnRef>
              <a:fillRef idx="0">
                <a:scrgbClr r="0" g="0" b="0"/>
              </a:fillRef>
              <a:effectRef idx="0">
                <a:scrgbClr r="0" g="0" b="0"/>
              </a:effectRef>
              <a:fontRef idx="minor"/>
            </p:style>
          </p:sp>
        </p:grpSp>
        <p:grpSp>
          <p:nvGrpSpPr>
            <p:cNvPr id="30" name="Group 30"/>
            <p:cNvGrpSpPr/>
            <p:nvPr/>
          </p:nvGrpSpPr>
          <p:grpSpPr>
            <a:xfrm>
              <a:off x="11364840" y="0"/>
              <a:ext cx="674280" cy="6848280"/>
              <a:chOff x="11364840" y="0"/>
              <a:chExt cx="674280" cy="6848280"/>
            </a:xfrm>
          </p:grpSpPr>
          <p:sp>
            <p:nvSpPr>
              <p:cNvPr id="31" name="CustomShape 31"/>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noFill/>
              <a:ln>
                <a:noFill/>
              </a:ln>
            </p:spPr>
            <p:style>
              <a:lnRef idx="0">
                <a:scrgbClr r="0" g="0" b="0"/>
              </a:lnRef>
              <a:fillRef idx="0">
                <a:scrgbClr r="0" g="0" b="0"/>
              </a:fillRef>
              <a:effectRef idx="0">
                <a:scrgbClr r="0" g="0" b="0"/>
              </a:effectRef>
              <a:fontRef idx="minor"/>
            </p:style>
          </p:sp>
          <p:sp>
            <p:nvSpPr>
              <p:cNvPr id="32" name="CustomShape 32"/>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33" name="CustomShape 33"/>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34" name="CustomShape 34"/>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noFill/>
              <a:ln>
                <a:noFill/>
              </a:ln>
            </p:spPr>
            <p:style>
              <a:lnRef idx="0">
                <a:scrgbClr r="0" g="0" b="0"/>
              </a:lnRef>
              <a:fillRef idx="0">
                <a:scrgbClr r="0" g="0" b="0"/>
              </a:fillRef>
              <a:effectRef idx="0">
                <a:scrgbClr r="0" g="0" b="0"/>
              </a:effectRef>
              <a:fontRef idx="minor"/>
            </p:style>
          </p:sp>
          <p:sp>
            <p:nvSpPr>
              <p:cNvPr id="35" name="CustomShape 35"/>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noFill/>
              <a:ln>
                <a:noFill/>
              </a:ln>
            </p:spPr>
            <p:style>
              <a:lnRef idx="0">
                <a:scrgbClr r="0" g="0" b="0"/>
              </a:lnRef>
              <a:fillRef idx="0">
                <a:scrgbClr r="0" g="0" b="0"/>
              </a:fillRef>
              <a:effectRef idx="0">
                <a:scrgbClr r="0" g="0" b="0"/>
              </a:effectRef>
              <a:fontRef idx="minor"/>
            </p:style>
          </p:sp>
          <p:sp>
            <p:nvSpPr>
              <p:cNvPr id="36" name="CustomShape 36"/>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noFill/>
              <a:ln>
                <a:noFill/>
              </a:ln>
            </p:spPr>
            <p:style>
              <a:lnRef idx="0">
                <a:scrgbClr r="0" g="0" b="0"/>
              </a:lnRef>
              <a:fillRef idx="0">
                <a:scrgbClr r="0" g="0" b="0"/>
              </a:fillRef>
              <a:effectRef idx="0">
                <a:scrgbClr r="0" g="0" b="0"/>
              </a:effectRef>
              <a:fontRef idx="minor"/>
            </p:style>
          </p:sp>
          <p:sp>
            <p:nvSpPr>
              <p:cNvPr id="37" name="CustomShape 37"/>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38" name="CustomShape 38"/>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noFill/>
              <a:ln>
                <a:noFill/>
              </a:ln>
            </p:spPr>
            <p:style>
              <a:lnRef idx="0">
                <a:scrgbClr r="0" g="0" b="0"/>
              </a:lnRef>
              <a:fillRef idx="0">
                <a:scrgbClr r="0" g="0" b="0"/>
              </a:fillRef>
              <a:effectRef idx="0">
                <a:scrgbClr r="0" g="0" b="0"/>
              </a:effectRef>
              <a:fontRef idx="minor"/>
            </p:style>
          </p:sp>
          <p:sp>
            <p:nvSpPr>
              <p:cNvPr id="39" name="CustomShape 39"/>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40" name="CustomShape 40"/>
              <p:cNvSpPr/>
              <p:nvPr/>
            </p:nvSpPr>
            <p:spPr>
              <a:xfrm>
                <a:off x="11939760" y="6595920"/>
                <a:ext cx="23400" cy="252000"/>
              </a:xfrm>
              <a:prstGeom prst="rect">
                <a:avLst/>
              </a:prstGeom>
              <a:noFill/>
              <a:ln>
                <a:noFill/>
              </a:ln>
            </p:spPr>
            <p:style>
              <a:lnRef idx="0">
                <a:scrgbClr r="0" g="0" b="0"/>
              </a:lnRef>
              <a:fillRef idx="0">
                <a:scrgbClr r="0" g="0" b="0"/>
              </a:fillRef>
              <a:effectRef idx="0">
                <a:scrgbClr r="0" g="0" b="0"/>
              </a:effectRef>
              <a:fontRef idx="minor"/>
            </p:style>
          </p:sp>
        </p:grpSp>
      </p:grpSp>
      <p:pic>
        <p:nvPicPr>
          <p:cNvPr id="41" name="Picture 2"/>
          <p:cNvPicPr/>
          <p:nvPr/>
        </p:nvPicPr>
        <p:blipFill>
          <a:blip r:embed="rId15"/>
          <a:stretch/>
        </p:blipFill>
        <p:spPr>
          <a:xfrm>
            <a:off x="0" y="0"/>
            <a:ext cx="12191760" cy="6857640"/>
          </a:xfrm>
          <a:prstGeom prst="rect">
            <a:avLst/>
          </a:prstGeom>
          <a:ln>
            <a:noFill/>
          </a:ln>
        </p:spPr>
      </p:pic>
      <p:grpSp>
        <p:nvGrpSpPr>
          <p:cNvPr id="42" name="Group 41"/>
          <p:cNvGrpSpPr/>
          <p:nvPr/>
        </p:nvGrpSpPr>
        <p:grpSpPr>
          <a:xfrm>
            <a:off x="0" y="0"/>
            <a:ext cx="2304720" cy="6857640"/>
            <a:chOff x="0" y="0"/>
            <a:chExt cx="2304720" cy="6857640"/>
          </a:xfrm>
        </p:grpSpPr>
        <p:sp>
          <p:nvSpPr>
            <p:cNvPr id="43" name="CustomShape 42"/>
            <p:cNvSpPr/>
            <p:nvPr/>
          </p:nvSpPr>
          <p:spPr>
            <a:xfrm>
              <a:off x="1209600" y="4680"/>
              <a:ext cx="23400" cy="2180880"/>
            </a:xfrm>
            <a:prstGeom prst="rect">
              <a:avLst/>
            </a:pr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44" name="CustomShape 43"/>
            <p:cNvSpPr/>
            <p:nvPr/>
          </p:nvSpPr>
          <p:spPr>
            <a:xfrm>
              <a:off x="112860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45" name="CustomShape 44"/>
            <p:cNvSpPr/>
            <p:nvPr/>
          </p:nvSpPr>
          <p:spPr>
            <a:xfrm>
              <a:off x="112392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46" name="CustomShape 45"/>
            <p:cNvSpPr/>
            <p:nvPr/>
          </p:nvSpPr>
          <p:spPr>
            <a:xfrm>
              <a:off x="414360" y="9360"/>
              <a:ext cx="28080" cy="4481280"/>
            </a:xfrm>
            <a:prstGeom prst="rect">
              <a:avLst/>
            </a:pr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47" name="CustomShape 46"/>
            <p:cNvSpPr/>
            <p:nvPr/>
          </p:nvSpPr>
          <p:spPr>
            <a:xfrm>
              <a:off x="3333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48" name="CustomShape 47"/>
            <p:cNvSpPr/>
            <p:nvPr/>
          </p:nvSpPr>
          <p:spPr>
            <a:xfrm>
              <a:off x="190440" y="9360"/>
              <a:ext cx="151920" cy="907560"/>
            </a:xfrm>
            <a:custGeom>
              <a:avLst/>
              <a:gdLst/>
              <a:ahLst/>
              <a:cxn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49" name="CustomShape 48"/>
            <p:cNvSpPr/>
            <p:nvPr/>
          </p:nvSpPr>
          <p:spPr>
            <a:xfrm>
              <a:off x="1290600" y="14400"/>
              <a:ext cx="375840" cy="1801440"/>
            </a:xfrm>
            <a:custGeom>
              <a:avLst/>
              <a:gdLst/>
              <a:ahLst/>
              <a:cxn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50" name="CustomShape 49"/>
            <p:cNvSpPr/>
            <p:nvPr/>
          </p:nvSpPr>
          <p:spPr>
            <a:xfrm>
              <a:off x="1600200" y="18018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51" name="CustomShape 50"/>
            <p:cNvSpPr/>
            <p:nvPr/>
          </p:nvSpPr>
          <p:spPr>
            <a:xfrm>
              <a:off x="1380960" y="9360"/>
              <a:ext cx="371160" cy="1425240"/>
            </a:xfrm>
            <a:custGeom>
              <a:avLst/>
              <a:gdLst/>
              <a:ahLst/>
              <a:cxn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52" name="CustomShape 51"/>
            <p:cNvSpPr/>
            <p:nvPr/>
          </p:nvSpPr>
          <p:spPr>
            <a:xfrm>
              <a:off x="164304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53" name="CustomShape 52"/>
            <p:cNvSpPr/>
            <p:nvPr/>
          </p:nvSpPr>
          <p:spPr>
            <a:xfrm>
              <a:off x="1685880" y="14209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54" name="CustomShape 53"/>
            <p:cNvSpPr/>
            <p:nvPr/>
          </p:nvSpPr>
          <p:spPr>
            <a:xfrm>
              <a:off x="1685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55" name="CustomShape 54"/>
            <p:cNvSpPr/>
            <p:nvPr/>
          </p:nvSpPr>
          <p:spPr>
            <a:xfrm>
              <a:off x="1743120" y="4680"/>
              <a:ext cx="418680" cy="522000"/>
            </a:xfrm>
            <a:custGeom>
              <a:avLst/>
              <a:gdLst/>
              <a:ahLst/>
              <a:cxn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56" name="CustomShape 55"/>
            <p:cNvSpPr/>
            <p:nvPr/>
          </p:nvSpPr>
          <p:spPr>
            <a:xfrm>
              <a:off x="211932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57" name="CustomShape 56"/>
            <p:cNvSpPr/>
            <p:nvPr/>
          </p:nvSpPr>
          <p:spPr>
            <a:xfrm>
              <a:off x="952560" y="4680"/>
              <a:ext cx="151920" cy="907560"/>
            </a:xfrm>
            <a:custGeom>
              <a:avLst/>
              <a:gdLst/>
              <a:ahLst/>
              <a:cxn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58" name="CustomShape 57"/>
            <p:cNvSpPr/>
            <p:nvPr/>
          </p:nvSpPr>
          <p:spPr>
            <a:xfrm>
              <a:off x="866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59" name="CustomShape 58"/>
            <p:cNvSpPr/>
            <p:nvPr/>
          </p:nvSpPr>
          <p:spPr>
            <a:xfrm>
              <a:off x="890640" y="15541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60" name="CustomShape 59"/>
            <p:cNvSpPr/>
            <p:nvPr/>
          </p:nvSpPr>
          <p:spPr>
            <a:xfrm>
              <a:off x="738360" y="5622840"/>
              <a:ext cx="337680" cy="1215720"/>
            </a:xfrm>
            <a:custGeom>
              <a:avLst/>
              <a:gdLst/>
              <a:ahLst/>
              <a:cxn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61" name="CustomShape 60"/>
            <p:cNvSpPr/>
            <p:nvPr/>
          </p:nvSpPr>
          <p:spPr>
            <a:xfrm>
              <a:off x="647640" y="5479920"/>
              <a:ext cx="156960" cy="156960"/>
            </a:xfrm>
            <a:custGeom>
              <a:avLst/>
              <a:gdLst/>
              <a:ahLst/>
              <a:cxn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62" name="CustomShape 61"/>
            <p:cNvSpPr/>
            <p:nvPr/>
          </p:nvSpPr>
          <p:spPr>
            <a:xfrm>
              <a:off x="66600" y="903240"/>
              <a:ext cx="190080" cy="19008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63" name="CustomShape 62"/>
            <p:cNvSpPr/>
            <p:nvPr/>
          </p:nvSpPr>
          <p:spPr>
            <a:xfrm>
              <a:off x="0" y="3897360"/>
              <a:ext cx="132840" cy="266400"/>
            </a:xfrm>
            <a:custGeom>
              <a:avLst/>
              <a:gdLst/>
              <a:ahLst/>
              <a:cxnLst/>
              <a:rect l="l" t="t" r="r" b="b"/>
              <a:pathLst>
                <a:path w="84" h="168">
                  <a:moveTo>
                    <a:pt x="69" y="168"/>
                  </a:moveTo>
                  <a:lnTo>
                    <a:pt x="0" y="6"/>
                  </a:lnTo>
                  <a:lnTo>
                    <a:pt x="12" y="0"/>
                  </a:lnTo>
                  <a:lnTo>
                    <a:pt x="84" y="162"/>
                  </a:lnTo>
                  <a:lnTo>
                    <a:pt x="69" y="168"/>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64" name="CustomShape 63"/>
            <p:cNvSpPr/>
            <p:nvPr/>
          </p:nvSpPr>
          <p:spPr>
            <a:xfrm>
              <a:off x="66600" y="414972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65" name="CustomShape 64"/>
            <p:cNvSpPr/>
            <p:nvPr/>
          </p:nvSpPr>
          <p:spPr>
            <a:xfrm>
              <a:off x="0" y="1644480"/>
              <a:ext cx="132840" cy="269640"/>
            </a:xfrm>
            <a:custGeom>
              <a:avLst/>
              <a:gdLst/>
              <a:ahLst/>
              <a:cxnLst/>
              <a:rect l="l" t="t" r="r" b="b"/>
              <a:pathLst>
                <a:path w="84" h="170">
                  <a:moveTo>
                    <a:pt x="12" y="170"/>
                  </a:moveTo>
                  <a:lnTo>
                    <a:pt x="0" y="164"/>
                  </a:lnTo>
                  <a:lnTo>
                    <a:pt x="69" y="0"/>
                  </a:lnTo>
                  <a:lnTo>
                    <a:pt x="84" y="6"/>
                  </a:lnTo>
                  <a:lnTo>
                    <a:pt x="12" y="170"/>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66" name="CustomShape 65"/>
            <p:cNvSpPr/>
            <p:nvPr/>
          </p:nvSpPr>
          <p:spPr>
            <a:xfrm>
              <a:off x="66600" y="14684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67" name="CustomShape 66"/>
            <p:cNvSpPr/>
            <p:nvPr/>
          </p:nvSpPr>
          <p:spPr>
            <a:xfrm>
              <a:off x="695160" y="4680"/>
              <a:ext cx="309240" cy="1558440"/>
            </a:xfrm>
            <a:custGeom>
              <a:avLst/>
              <a:gdLst/>
              <a:ahLst/>
              <a:cxn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68" name="CustomShape 67"/>
            <p:cNvSpPr/>
            <p:nvPr/>
          </p:nvSpPr>
          <p:spPr>
            <a:xfrm>
              <a:off x="57240" y="48816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69" name="CustomShape 68"/>
            <p:cNvSpPr/>
            <p:nvPr/>
          </p:nvSpPr>
          <p:spPr>
            <a:xfrm>
              <a:off x="138240" y="5060880"/>
              <a:ext cx="304560" cy="1777680"/>
            </a:xfrm>
            <a:custGeom>
              <a:avLst/>
              <a:gdLst/>
              <a:ahLst/>
              <a:cxn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70" name="CustomShape 69"/>
            <p:cNvSpPr/>
            <p:nvPr/>
          </p:nvSpPr>
          <p:spPr>
            <a:xfrm>
              <a:off x="561960" y="64310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71" name="CustomShape 70"/>
            <p:cNvSpPr/>
            <p:nvPr/>
          </p:nvSpPr>
          <p:spPr>
            <a:xfrm>
              <a:off x="642960" y="6610320"/>
              <a:ext cx="23400" cy="242640"/>
            </a:xfrm>
            <a:prstGeom prst="rect">
              <a:avLst/>
            </a:pr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72" name="CustomShape 71"/>
            <p:cNvSpPr/>
            <p:nvPr/>
          </p:nvSpPr>
          <p:spPr>
            <a:xfrm>
              <a:off x="76320" y="6431040"/>
              <a:ext cx="190080" cy="18864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73" name="CustomShape 72"/>
            <p:cNvSpPr/>
            <p:nvPr/>
          </p:nvSpPr>
          <p:spPr>
            <a:xfrm>
              <a:off x="0" y="5978520"/>
              <a:ext cx="190080" cy="461520"/>
            </a:xfrm>
            <a:custGeom>
              <a:avLst/>
              <a:gdLst/>
              <a:ahLst/>
              <a:cxn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74" name="CustomShape 73"/>
            <p:cNvSpPr/>
            <p:nvPr/>
          </p:nvSpPr>
          <p:spPr>
            <a:xfrm>
              <a:off x="1014480" y="1801800"/>
              <a:ext cx="213840" cy="755280"/>
            </a:xfrm>
            <a:custGeom>
              <a:avLst/>
              <a:gdLst/>
              <a:ahLst/>
              <a:cxn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75" name="CustomShape 74"/>
            <p:cNvSpPr/>
            <p:nvPr/>
          </p:nvSpPr>
          <p:spPr>
            <a:xfrm>
              <a:off x="938160" y="2548080"/>
              <a:ext cx="166320" cy="159840"/>
            </a:xfrm>
            <a:custGeom>
              <a:avLst/>
              <a:gdLst/>
              <a:ahLst/>
              <a:cxn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76" name="CustomShape 75"/>
            <p:cNvSpPr/>
            <p:nvPr/>
          </p:nvSpPr>
          <p:spPr>
            <a:xfrm>
              <a:off x="595440" y="4680"/>
              <a:ext cx="637920" cy="4025520"/>
            </a:xfrm>
            <a:custGeom>
              <a:avLst/>
              <a:gdLst/>
              <a:ahLst/>
              <a:cxn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77" name="CustomShape 76"/>
            <p:cNvSpPr/>
            <p:nvPr/>
          </p:nvSpPr>
          <p:spPr>
            <a:xfrm>
              <a:off x="122400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78" name="CustomShape 77"/>
            <p:cNvSpPr/>
            <p:nvPr/>
          </p:nvSpPr>
          <p:spPr>
            <a:xfrm>
              <a:off x="1300320" y="1849320"/>
              <a:ext cx="109080" cy="10764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79" name="CustomShape 78"/>
            <p:cNvSpPr/>
            <p:nvPr/>
          </p:nvSpPr>
          <p:spPr>
            <a:xfrm>
              <a:off x="281160" y="3417840"/>
              <a:ext cx="142560" cy="474480"/>
            </a:xfrm>
            <a:custGeom>
              <a:avLst/>
              <a:gdLst/>
              <a:ahLst/>
              <a:cxn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80" name="CustomShape 79"/>
            <p:cNvSpPr/>
            <p:nvPr/>
          </p:nvSpPr>
          <p:spPr>
            <a:xfrm>
              <a:off x="237960" y="3882960"/>
              <a:ext cx="109080" cy="109080"/>
            </a:xfrm>
            <a:custGeom>
              <a:avLst/>
              <a:gdLst/>
              <a:ahLst/>
              <a:cxn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81" name="CustomShape 80"/>
            <p:cNvSpPr/>
            <p:nvPr/>
          </p:nvSpPr>
          <p:spPr>
            <a:xfrm>
              <a:off x="4680" y="2166840"/>
              <a:ext cx="114120" cy="452160"/>
            </a:xfrm>
            <a:custGeom>
              <a:avLst/>
              <a:gdLst/>
              <a:ahLst/>
              <a:cxn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82" name="CustomShape 81"/>
            <p:cNvSpPr/>
            <p:nvPr/>
          </p:nvSpPr>
          <p:spPr>
            <a:xfrm>
              <a:off x="52560" y="2066760"/>
              <a:ext cx="109080" cy="10908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83" name="CustomShape 82"/>
            <p:cNvSpPr/>
            <p:nvPr/>
          </p:nvSpPr>
          <p:spPr>
            <a:xfrm>
              <a:off x="1228680" y="4662360"/>
              <a:ext cx="23400" cy="2180880"/>
            </a:xfrm>
            <a:prstGeom prst="rect">
              <a:avLst/>
            </a:pr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84" name="CustomShape 83"/>
            <p:cNvSpPr/>
            <p:nvPr/>
          </p:nvSpPr>
          <p:spPr>
            <a:xfrm>
              <a:off x="1319040" y="5041800"/>
              <a:ext cx="371160" cy="1801440"/>
            </a:xfrm>
            <a:custGeom>
              <a:avLst/>
              <a:gdLst/>
              <a:ahLst/>
              <a:cxn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85" name="CustomShape 84"/>
            <p:cNvSpPr/>
            <p:nvPr/>
          </p:nvSpPr>
          <p:spPr>
            <a:xfrm>
              <a:off x="114768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86" name="CustomShape 85"/>
            <p:cNvSpPr/>
            <p:nvPr/>
          </p:nvSpPr>
          <p:spPr>
            <a:xfrm>
              <a:off x="819000" y="3983040"/>
              <a:ext cx="347400" cy="2860200"/>
            </a:xfrm>
            <a:custGeom>
              <a:avLst/>
              <a:gdLst/>
              <a:ahLst/>
              <a:cxn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87" name="CustomShape 86"/>
            <p:cNvSpPr/>
            <p:nvPr/>
          </p:nvSpPr>
          <p:spPr>
            <a:xfrm>
              <a:off x="728640" y="380700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88" name="CustomShape 87"/>
            <p:cNvSpPr/>
            <p:nvPr/>
          </p:nvSpPr>
          <p:spPr>
            <a:xfrm>
              <a:off x="162396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89" name="CustomShape 88"/>
            <p:cNvSpPr/>
            <p:nvPr/>
          </p:nvSpPr>
          <p:spPr>
            <a:xfrm>
              <a:off x="1405080" y="5423040"/>
              <a:ext cx="371160" cy="1425240"/>
            </a:xfrm>
            <a:custGeom>
              <a:avLst/>
              <a:gdLst/>
              <a:ahLst/>
              <a:cxn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90" name="CustomShape 89"/>
            <p:cNvSpPr/>
            <p:nvPr/>
          </p:nvSpPr>
          <p:spPr>
            <a:xfrm>
              <a:off x="166680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91" name="CustomShape 90"/>
            <p:cNvSpPr/>
            <p:nvPr/>
          </p:nvSpPr>
          <p:spPr>
            <a:xfrm>
              <a:off x="170964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92" name="CustomShape 91"/>
            <p:cNvSpPr/>
            <p:nvPr/>
          </p:nvSpPr>
          <p:spPr>
            <a:xfrm>
              <a:off x="170964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93" name="CustomShape 92"/>
            <p:cNvSpPr/>
            <p:nvPr/>
          </p:nvSpPr>
          <p:spPr>
            <a:xfrm>
              <a:off x="1766880" y="6330960"/>
              <a:ext cx="418680" cy="526680"/>
            </a:xfrm>
            <a:custGeom>
              <a:avLst/>
              <a:gdLst/>
              <a:ahLst/>
              <a:cxn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94" name="CustomShape 93"/>
            <p:cNvSpPr/>
            <p:nvPr/>
          </p:nvSpPr>
          <p:spPr>
            <a:xfrm>
              <a:off x="214776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95" name="CustomShape 94"/>
            <p:cNvSpPr/>
            <p:nvPr/>
          </p:nvSpPr>
          <p:spPr>
            <a:xfrm>
              <a:off x="504720" y="9360"/>
              <a:ext cx="232920" cy="5103360"/>
            </a:xfrm>
            <a:custGeom>
              <a:avLst/>
              <a:gdLst/>
              <a:ahLst/>
              <a:cxn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sp>
          <p:nvSpPr>
            <p:cNvPr id="96" name="CustomShape 95"/>
            <p:cNvSpPr/>
            <p:nvPr/>
          </p:nvSpPr>
          <p:spPr>
            <a:xfrm>
              <a:off x="633240" y="5103720"/>
              <a:ext cx="185400" cy="185400"/>
            </a:xfrm>
            <a:custGeom>
              <a:avLst/>
              <a:gdLst/>
              <a:ahLst/>
              <a:cxn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chemeClr val="tx2"/>
                </a:gs>
                <a:gs pos="100000">
                  <a:schemeClr val="tx2">
                    <a:lumMod val="50000"/>
                  </a:schemeClr>
                </a:gs>
              </a:gsLst>
              <a:lin ang="5400000"/>
            </a:gradFill>
            <a:ln>
              <a:noFill/>
            </a:ln>
          </p:spPr>
          <p:style>
            <a:lnRef idx="0">
              <a:scrgbClr r="0" g="0" b="0"/>
            </a:lnRef>
            <a:fillRef idx="0">
              <a:scrgbClr r="0" g="0" b="0"/>
            </a:fillRef>
            <a:effectRef idx="0">
              <a:scrgbClr r="0" g="0" b="0"/>
            </a:effectRef>
            <a:fontRef idx="minor"/>
          </p:style>
        </p:sp>
      </p:grpSp>
      <p:sp>
        <p:nvSpPr>
          <p:cNvPr id="97" name="PlaceHolder 96"/>
          <p:cNvSpPr>
            <a:spLocks noGrp="1"/>
          </p:cNvSpPr>
          <p:nvPr>
            <p:ph type="title"/>
          </p:nvPr>
        </p:nvSpPr>
        <p:spPr>
          <a:xfrm>
            <a:off x="1876320" y="1122480"/>
            <a:ext cx="8791200" cy="2387160"/>
          </a:xfrm>
          <a:prstGeom prst="rect">
            <a:avLst/>
          </a:prstGeom>
        </p:spPr>
        <p:txBody>
          <a:bodyPr anchor="b">
            <a:normAutofit/>
          </a:bodyPr>
          <a:lstStyle/>
          <a:p>
            <a:pPr>
              <a:lnSpc>
                <a:spcPct val="90000"/>
              </a:lnSpc>
            </a:pPr>
            <a:r>
              <a:rPr lang="en-US" sz="4800" b="0" strike="noStrike" cap="all" spc="-1">
                <a:solidFill>
                  <a:srgbClr val="FFFFFF"/>
                </a:solidFill>
                <a:latin typeface="Tw Cen MT"/>
              </a:rPr>
              <a:t>Click to edit Master title style</a:t>
            </a:r>
            <a:endParaRPr lang="en-US" sz="4800" b="0" strike="noStrike" spc="-1">
              <a:solidFill>
                <a:srgbClr val="FFFFFF"/>
              </a:solidFill>
              <a:latin typeface="Tw Cen MT"/>
            </a:endParaRPr>
          </a:p>
        </p:txBody>
      </p:sp>
      <p:sp>
        <p:nvSpPr>
          <p:cNvPr id="98" name="PlaceHolder 97"/>
          <p:cNvSpPr>
            <a:spLocks noGrp="1"/>
          </p:cNvSpPr>
          <p:nvPr>
            <p:ph type="dt"/>
          </p:nvPr>
        </p:nvSpPr>
        <p:spPr>
          <a:xfrm>
            <a:off x="7077600" y="5410080"/>
            <a:ext cx="2742840" cy="364680"/>
          </a:xfrm>
          <a:prstGeom prst="rect">
            <a:avLst/>
          </a:prstGeom>
        </p:spPr>
        <p:txBody>
          <a:bodyPr anchor="ctr"/>
          <a:lstStyle/>
          <a:p>
            <a:pPr algn="r">
              <a:lnSpc>
                <a:spcPct val="100000"/>
              </a:lnSpc>
            </a:pPr>
            <a:fld id="{7DD0FA34-BE38-4EDF-9781-411027D015C1}" type="datetime">
              <a:rPr lang="en-US" sz="1050" b="0" strike="noStrike" spc="-1">
                <a:solidFill>
                  <a:srgbClr val="FFFFFF"/>
                </a:solidFill>
                <a:latin typeface="Tw Cen MT"/>
              </a:rPr>
              <a:pPr algn="r">
                <a:lnSpc>
                  <a:spcPct val="100000"/>
                </a:lnSpc>
              </a:pPr>
              <a:t>5/27/2019</a:t>
            </a:fld>
            <a:endParaRPr lang="en-US" sz="1050" b="0" strike="noStrike" spc="-1">
              <a:latin typeface="Times New Roman"/>
            </a:endParaRPr>
          </a:p>
        </p:txBody>
      </p:sp>
      <p:sp>
        <p:nvSpPr>
          <p:cNvPr id="99" name="PlaceHolder 98"/>
          <p:cNvSpPr>
            <a:spLocks noGrp="1"/>
          </p:cNvSpPr>
          <p:nvPr>
            <p:ph type="ftr"/>
          </p:nvPr>
        </p:nvSpPr>
        <p:spPr>
          <a:xfrm>
            <a:off x="1876320" y="5410080"/>
            <a:ext cx="5124600" cy="364680"/>
          </a:xfrm>
          <a:prstGeom prst="rect">
            <a:avLst/>
          </a:prstGeom>
        </p:spPr>
        <p:txBody>
          <a:bodyPr anchor="ctr"/>
          <a:lstStyle/>
          <a:p>
            <a:endParaRPr lang="en-US" sz="2400" b="0" strike="noStrike" spc="-1">
              <a:latin typeface="Times New Roman"/>
            </a:endParaRPr>
          </a:p>
        </p:txBody>
      </p:sp>
      <p:sp>
        <p:nvSpPr>
          <p:cNvPr id="100" name="PlaceHolder 99"/>
          <p:cNvSpPr>
            <a:spLocks noGrp="1"/>
          </p:cNvSpPr>
          <p:nvPr>
            <p:ph type="sldNum"/>
          </p:nvPr>
        </p:nvSpPr>
        <p:spPr>
          <a:xfrm>
            <a:off x="9896760" y="5410080"/>
            <a:ext cx="770760" cy="364680"/>
          </a:xfrm>
          <a:prstGeom prst="rect">
            <a:avLst/>
          </a:prstGeom>
        </p:spPr>
        <p:txBody>
          <a:bodyPr anchor="ctr"/>
          <a:lstStyle/>
          <a:p>
            <a:pPr algn="r">
              <a:lnSpc>
                <a:spcPct val="100000"/>
              </a:lnSpc>
            </a:pPr>
            <a:fld id="{D18DA809-F389-4191-926A-6256C5B60152}" type="slidenum">
              <a:rPr lang="en-US" sz="1050" b="0" strike="noStrike" spc="-1">
                <a:solidFill>
                  <a:srgbClr val="FFFFFF"/>
                </a:solidFill>
                <a:latin typeface="Tw Cen MT"/>
              </a:rPr>
              <a:pPr algn="r">
                <a:lnSpc>
                  <a:spcPct val="100000"/>
                </a:lnSpc>
              </a:pPr>
              <a:t>‹#›</a:t>
            </a:fld>
            <a:endParaRPr lang="en-US" sz="1050" b="0" strike="noStrike" spc="-1">
              <a:latin typeface="Times New Roman"/>
            </a:endParaRPr>
          </a:p>
        </p:txBody>
      </p:sp>
      <p:sp>
        <p:nvSpPr>
          <p:cNvPr id="101" name="PlaceHolder 10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400" b="0" strike="noStrike" spc="-1">
                <a:solidFill>
                  <a:srgbClr val="FFFFFF"/>
                </a:solidFill>
                <a:latin typeface="Tw Cen MT"/>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Tw Cen MT"/>
              </a:rPr>
              <a:t>Second Outline Level</a:t>
            </a:r>
          </a:p>
          <a:p>
            <a:pPr marL="1296000" lvl="2" indent="-288000">
              <a:spcBef>
                <a:spcPts val="850"/>
              </a:spcBef>
              <a:buClr>
                <a:srgbClr val="FFFFFF"/>
              </a:buClr>
              <a:buSzPct val="45000"/>
              <a:buFont typeface="Wingdings" charset="2"/>
              <a:buChar char=""/>
            </a:pPr>
            <a:r>
              <a:rPr lang="en-US" sz="1600" b="0" strike="noStrike" spc="-1">
                <a:solidFill>
                  <a:srgbClr val="FFFFFF"/>
                </a:solidFill>
                <a:latin typeface="Tw Cen MT"/>
              </a:rPr>
              <a:t>Third Outline Level</a:t>
            </a:r>
          </a:p>
          <a:p>
            <a:pPr marL="1728000" lvl="3" indent="-216000">
              <a:spcBef>
                <a:spcPts val="567"/>
              </a:spcBef>
              <a:buClr>
                <a:srgbClr val="FFFFFF"/>
              </a:buClr>
              <a:buSzPct val="75000"/>
              <a:buFont typeface="Symbol" charset="2"/>
              <a:buChar char=""/>
            </a:pPr>
            <a:r>
              <a:rPr lang="en-US" sz="1600" b="0" strike="noStrike" spc="-1">
                <a:solidFill>
                  <a:srgbClr val="FFFFFF"/>
                </a:solidFill>
                <a:latin typeface="Tw Cen MT"/>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Tw Cen MT"/>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Tw Cen MT"/>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heel spokes="3"/>
  </p:transition>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38" name="Picture 2"/>
          <p:cNvPicPr/>
          <p:nvPr/>
        </p:nvPicPr>
        <p:blipFill>
          <a:blip r:embed="rId15"/>
          <a:stretch/>
        </p:blipFill>
        <p:spPr>
          <a:xfrm>
            <a:off x="0" y="0"/>
            <a:ext cx="12191760" cy="6857640"/>
          </a:xfrm>
          <a:prstGeom prst="rect">
            <a:avLst/>
          </a:prstGeom>
          <a:ln>
            <a:noFill/>
          </a:ln>
        </p:spPr>
      </p:pic>
      <p:grpSp>
        <p:nvGrpSpPr>
          <p:cNvPr id="139" name="Group 1"/>
          <p:cNvGrpSpPr/>
          <p:nvPr/>
        </p:nvGrpSpPr>
        <p:grpSpPr>
          <a:xfrm>
            <a:off x="-14400" y="0"/>
            <a:ext cx="12053520" cy="6857640"/>
            <a:chOff x="-14400" y="0"/>
            <a:chExt cx="12053520" cy="6857640"/>
          </a:xfrm>
        </p:grpSpPr>
        <p:grpSp>
          <p:nvGrpSpPr>
            <p:cNvPr id="140" name="Group 2"/>
            <p:cNvGrpSpPr/>
            <p:nvPr/>
          </p:nvGrpSpPr>
          <p:grpSpPr>
            <a:xfrm>
              <a:off x="-14400" y="0"/>
              <a:ext cx="1220760" cy="6857640"/>
              <a:chOff x="-14400" y="0"/>
              <a:chExt cx="1220760" cy="6857640"/>
            </a:xfrm>
          </p:grpSpPr>
          <p:sp>
            <p:nvSpPr>
              <p:cNvPr id="141" name="CustomShape 3"/>
              <p:cNvSpPr/>
              <p:nvPr/>
            </p:nvSpPr>
            <p:spPr>
              <a:xfrm>
                <a:off x="114480" y="4680"/>
                <a:ext cx="23400" cy="2180880"/>
              </a:xfrm>
              <a:prstGeom prst="rect">
                <a:avLst/>
              </a:prstGeom>
              <a:noFill/>
              <a:ln>
                <a:noFill/>
              </a:ln>
            </p:spPr>
            <p:style>
              <a:lnRef idx="0">
                <a:scrgbClr r="0" g="0" b="0"/>
              </a:lnRef>
              <a:fillRef idx="0">
                <a:scrgbClr r="0" g="0" b="0"/>
              </a:fillRef>
              <a:effectRef idx="0">
                <a:scrgbClr r="0" g="0" b="0"/>
              </a:effectRef>
              <a:fontRef idx="minor"/>
            </p:style>
          </p:sp>
          <p:sp>
            <p:nvSpPr>
              <p:cNvPr id="142" name="CustomShape 4"/>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143" name="CustomShape 5"/>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44" name="CustomShape 6"/>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noFill/>
              <a:ln>
                <a:noFill/>
              </a:ln>
            </p:spPr>
            <p:style>
              <a:lnRef idx="0">
                <a:scrgbClr r="0" g="0" b="0"/>
              </a:lnRef>
              <a:fillRef idx="0">
                <a:scrgbClr r="0" g="0" b="0"/>
              </a:fillRef>
              <a:effectRef idx="0">
                <a:scrgbClr r="0" g="0" b="0"/>
              </a:effectRef>
              <a:fontRef idx="minor"/>
            </p:style>
          </p:sp>
          <p:sp>
            <p:nvSpPr>
              <p:cNvPr id="145" name="CustomShape 7"/>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146" name="CustomShape 8"/>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noFill/>
              <a:ln>
                <a:noFill/>
              </a:ln>
            </p:spPr>
            <p:style>
              <a:lnRef idx="0">
                <a:scrgbClr r="0" g="0" b="0"/>
              </a:lnRef>
              <a:fillRef idx="0">
                <a:scrgbClr r="0" g="0" b="0"/>
              </a:fillRef>
              <a:effectRef idx="0">
                <a:scrgbClr r="0" g="0" b="0"/>
              </a:effectRef>
              <a:fontRef idx="minor"/>
            </p:style>
          </p:sp>
          <p:sp>
            <p:nvSpPr>
              <p:cNvPr id="147" name="CustomShape 9"/>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noFill/>
              <a:ln>
                <a:noFill/>
              </a:ln>
            </p:spPr>
            <p:style>
              <a:lnRef idx="0">
                <a:scrgbClr r="0" g="0" b="0"/>
              </a:lnRef>
              <a:fillRef idx="0">
                <a:scrgbClr r="0" g="0" b="0"/>
              </a:fillRef>
              <a:effectRef idx="0">
                <a:scrgbClr r="0" g="0" b="0"/>
              </a:effectRef>
              <a:fontRef idx="minor"/>
            </p:style>
          </p:sp>
          <p:sp>
            <p:nvSpPr>
              <p:cNvPr id="148" name="CustomShape 10"/>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149" name="CustomShape 11"/>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50" name="CustomShape 12"/>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noFill/>
              <a:ln>
                <a:noFill/>
              </a:ln>
            </p:spPr>
            <p:style>
              <a:lnRef idx="0">
                <a:scrgbClr r="0" g="0" b="0"/>
              </a:lnRef>
              <a:fillRef idx="0">
                <a:scrgbClr r="0" g="0" b="0"/>
              </a:fillRef>
              <a:effectRef idx="0">
                <a:scrgbClr r="0" g="0" b="0"/>
              </a:effectRef>
              <a:fontRef idx="minor"/>
            </p:style>
          </p:sp>
          <p:sp>
            <p:nvSpPr>
              <p:cNvPr id="151" name="CustomShape 13"/>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152" name="Line 14"/>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153" name="CustomShape 15"/>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noFill/>
              <a:ln>
                <a:noFill/>
              </a:ln>
            </p:spPr>
            <p:style>
              <a:lnRef idx="0">
                <a:scrgbClr r="0" g="0" b="0"/>
              </a:lnRef>
              <a:fillRef idx="0">
                <a:scrgbClr r="0" g="0" b="0"/>
              </a:fillRef>
              <a:effectRef idx="0">
                <a:scrgbClr r="0" g="0" b="0"/>
              </a:effectRef>
              <a:fontRef idx="minor"/>
            </p:style>
          </p:sp>
          <p:sp>
            <p:nvSpPr>
              <p:cNvPr id="154" name="CustomShape 16"/>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noFill/>
              <a:ln>
                <a:noFill/>
              </a:ln>
            </p:spPr>
            <p:style>
              <a:lnRef idx="0">
                <a:scrgbClr r="0" g="0" b="0"/>
              </a:lnRef>
              <a:fillRef idx="0">
                <a:scrgbClr r="0" g="0" b="0"/>
              </a:fillRef>
              <a:effectRef idx="0">
                <a:scrgbClr r="0" g="0" b="0"/>
              </a:effectRef>
              <a:fontRef idx="minor"/>
            </p:style>
          </p:sp>
          <p:sp>
            <p:nvSpPr>
              <p:cNvPr id="155" name="CustomShape 17"/>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noFill/>
              <a:ln>
                <a:noFill/>
              </a:ln>
            </p:spPr>
            <p:style>
              <a:lnRef idx="0">
                <a:scrgbClr r="0" g="0" b="0"/>
              </a:lnRef>
              <a:fillRef idx="0">
                <a:scrgbClr r="0" g="0" b="0"/>
              </a:fillRef>
              <a:effectRef idx="0">
                <a:scrgbClr r="0" g="0" b="0"/>
              </a:effectRef>
              <a:fontRef idx="minor"/>
            </p:style>
          </p:sp>
          <p:sp>
            <p:nvSpPr>
              <p:cNvPr id="156" name="CustomShape 18"/>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noFill/>
              <a:ln>
                <a:noFill/>
              </a:ln>
            </p:spPr>
            <p:style>
              <a:lnRef idx="0">
                <a:scrgbClr r="0" g="0" b="0"/>
              </a:lnRef>
              <a:fillRef idx="0">
                <a:scrgbClr r="0" g="0" b="0"/>
              </a:fillRef>
              <a:effectRef idx="0">
                <a:scrgbClr r="0" g="0" b="0"/>
              </a:effectRef>
              <a:fontRef idx="minor"/>
            </p:style>
          </p:sp>
          <p:sp>
            <p:nvSpPr>
              <p:cNvPr id="157" name="CustomShape 19"/>
              <p:cNvSpPr/>
              <p:nvPr/>
            </p:nvSpPr>
            <p:spPr>
              <a:xfrm>
                <a:off x="133200" y="4662360"/>
                <a:ext cx="23400" cy="2180880"/>
              </a:xfrm>
              <a:prstGeom prst="rect">
                <a:avLst/>
              </a:prstGeom>
              <a:noFill/>
              <a:ln>
                <a:noFill/>
              </a:ln>
            </p:spPr>
            <p:style>
              <a:lnRef idx="0">
                <a:scrgbClr r="0" g="0" b="0"/>
              </a:lnRef>
              <a:fillRef idx="0">
                <a:scrgbClr r="0" g="0" b="0"/>
              </a:fillRef>
              <a:effectRef idx="0">
                <a:scrgbClr r="0" g="0" b="0"/>
              </a:effectRef>
              <a:fontRef idx="minor"/>
            </p:style>
          </p:sp>
          <p:sp>
            <p:nvSpPr>
              <p:cNvPr id="158" name="CustomShape 20"/>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noFill/>
              <a:ln>
                <a:noFill/>
              </a:ln>
            </p:spPr>
            <p:style>
              <a:lnRef idx="0">
                <a:scrgbClr r="0" g="0" b="0"/>
              </a:lnRef>
              <a:fillRef idx="0">
                <a:scrgbClr r="0" g="0" b="0"/>
              </a:fillRef>
              <a:effectRef idx="0">
                <a:scrgbClr r="0" g="0" b="0"/>
              </a:effectRef>
              <a:fontRef idx="minor"/>
            </p:style>
          </p:sp>
          <p:sp>
            <p:nvSpPr>
              <p:cNvPr id="159" name="CustomShape 21"/>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160" name="CustomShape 22"/>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noFill/>
              <a:ln>
                <a:noFill/>
              </a:ln>
            </p:spPr>
            <p:style>
              <a:lnRef idx="0">
                <a:scrgbClr r="0" g="0" b="0"/>
              </a:lnRef>
              <a:fillRef idx="0">
                <a:scrgbClr r="0" g="0" b="0"/>
              </a:fillRef>
              <a:effectRef idx="0">
                <a:scrgbClr r="0" g="0" b="0"/>
              </a:effectRef>
              <a:fontRef idx="minor"/>
            </p:style>
          </p:sp>
          <p:sp>
            <p:nvSpPr>
              <p:cNvPr id="161" name="CustomShape 23"/>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62" name="CustomShape 24"/>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noFill/>
              <a:ln>
                <a:noFill/>
              </a:ln>
            </p:spPr>
            <p:style>
              <a:lnRef idx="0">
                <a:scrgbClr r="0" g="0" b="0"/>
              </a:lnRef>
              <a:fillRef idx="0">
                <a:scrgbClr r="0" g="0" b="0"/>
              </a:fillRef>
              <a:effectRef idx="0">
                <a:scrgbClr r="0" g="0" b="0"/>
              </a:effectRef>
              <a:fontRef idx="minor"/>
            </p:style>
          </p:sp>
          <p:sp>
            <p:nvSpPr>
              <p:cNvPr id="163" name="CustomShape 25"/>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noFill/>
              <a:ln>
                <a:noFill/>
              </a:ln>
            </p:spPr>
            <p:style>
              <a:lnRef idx="0">
                <a:scrgbClr r="0" g="0" b="0"/>
              </a:lnRef>
              <a:fillRef idx="0">
                <a:scrgbClr r="0" g="0" b="0"/>
              </a:fillRef>
              <a:effectRef idx="0">
                <a:scrgbClr r="0" g="0" b="0"/>
              </a:effectRef>
              <a:fontRef idx="minor"/>
            </p:style>
          </p:sp>
          <p:sp>
            <p:nvSpPr>
              <p:cNvPr id="164" name="CustomShape 26"/>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65" name="CustomShape 27"/>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66" name="CustomShape 28"/>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noFill/>
              <a:ln>
                <a:noFill/>
              </a:ln>
            </p:spPr>
            <p:style>
              <a:lnRef idx="0">
                <a:scrgbClr r="0" g="0" b="0"/>
              </a:lnRef>
              <a:fillRef idx="0">
                <a:scrgbClr r="0" g="0" b="0"/>
              </a:fillRef>
              <a:effectRef idx="0">
                <a:scrgbClr r="0" g="0" b="0"/>
              </a:effectRef>
              <a:fontRef idx="minor"/>
            </p:style>
          </p:sp>
          <p:sp>
            <p:nvSpPr>
              <p:cNvPr id="167" name="CustomShape 29"/>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noFill/>
              <a:ln>
                <a:noFill/>
              </a:ln>
            </p:spPr>
            <p:style>
              <a:lnRef idx="0">
                <a:scrgbClr r="0" g="0" b="0"/>
              </a:lnRef>
              <a:fillRef idx="0">
                <a:scrgbClr r="0" g="0" b="0"/>
              </a:fillRef>
              <a:effectRef idx="0">
                <a:scrgbClr r="0" g="0" b="0"/>
              </a:effectRef>
              <a:fontRef idx="minor"/>
            </p:style>
          </p:sp>
        </p:grpSp>
        <p:grpSp>
          <p:nvGrpSpPr>
            <p:cNvPr id="168" name="Group 30"/>
            <p:cNvGrpSpPr/>
            <p:nvPr/>
          </p:nvGrpSpPr>
          <p:grpSpPr>
            <a:xfrm>
              <a:off x="11364840" y="0"/>
              <a:ext cx="674280" cy="6848280"/>
              <a:chOff x="11364840" y="0"/>
              <a:chExt cx="674280" cy="6848280"/>
            </a:xfrm>
          </p:grpSpPr>
          <p:sp>
            <p:nvSpPr>
              <p:cNvPr id="169" name="CustomShape 31"/>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noFill/>
              <a:ln>
                <a:noFill/>
              </a:ln>
            </p:spPr>
            <p:style>
              <a:lnRef idx="0">
                <a:scrgbClr r="0" g="0" b="0"/>
              </a:lnRef>
              <a:fillRef idx="0">
                <a:scrgbClr r="0" g="0" b="0"/>
              </a:fillRef>
              <a:effectRef idx="0">
                <a:scrgbClr r="0" g="0" b="0"/>
              </a:effectRef>
              <a:fontRef idx="minor"/>
            </p:style>
          </p:sp>
          <p:sp>
            <p:nvSpPr>
              <p:cNvPr id="170" name="CustomShape 32"/>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171" name="CustomShape 33"/>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72" name="CustomShape 34"/>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noFill/>
              <a:ln>
                <a:noFill/>
              </a:ln>
            </p:spPr>
            <p:style>
              <a:lnRef idx="0">
                <a:scrgbClr r="0" g="0" b="0"/>
              </a:lnRef>
              <a:fillRef idx="0">
                <a:scrgbClr r="0" g="0" b="0"/>
              </a:fillRef>
              <a:effectRef idx="0">
                <a:scrgbClr r="0" g="0" b="0"/>
              </a:effectRef>
              <a:fontRef idx="minor"/>
            </p:style>
          </p:sp>
          <p:sp>
            <p:nvSpPr>
              <p:cNvPr id="173" name="CustomShape 35"/>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noFill/>
              <a:ln>
                <a:noFill/>
              </a:ln>
            </p:spPr>
            <p:style>
              <a:lnRef idx="0">
                <a:scrgbClr r="0" g="0" b="0"/>
              </a:lnRef>
              <a:fillRef idx="0">
                <a:scrgbClr r="0" g="0" b="0"/>
              </a:fillRef>
              <a:effectRef idx="0">
                <a:scrgbClr r="0" g="0" b="0"/>
              </a:effectRef>
              <a:fontRef idx="minor"/>
            </p:style>
          </p:sp>
          <p:sp>
            <p:nvSpPr>
              <p:cNvPr id="174" name="CustomShape 36"/>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noFill/>
              <a:ln>
                <a:noFill/>
              </a:ln>
            </p:spPr>
            <p:style>
              <a:lnRef idx="0">
                <a:scrgbClr r="0" g="0" b="0"/>
              </a:lnRef>
              <a:fillRef idx="0">
                <a:scrgbClr r="0" g="0" b="0"/>
              </a:fillRef>
              <a:effectRef idx="0">
                <a:scrgbClr r="0" g="0" b="0"/>
              </a:effectRef>
              <a:fontRef idx="minor"/>
            </p:style>
          </p:sp>
          <p:sp>
            <p:nvSpPr>
              <p:cNvPr id="175" name="CustomShape 37"/>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76" name="CustomShape 38"/>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noFill/>
              <a:ln>
                <a:noFill/>
              </a:ln>
            </p:spPr>
            <p:style>
              <a:lnRef idx="0">
                <a:scrgbClr r="0" g="0" b="0"/>
              </a:lnRef>
              <a:fillRef idx="0">
                <a:scrgbClr r="0" g="0" b="0"/>
              </a:fillRef>
              <a:effectRef idx="0">
                <a:scrgbClr r="0" g="0" b="0"/>
              </a:effectRef>
              <a:fontRef idx="minor"/>
            </p:style>
          </p:sp>
          <p:sp>
            <p:nvSpPr>
              <p:cNvPr id="177" name="CustomShape 39"/>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78" name="CustomShape 40"/>
              <p:cNvSpPr/>
              <p:nvPr/>
            </p:nvSpPr>
            <p:spPr>
              <a:xfrm>
                <a:off x="11939760" y="6595920"/>
                <a:ext cx="23400" cy="252000"/>
              </a:xfrm>
              <a:prstGeom prst="rect">
                <a:avLst/>
              </a:prstGeom>
              <a:noFill/>
              <a:ln>
                <a:noFill/>
              </a:ln>
            </p:spPr>
            <p:style>
              <a:lnRef idx="0">
                <a:scrgbClr r="0" g="0" b="0"/>
              </a:lnRef>
              <a:fillRef idx="0">
                <a:scrgbClr r="0" g="0" b="0"/>
              </a:fillRef>
              <a:effectRef idx="0">
                <a:scrgbClr r="0" g="0" b="0"/>
              </a:effectRef>
              <a:fontRef idx="minor"/>
            </p:style>
          </p:sp>
        </p:grpSp>
      </p:grpSp>
      <p:sp>
        <p:nvSpPr>
          <p:cNvPr id="179" name="PlaceHolder 41"/>
          <p:cNvSpPr>
            <a:spLocks noGrp="1"/>
          </p:cNvSpPr>
          <p:nvPr>
            <p:ph type="title"/>
          </p:nvPr>
        </p:nvSpPr>
        <p:spPr>
          <a:xfrm>
            <a:off x="1141560" y="618480"/>
            <a:ext cx="9905760" cy="1478160"/>
          </a:xfrm>
          <a:prstGeom prst="rect">
            <a:avLst/>
          </a:prstGeom>
        </p:spPr>
        <p:txBody>
          <a:bodyPr anchor="ctr"/>
          <a:lstStyle/>
          <a:p>
            <a:pPr>
              <a:lnSpc>
                <a:spcPct val="90000"/>
              </a:lnSpc>
            </a:pPr>
            <a:r>
              <a:rPr lang="en-US" sz="3600" b="0" strike="noStrike" cap="all" spc="-1">
                <a:solidFill>
                  <a:srgbClr val="FFFFFF"/>
                </a:solidFill>
                <a:latin typeface="Tw Cen MT"/>
              </a:rPr>
              <a:t>Click to edit Master title style</a:t>
            </a:r>
            <a:endParaRPr lang="en-US" sz="3600" b="0" strike="noStrike" spc="-1">
              <a:solidFill>
                <a:srgbClr val="FFFFFF"/>
              </a:solidFill>
              <a:latin typeface="Tw Cen MT"/>
            </a:endParaRPr>
          </a:p>
        </p:txBody>
      </p:sp>
      <p:sp>
        <p:nvSpPr>
          <p:cNvPr id="180" name="PlaceHolder 42"/>
          <p:cNvSpPr>
            <a:spLocks noGrp="1"/>
          </p:cNvSpPr>
          <p:nvPr>
            <p:ph type="body"/>
          </p:nvPr>
        </p:nvSpPr>
        <p:spPr>
          <a:xfrm>
            <a:off x="1141560" y="2249640"/>
            <a:ext cx="9905760" cy="3541320"/>
          </a:xfrm>
          <a:prstGeom prst="rect">
            <a:avLst/>
          </a:prstGeom>
        </p:spPr>
        <p:txBody>
          <a:bodyPr/>
          <a:lstStyle/>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Edit Master text styles</a:t>
            </a:r>
          </a:p>
          <a:p>
            <a:pPr marL="685800" lvl="1" indent="-228240">
              <a:lnSpc>
                <a:spcPct val="120000"/>
              </a:lnSpc>
              <a:spcBef>
                <a:spcPts val="499"/>
              </a:spcBef>
              <a:buClr>
                <a:srgbClr val="FFFFFF"/>
              </a:buClr>
              <a:buSzPct val="125000"/>
              <a:buFont typeface="Arial"/>
              <a:buChar char="•"/>
            </a:pPr>
            <a:r>
              <a:rPr lang="en-US" sz="2000" b="0" strike="noStrike" spc="-1">
                <a:solidFill>
                  <a:srgbClr val="FFFFFF"/>
                </a:solidFill>
                <a:latin typeface="Tw Cen MT"/>
              </a:rPr>
              <a:t>Second level</a:t>
            </a:r>
          </a:p>
          <a:p>
            <a:pPr marL="1143000" lvl="2" indent="-228240">
              <a:lnSpc>
                <a:spcPct val="120000"/>
              </a:lnSpc>
              <a:spcBef>
                <a:spcPts val="499"/>
              </a:spcBef>
              <a:buClr>
                <a:srgbClr val="FFFFFF"/>
              </a:buClr>
              <a:buSzPct val="125000"/>
              <a:buFont typeface="Arial"/>
              <a:buChar char="•"/>
            </a:pPr>
            <a:r>
              <a:rPr lang="en-US" sz="1800" b="0" strike="noStrike" spc="-1">
                <a:solidFill>
                  <a:srgbClr val="FFFFFF"/>
                </a:solidFill>
                <a:latin typeface="Tw Cen MT"/>
              </a:rPr>
              <a:t>Third level</a:t>
            </a:r>
          </a:p>
          <a:p>
            <a:pPr marL="1600200" lvl="3" indent="-228240">
              <a:lnSpc>
                <a:spcPct val="120000"/>
              </a:lnSpc>
              <a:spcBef>
                <a:spcPts val="499"/>
              </a:spcBef>
              <a:buClr>
                <a:srgbClr val="FFFFFF"/>
              </a:buClr>
              <a:buSzPct val="125000"/>
              <a:buFont typeface="Arial"/>
              <a:buChar char="•"/>
            </a:pPr>
            <a:r>
              <a:rPr lang="en-US" sz="1600" b="0" strike="noStrike" spc="-1">
                <a:solidFill>
                  <a:srgbClr val="FFFFFF"/>
                </a:solidFill>
                <a:latin typeface="Tw Cen MT"/>
              </a:rPr>
              <a:t>Fourth level</a:t>
            </a:r>
          </a:p>
          <a:p>
            <a:pPr marL="2057400" lvl="4" indent="-228240">
              <a:lnSpc>
                <a:spcPct val="120000"/>
              </a:lnSpc>
              <a:spcBef>
                <a:spcPts val="499"/>
              </a:spcBef>
              <a:buClr>
                <a:srgbClr val="FFFFFF"/>
              </a:buClr>
              <a:buSzPct val="125000"/>
              <a:buFont typeface="Arial"/>
              <a:buChar char="•"/>
            </a:pPr>
            <a:r>
              <a:rPr lang="en-US" sz="1600" b="0" strike="noStrike" spc="-1">
                <a:solidFill>
                  <a:srgbClr val="FFFFFF"/>
                </a:solidFill>
                <a:latin typeface="Tw Cen MT"/>
              </a:rPr>
              <a:t>Fifth level</a:t>
            </a:r>
          </a:p>
        </p:txBody>
      </p:sp>
      <p:sp>
        <p:nvSpPr>
          <p:cNvPr id="181" name="PlaceHolder 43"/>
          <p:cNvSpPr>
            <a:spLocks noGrp="1"/>
          </p:cNvSpPr>
          <p:nvPr>
            <p:ph type="dt"/>
          </p:nvPr>
        </p:nvSpPr>
        <p:spPr>
          <a:xfrm>
            <a:off x="7457040" y="5883120"/>
            <a:ext cx="2742840" cy="364680"/>
          </a:xfrm>
          <a:prstGeom prst="rect">
            <a:avLst/>
          </a:prstGeom>
        </p:spPr>
        <p:txBody>
          <a:bodyPr anchor="ctr"/>
          <a:lstStyle/>
          <a:p>
            <a:pPr algn="r">
              <a:lnSpc>
                <a:spcPct val="100000"/>
              </a:lnSpc>
            </a:pPr>
            <a:fld id="{A969BB7E-A95E-4A4D-B22C-B35A88332F71}" type="datetime">
              <a:rPr lang="en-US" sz="1050" b="0" strike="noStrike" spc="-1">
                <a:solidFill>
                  <a:srgbClr val="FFFFFF"/>
                </a:solidFill>
                <a:latin typeface="Tw Cen MT"/>
              </a:rPr>
              <a:pPr algn="r">
                <a:lnSpc>
                  <a:spcPct val="100000"/>
                </a:lnSpc>
              </a:pPr>
              <a:t>5/27/2019</a:t>
            </a:fld>
            <a:endParaRPr lang="en-US" sz="1050" b="0" strike="noStrike" spc="-1">
              <a:latin typeface="Times New Roman"/>
            </a:endParaRPr>
          </a:p>
        </p:txBody>
      </p:sp>
      <p:sp>
        <p:nvSpPr>
          <p:cNvPr id="182" name="PlaceHolder 44"/>
          <p:cNvSpPr>
            <a:spLocks noGrp="1"/>
          </p:cNvSpPr>
          <p:nvPr>
            <p:ph type="ftr"/>
          </p:nvPr>
        </p:nvSpPr>
        <p:spPr>
          <a:xfrm>
            <a:off x="1141560" y="5883120"/>
            <a:ext cx="6238800" cy="364680"/>
          </a:xfrm>
          <a:prstGeom prst="rect">
            <a:avLst/>
          </a:prstGeom>
        </p:spPr>
        <p:txBody>
          <a:bodyPr anchor="ctr"/>
          <a:lstStyle/>
          <a:p>
            <a:endParaRPr lang="en-US" sz="2400" b="0" strike="noStrike" spc="-1">
              <a:latin typeface="Times New Roman"/>
            </a:endParaRPr>
          </a:p>
        </p:txBody>
      </p:sp>
      <p:sp>
        <p:nvSpPr>
          <p:cNvPr id="183" name="PlaceHolder 45"/>
          <p:cNvSpPr>
            <a:spLocks noGrp="1"/>
          </p:cNvSpPr>
          <p:nvPr>
            <p:ph type="sldNum"/>
          </p:nvPr>
        </p:nvSpPr>
        <p:spPr>
          <a:xfrm>
            <a:off x="10276200" y="5883120"/>
            <a:ext cx="770760" cy="364680"/>
          </a:xfrm>
          <a:prstGeom prst="rect">
            <a:avLst/>
          </a:prstGeom>
        </p:spPr>
        <p:txBody>
          <a:bodyPr anchor="ctr"/>
          <a:lstStyle/>
          <a:p>
            <a:pPr algn="r">
              <a:lnSpc>
                <a:spcPct val="100000"/>
              </a:lnSpc>
            </a:pPr>
            <a:fld id="{8B346B04-F26C-4FDD-BE84-BEFDBAB266FB}" type="slidenum">
              <a:rPr lang="en-US" sz="1050" b="0" strike="noStrike" spc="-1">
                <a:solidFill>
                  <a:srgbClr val="FFFFFF"/>
                </a:solidFill>
                <a:latin typeface="Tw Cen MT"/>
              </a:rPr>
              <a:pPr algn="r">
                <a:lnSpc>
                  <a:spcPct val="100000"/>
                </a:lnSpc>
              </a:pPr>
              <a:t>‹#›</a:t>
            </a:fld>
            <a:endParaRPr lang="en-US"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wheel spokes="3"/>
  </p:transition>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4.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3.xml" /></Relationships>
</file>

<file path=ppt/slides/_rels/slide2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3.xml" /></Relationships>
</file>

<file path=ppt/slides/_rels/slide2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1828800" y="507206"/>
            <a:ext cx="8791200" cy="2387160"/>
          </a:xfrm>
          <a:prstGeom prst="rect">
            <a:avLst/>
          </a:prstGeom>
          <a:noFill/>
          <a:ln>
            <a:noFill/>
          </a:ln>
        </p:spPr>
        <p:txBody>
          <a:bodyPr anchor="b"/>
          <a:lstStyle/>
          <a:p>
            <a:pPr>
              <a:lnSpc>
                <a:spcPct val="90000"/>
              </a:lnSpc>
            </a:pPr>
            <a:r>
              <a:rPr lang="en-US" sz="4800" b="0" strike="noStrike" cap="all" spc="-1" dirty="0">
                <a:solidFill>
                  <a:srgbClr val="FFFFFF"/>
                </a:solidFill>
                <a:latin typeface="Tw Cen MT"/>
              </a:rPr>
              <a:t>IoT BASED ONLINE BILLING AND GENERATING ALARM SYSTEM</a:t>
            </a:r>
            <a:endParaRPr lang="en-US" sz="4800" b="0" strike="noStrike" spc="-1" dirty="0">
              <a:solidFill>
                <a:srgbClr val="FFFFFF"/>
              </a:solidFill>
              <a:latin typeface="Tw Cen MT"/>
            </a:endParaRPr>
          </a:p>
        </p:txBody>
      </p:sp>
      <p:sp>
        <p:nvSpPr>
          <p:cNvPr id="227" name="TextShape 2"/>
          <p:cNvSpPr txBox="1"/>
          <p:nvPr/>
        </p:nvSpPr>
        <p:spPr>
          <a:xfrm>
            <a:off x="1828800" y="3581400"/>
            <a:ext cx="9067320" cy="2570040"/>
          </a:xfrm>
          <a:prstGeom prst="rect">
            <a:avLst/>
          </a:prstGeom>
          <a:noFill/>
          <a:ln>
            <a:noFill/>
          </a:ln>
        </p:spPr>
        <p:txBody>
          <a:bodyPr>
            <a:noAutofit/>
          </a:bodyPr>
          <a:lstStyle/>
          <a:p>
            <a:pPr>
              <a:lnSpc>
                <a:spcPct val="120000"/>
              </a:lnSpc>
              <a:spcBef>
                <a:spcPts val="1001"/>
              </a:spcBef>
            </a:pPr>
            <a:r>
              <a:rPr lang="en-US" sz="2800" b="0" strike="noStrike" cap="all" spc="-1" dirty="0">
                <a:solidFill>
                  <a:schemeClr val="bg1"/>
                </a:solidFill>
                <a:latin typeface="Tw Cen MT"/>
              </a:rPr>
              <a:t>PRESENTED BY:</a:t>
            </a:r>
            <a:endParaRPr lang="en-US" sz="2800" b="0" strike="noStrike" spc="-1" dirty="0">
              <a:solidFill>
                <a:schemeClr val="bg1"/>
              </a:solidFill>
              <a:latin typeface="Arial"/>
            </a:endParaRPr>
          </a:p>
          <a:p>
            <a:pPr>
              <a:lnSpc>
                <a:spcPct val="120000"/>
              </a:lnSpc>
              <a:spcBef>
                <a:spcPts val="1001"/>
              </a:spcBef>
            </a:pPr>
            <a:r>
              <a:rPr lang="en-US" sz="2800" b="0" strike="noStrike" cap="all" spc="-1" dirty="0">
                <a:solidFill>
                  <a:schemeClr val="bg1"/>
                </a:solidFill>
                <a:latin typeface="Tw Cen MT"/>
              </a:rPr>
              <a:t>Haris KHALID (SP17-BSSE-0046) </a:t>
            </a:r>
            <a:endParaRPr lang="en-US" sz="2800" b="0" strike="noStrike" spc="-1" dirty="0">
              <a:solidFill>
                <a:schemeClr val="bg1"/>
              </a:solidFill>
              <a:latin typeface="Arial"/>
            </a:endParaRPr>
          </a:p>
          <a:p>
            <a:pPr>
              <a:lnSpc>
                <a:spcPct val="120000"/>
              </a:lnSpc>
              <a:spcBef>
                <a:spcPts val="1001"/>
              </a:spcBef>
            </a:pPr>
            <a:r>
              <a:rPr lang="en-US" sz="2800" b="0" strike="noStrike" cap="all" spc="-1" dirty="0">
                <a:solidFill>
                  <a:schemeClr val="bg1"/>
                </a:solidFill>
                <a:latin typeface="Tw Cen MT"/>
              </a:rPr>
              <a:t>ZAUFISHAN HASSAN (FA16-BSSE-0028)</a:t>
            </a:r>
            <a:endParaRPr lang="en-US" sz="2800" b="0" strike="noStrike" spc="-1" dirty="0">
              <a:solidFill>
                <a:schemeClr val="bg1"/>
              </a:solidFill>
              <a:latin typeface="Arial"/>
            </a:endParaRPr>
          </a:p>
          <a:p>
            <a:pPr>
              <a:lnSpc>
                <a:spcPct val="120000"/>
              </a:lnSpc>
              <a:spcBef>
                <a:spcPts val="1001"/>
              </a:spcBef>
            </a:pPr>
            <a:r>
              <a:rPr lang="en-US" sz="2800" b="0" strike="noStrike" cap="all" spc="-1" dirty="0">
                <a:solidFill>
                  <a:schemeClr val="bg1"/>
                </a:solidFill>
                <a:latin typeface="Tw Cen MT"/>
              </a:rPr>
              <a:t>M.ABDULLAH WASEEM (SP17-BSSE-0060)</a:t>
            </a:r>
            <a:endParaRPr lang="en-US" sz="2800" b="0" strike="noStrike" spc="-1" dirty="0">
              <a:solidFill>
                <a:schemeClr val="bg1"/>
              </a:solidFill>
              <a:latin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List of deliverables</a:t>
            </a:r>
            <a:endParaRPr lang="en-US" sz="3600" b="1" strike="noStrike" spc="-1" dirty="0">
              <a:solidFill>
                <a:srgbClr val="FFFFFF"/>
              </a:solidFill>
              <a:latin typeface="Tw Cen MT"/>
            </a:endParaRPr>
          </a:p>
        </p:txBody>
      </p:sp>
      <p:sp>
        <p:nvSpPr>
          <p:cNvPr id="245" name="TextShape 2"/>
          <p:cNvSpPr txBox="1"/>
          <p:nvPr/>
        </p:nvSpPr>
        <p:spPr>
          <a:xfrm>
            <a:off x="1141560" y="1963890"/>
            <a:ext cx="9905760" cy="3541320"/>
          </a:xfrm>
          <a:prstGeom prst="rect">
            <a:avLst/>
          </a:prstGeom>
          <a:noFill/>
          <a:ln>
            <a:noFill/>
          </a:ln>
        </p:spPr>
        <p:txBody>
          <a:bodyPr>
            <a:normAutofit/>
          </a:bodyPr>
          <a:lstStyle/>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The system consist of two parts, one is mobile application other is web portal.</a:t>
            </a:r>
          </a:p>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The device will be installed to the meter of the user which works as a bridge between company and the user.</a:t>
            </a:r>
          </a:p>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The device is directly controlled by the K-Electric also the user can easily access it through mobile application.</a:t>
            </a:r>
          </a:p>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The device provides 24hr meter details to the K-Electric as well as the User.</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project constrains</a:t>
            </a:r>
            <a:endParaRPr lang="en-US" sz="3600" b="1" strike="noStrike" spc="-1" dirty="0">
              <a:solidFill>
                <a:srgbClr val="FFFFFF"/>
              </a:solidFill>
              <a:latin typeface="Tw Cen MT"/>
            </a:endParaRPr>
          </a:p>
        </p:txBody>
      </p:sp>
      <p:sp>
        <p:nvSpPr>
          <p:cNvPr id="247" name="TextShape 2"/>
          <p:cNvSpPr txBox="1"/>
          <p:nvPr/>
        </p:nvSpPr>
        <p:spPr>
          <a:xfrm>
            <a:off x="1141560" y="1963890"/>
            <a:ext cx="9905760" cy="3541320"/>
          </a:xfrm>
          <a:prstGeom prst="rect">
            <a:avLst/>
          </a:prstGeom>
          <a:noFill/>
          <a:ln>
            <a:noFill/>
          </a:ln>
        </p:spPr>
        <p:txBody>
          <a:bodyPr/>
          <a:lstStyle/>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Mobile application can face application malfunctions depending on their mobile type, since app requires internet and it may not be available every time.</a:t>
            </a:r>
          </a:p>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 Web users can also face same problem. Internet downfall can cause my progress to slack.</a:t>
            </a:r>
          </a:p>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Not all systems are well built; some are of new technology while same our still old, the old systems have slow response time.   </a:t>
            </a:r>
          </a:p>
          <a:p>
            <a:pPr>
              <a:lnSpc>
                <a:spcPct val="120000"/>
              </a:lnSpc>
              <a:spcBef>
                <a:spcPts val="1001"/>
              </a:spcBef>
            </a:pPr>
            <a:endParaRPr lang="en-US" sz="2400" b="0" strike="noStrike" spc="-1">
              <a:solidFill>
                <a:srgbClr val="FFFFFF"/>
              </a:solidFill>
              <a:latin typeface="Tw Cen MT"/>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Functional requirements</a:t>
            </a:r>
            <a:endParaRPr lang="en-US" sz="3600" b="1" strike="noStrike" spc="-1" dirty="0">
              <a:solidFill>
                <a:srgbClr val="FFFFFF"/>
              </a:solidFill>
              <a:latin typeface="Tw Cen MT"/>
            </a:endParaRPr>
          </a:p>
        </p:txBody>
      </p:sp>
      <p:sp>
        <p:nvSpPr>
          <p:cNvPr id="249" name="TextShape 2"/>
          <p:cNvSpPr txBox="1"/>
          <p:nvPr/>
        </p:nvSpPr>
        <p:spPr>
          <a:xfrm>
            <a:off x="1141560" y="1946030"/>
            <a:ext cx="9905760" cy="4503600"/>
          </a:xfrm>
          <a:prstGeom prst="rect">
            <a:avLst/>
          </a:prstGeom>
          <a:noFill/>
          <a:ln>
            <a:noFill/>
          </a:ln>
        </p:spPr>
        <p:txBody>
          <a:bodyPr>
            <a:normAutofit fontScale="79000" lnSpcReduction="20000"/>
          </a:bodyPr>
          <a:lstStyle/>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Enable the user/customer to check the consumption of electricity of his/her home online.</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 Facilitate the user to pay bill online rather than going to a physical location (Bank) to pay.</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 In an event of an electricity outbreak or shortfall, the consumer will be immediately notified.</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 Providing the user, the facility to call maintenance in an event of a meter malfunction.</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 In an event of a meter malfunction, notify the maintenance man immediately.</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 To check how much electricity is consumed at residential and industrial level.</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 To check if anyone is tampering with the meter.</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 Notify if someone has paid or not paid the bill.</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 To prevent the stealing of electricity.</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 Rather than manually going to a grid station to shut down electricity, the person can cut down power from the department.</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Non-functional requirements</a:t>
            </a:r>
            <a:endParaRPr lang="en-US" sz="3600" b="1" strike="noStrike" spc="-1" dirty="0">
              <a:solidFill>
                <a:srgbClr val="FFFFFF"/>
              </a:solidFill>
              <a:latin typeface="Tw Cen MT"/>
            </a:endParaRPr>
          </a:p>
        </p:txBody>
      </p:sp>
      <p:sp>
        <p:nvSpPr>
          <p:cNvPr id="251" name="TextShape 2"/>
          <p:cNvSpPr txBox="1"/>
          <p:nvPr/>
        </p:nvSpPr>
        <p:spPr>
          <a:xfrm>
            <a:off x="1141560" y="1963890"/>
            <a:ext cx="9905760" cy="3541320"/>
          </a:xfrm>
          <a:prstGeom prst="rect">
            <a:avLst/>
          </a:prstGeom>
          <a:noFill/>
          <a:ln>
            <a:noFill/>
          </a:ln>
        </p:spPr>
        <p:txBody>
          <a:bodyPr>
            <a:normAutofit fontScale="90500" lnSpcReduction="10000"/>
          </a:bodyPr>
          <a:lstStyle/>
          <a:p>
            <a:pPr marL="228600" indent="-228240">
              <a:lnSpc>
                <a:spcPct val="120000"/>
              </a:lnSpc>
              <a:spcBef>
                <a:spcPts val="1001"/>
              </a:spcBef>
              <a:buClr>
                <a:srgbClr val="FFFFFF"/>
              </a:buClr>
              <a:buSzPct val="125000"/>
              <a:buFont typeface="Arial"/>
              <a:buChar char="•"/>
            </a:pPr>
            <a:r>
              <a:rPr lang="en-US" sz="2100" b="0" strike="noStrike" spc="-1" dirty="0">
                <a:solidFill>
                  <a:srgbClr val="FFFFFF"/>
                </a:solidFill>
                <a:latin typeface="Tw Cen MT"/>
              </a:rPr>
              <a:t>Accounting Requirement</a:t>
            </a:r>
          </a:p>
          <a:p>
            <a:pPr marL="228600" indent="-228240">
              <a:lnSpc>
                <a:spcPct val="120000"/>
              </a:lnSpc>
              <a:spcBef>
                <a:spcPts val="1001"/>
              </a:spcBef>
              <a:buClr>
                <a:srgbClr val="FFFFFF"/>
              </a:buClr>
              <a:buSzPct val="125000"/>
              <a:buFont typeface="Arial"/>
              <a:buChar char="•"/>
            </a:pPr>
            <a:r>
              <a:rPr lang="en-US" sz="2100" b="0" strike="noStrike" spc="-1" dirty="0">
                <a:solidFill>
                  <a:srgbClr val="FFFFFF"/>
                </a:solidFill>
                <a:latin typeface="Tw Cen MT"/>
              </a:rPr>
              <a:t>Usability Requirement</a:t>
            </a:r>
          </a:p>
          <a:p>
            <a:pPr marL="228600" indent="-228240">
              <a:lnSpc>
                <a:spcPct val="120000"/>
              </a:lnSpc>
              <a:spcBef>
                <a:spcPts val="1001"/>
              </a:spcBef>
              <a:buClr>
                <a:srgbClr val="FFFFFF"/>
              </a:buClr>
              <a:buSzPct val="125000"/>
              <a:buFont typeface="Arial"/>
              <a:buChar char="•"/>
            </a:pPr>
            <a:r>
              <a:rPr lang="en-US" sz="2100" b="0" strike="noStrike" spc="-1" dirty="0">
                <a:solidFill>
                  <a:srgbClr val="FFFFFF"/>
                </a:solidFill>
                <a:latin typeface="Tw Cen MT"/>
              </a:rPr>
              <a:t>Security Requirement</a:t>
            </a:r>
          </a:p>
          <a:p>
            <a:pPr marL="228600" indent="-228240">
              <a:lnSpc>
                <a:spcPct val="120000"/>
              </a:lnSpc>
              <a:spcBef>
                <a:spcPts val="1001"/>
              </a:spcBef>
              <a:buClr>
                <a:srgbClr val="FFFFFF"/>
              </a:buClr>
              <a:buSzPct val="125000"/>
              <a:buFont typeface="Arial"/>
              <a:buChar char="•"/>
            </a:pPr>
            <a:r>
              <a:rPr lang="en-US" sz="2100" b="0" strike="noStrike" spc="-1" dirty="0">
                <a:solidFill>
                  <a:srgbClr val="FFFFFF"/>
                </a:solidFill>
                <a:latin typeface="Tw Cen MT"/>
              </a:rPr>
              <a:t>External Requirement</a:t>
            </a:r>
          </a:p>
          <a:p>
            <a:pPr marL="228600" indent="-228240">
              <a:lnSpc>
                <a:spcPct val="120000"/>
              </a:lnSpc>
              <a:spcBef>
                <a:spcPts val="1001"/>
              </a:spcBef>
              <a:buClr>
                <a:srgbClr val="FFFFFF"/>
              </a:buClr>
              <a:buSzPct val="125000"/>
              <a:buFont typeface="Arial"/>
              <a:buChar char="•"/>
            </a:pPr>
            <a:r>
              <a:rPr lang="en-US" sz="2100" b="0" strike="noStrike" spc="-1" dirty="0">
                <a:solidFill>
                  <a:srgbClr val="FFFFFF"/>
                </a:solidFill>
                <a:latin typeface="Tw Cen MT"/>
              </a:rPr>
              <a:t>Performance Requirement</a:t>
            </a:r>
          </a:p>
          <a:p>
            <a:pPr marL="228600" indent="-228240">
              <a:lnSpc>
                <a:spcPct val="120000"/>
              </a:lnSpc>
              <a:spcBef>
                <a:spcPts val="1001"/>
              </a:spcBef>
              <a:buClr>
                <a:srgbClr val="FFFFFF"/>
              </a:buClr>
              <a:buSzPct val="125000"/>
              <a:buFont typeface="Arial"/>
              <a:buChar char="•"/>
            </a:pPr>
            <a:r>
              <a:rPr lang="en-US" sz="2100" b="0" strike="noStrike" spc="-1" dirty="0">
                <a:solidFill>
                  <a:srgbClr val="FFFFFF"/>
                </a:solidFill>
                <a:latin typeface="Tw Cen MT"/>
              </a:rPr>
              <a:t>Organizational Requirement</a:t>
            </a:r>
          </a:p>
          <a:p>
            <a:pPr marL="228600" indent="-228240">
              <a:lnSpc>
                <a:spcPct val="120000"/>
              </a:lnSpc>
              <a:spcBef>
                <a:spcPts val="1001"/>
              </a:spcBef>
              <a:buClr>
                <a:srgbClr val="FFFFFF"/>
              </a:buClr>
              <a:buSzPct val="125000"/>
              <a:buFont typeface="Arial"/>
              <a:buChar char="•"/>
            </a:pPr>
            <a:r>
              <a:rPr lang="en-US" sz="2100" b="0" strike="noStrike" spc="-1" dirty="0">
                <a:solidFill>
                  <a:srgbClr val="FFFFFF"/>
                </a:solidFill>
                <a:latin typeface="Tw Cen MT"/>
              </a:rPr>
              <a:t>Operational Requirement</a:t>
            </a:r>
          </a:p>
          <a:p>
            <a:pPr marL="228600" indent="-228240">
              <a:lnSpc>
                <a:spcPct val="120000"/>
              </a:lnSpc>
              <a:spcBef>
                <a:spcPts val="1001"/>
              </a:spcBef>
              <a:buClr>
                <a:srgbClr val="FFFFFF"/>
              </a:buClr>
              <a:buSzPct val="125000"/>
              <a:buFont typeface="Arial"/>
              <a:buChar char="•"/>
            </a:pPr>
            <a:r>
              <a:rPr lang="en-US" sz="2100" b="0" strike="noStrike" spc="-1" dirty="0">
                <a:solidFill>
                  <a:srgbClr val="FFFFFF"/>
                </a:solidFill>
                <a:latin typeface="Tw Cen MT"/>
              </a:rPr>
              <a:t>Development Requirement</a:t>
            </a:r>
          </a:p>
          <a:p>
            <a:pPr>
              <a:lnSpc>
                <a:spcPct val="120000"/>
              </a:lnSpc>
              <a:spcBef>
                <a:spcPts val="1001"/>
              </a:spcBef>
            </a:pPr>
            <a:endParaRPr lang="en-US" sz="2100" b="0" strike="noStrike" spc="-1" dirty="0">
              <a:solidFill>
                <a:srgbClr val="FFFFFF"/>
              </a:solidFill>
              <a:latin typeface="Tw Cen MT"/>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141560" y="618480"/>
            <a:ext cx="9905760" cy="1478160"/>
          </a:xfrm>
          <a:prstGeom prst="rect">
            <a:avLst/>
          </a:prstGeom>
          <a:noFill/>
          <a:ln>
            <a:noFill/>
          </a:ln>
        </p:spPr>
        <p:txBody>
          <a:bodyPr anchor="ctr"/>
          <a:lstStyle/>
          <a:p>
            <a:endParaRPr lang="en-US" sz="1800" b="0" strike="noStrike" spc="-1">
              <a:solidFill>
                <a:srgbClr val="FFFFFF"/>
              </a:solidFill>
              <a:latin typeface="Tw Cen MT"/>
            </a:endParaRPr>
          </a:p>
        </p:txBody>
      </p:sp>
      <p:sp>
        <p:nvSpPr>
          <p:cNvPr id="253" name="TextShape 2"/>
          <p:cNvSpPr txBox="1"/>
          <p:nvPr/>
        </p:nvSpPr>
        <p:spPr>
          <a:xfrm>
            <a:off x="1141560" y="1821015"/>
            <a:ext cx="9905760" cy="3541320"/>
          </a:xfrm>
          <a:prstGeom prst="rect">
            <a:avLst/>
          </a:prstGeom>
          <a:noFill/>
          <a:ln>
            <a:noFill/>
          </a:ln>
        </p:spPr>
        <p:txBody>
          <a:bodyPr>
            <a:normAutofit fontScale="86500" lnSpcReduction="20000"/>
          </a:bodyPr>
          <a:lstStyle/>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Availability: The system shall be available 97% in a year and will be shut down for at least 4 hours on Sunday morning from 6 am to 9 am twice a year.</a:t>
            </a:r>
          </a:p>
          <a:p>
            <a:pPr marL="228600" indent="-228240">
              <a:lnSpc>
                <a:spcPct val="120000"/>
              </a:lnSpc>
              <a:spcBef>
                <a:spcPts val="1001"/>
              </a:spcBef>
              <a:buClr>
                <a:srgbClr val="FFFFFF"/>
              </a:buClr>
              <a:buSzPct val="125000"/>
              <a:buFont typeface="Arial"/>
              <a:buChar char="•"/>
            </a:pPr>
            <a:r>
              <a:rPr lang="en-US" sz="2400" b="0" strike="noStrike" spc="-1" dirty="0" err="1">
                <a:solidFill>
                  <a:srgbClr val="FFFFFF"/>
                </a:solidFill>
                <a:latin typeface="Tw Cen MT"/>
              </a:rPr>
              <a:t>Installibility</a:t>
            </a:r>
            <a:r>
              <a:rPr lang="en-US" sz="2400" b="0" strike="noStrike" spc="-1" dirty="0">
                <a:solidFill>
                  <a:srgbClr val="FFFFFF"/>
                </a:solidFill>
                <a:latin typeface="Tw Cen MT"/>
              </a:rPr>
              <a:t>: The system shall be taken minimum 3 minutes on installation while the time is totally dependent on how fast the device will work. The maximum time taken would be 5 minutes for any amateur user</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Integrity: The bridge of information between the k-electric, users and the device which is planted on user’s meter is totally based on encryption so that no other person can over write then. </a:t>
            </a:r>
          </a:p>
          <a:p>
            <a:pPr>
              <a:lnSpc>
                <a:spcPct val="120000"/>
              </a:lnSpc>
              <a:spcBef>
                <a:spcPts val="1001"/>
              </a:spcBef>
            </a:pPr>
            <a:r>
              <a:rPr lang="en-US" sz="2400" b="0" strike="noStrike" spc="-1" dirty="0">
                <a:solidFill>
                  <a:srgbClr val="FFFFFF"/>
                </a:solidFill>
                <a:latin typeface="Tw Cen MT"/>
              </a:rPr>
              <a:t> </a:t>
            </a:r>
          </a:p>
        </p:txBody>
      </p:sp>
    </p:spTree>
  </p:cSld>
  <p:clrMapOvr>
    <a:masterClrMapping/>
  </p:clrMapOvr>
  <p:transition spd="slow">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1045000" y="153889"/>
            <a:ext cx="9905760" cy="1478160"/>
          </a:xfrm>
          <a:prstGeom prst="rect">
            <a:avLst/>
          </a:prstGeom>
          <a:noFill/>
          <a:ln>
            <a:noFill/>
          </a:ln>
        </p:spPr>
        <p:txBody>
          <a:bodyPr lIns="0" tIns="0" rIns="0" bIns="0" anchor="ctr"/>
          <a:lstStyle/>
          <a:p>
            <a:r>
              <a:rPr lang="en-US" sz="3600" b="1" strike="noStrike" spc="-1" dirty="0">
                <a:solidFill>
                  <a:srgbClr val="FFFFFF"/>
                </a:solidFill>
                <a:latin typeface="Tw Cen MT"/>
              </a:rPr>
              <a:t>FEATURE TREE</a:t>
            </a:r>
          </a:p>
        </p:txBody>
      </p:sp>
      <p:pic>
        <p:nvPicPr>
          <p:cNvPr id="255" name="Picture 254"/>
          <p:cNvPicPr/>
          <p:nvPr/>
        </p:nvPicPr>
        <p:blipFill>
          <a:blip r:embed="rId2"/>
          <a:stretch/>
        </p:blipFill>
        <p:spPr>
          <a:xfrm>
            <a:off x="792713" y="1250155"/>
            <a:ext cx="10673006" cy="4947047"/>
          </a:xfrm>
          <a:prstGeom prst="rect">
            <a:avLst/>
          </a:prstGeom>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1141560" y="386308"/>
            <a:ext cx="9905760" cy="1478160"/>
          </a:xfrm>
          <a:prstGeom prst="rect">
            <a:avLst/>
          </a:prstGeom>
          <a:noFill/>
          <a:ln>
            <a:noFill/>
          </a:ln>
        </p:spPr>
        <p:txBody>
          <a:bodyPr lIns="0" tIns="0" rIns="0" bIns="0" anchor="ctr"/>
          <a:lstStyle/>
          <a:p>
            <a:r>
              <a:rPr lang="en-US" sz="3600" b="1" strike="noStrike" spc="-1" dirty="0">
                <a:solidFill>
                  <a:srgbClr val="FFFFFF"/>
                </a:solidFill>
                <a:latin typeface="Tw Cen MT"/>
              </a:rPr>
              <a:t>UML CLASS DIAGRAM</a:t>
            </a:r>
          </a:p>
        </p:txBody>
      </p:sp>
      <p:pic>
        <p:nvPicPr>
          <p:cNvPr id="257" name="Picture 256"/>
          <p:cNvPicPr/>
          <p:nvPr/>
        </p:nvPicPr>
        <p:blipFill>
          <a:blip r:embed="rId2"/>
          <a:stretch/>
        </p:blipFill>
        <p:spPr>
          <a:xfrm>
            <a:off x="1530768" y="1669544"/>
            <a:ext cx="9127344" cy="4466987"/>
          </a:xfrm>
          <a:prstGeom prst="rect">
            <a:avLst/>
          </a:prstGeom>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1143120" y="357188"/>
            <a:ext cx="9905760" cy="1478160"/>
          </a:xfrm>
          <a:prstGeom prst="rect">
            <a:avLst/>
          </a:prstGeom>
          <a:noFill/>
          <a:ln>
            <a:noFill/>
          </a:ln>
        </p:spPr>
        <p:txBody>
          <a:bodyPr lIns="0" tIns="0" rIns="0" bIns="0" anchor="ctr"/>
          <a:lstStyle/>
          <a:p>
            <a:r>
              <a:rPr lang="en-US" sz="3600" b="1" strike="noStrike" spc="-1" dirty="0">
                <a:solidFill>
                  <a:srgbClr val="FFFFFF"/>
                </a:solidFill>
                <a:latin typeface="Tw Cen MT"/>
              </a:rPr>
              <a:t>CONTEXT DIAGRAM</a:t>
            </a:r>
          </a:p>
        </p:txBody>
      </p:sp>
      <p:pic>
        <p:nvPicPr>
          <p:cNvPr id="259" name="Picture 258"/>
          <p:cNvPicPr/>
          <p:nvPr/>
        </p:nvPicPr>
        <p:blipFill>
          <a:blip r:embed="rId2"/>
          <a:stretch/>
        </p:blipFill>
        <p:spPr>
          <a:xfrm>
            <a:off x="1290638" y="1527570"/>
            <a:ext cx="9442846" cy="4776789"/>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
            <a:ext cx="9905760" cy="1371600"/>
          </a:xfrm>
        </p:spPr>
        <p:txBody>
          <a:bodyPr/>
          <a:lstStyle/>
          <a:p>
            <a:r>
              <a:rPr lang="en-US" sz="3600" b="1" dirty="0">
                <a:solidFill>
                  <a:schemeClr val="bg1"/>
                </a:solidFill>
              </a:rPr>
              <a:t>USE CASE </a:t>
            </a:r>
          </a:p>
        </p:txBody>
      </p:sp>
      <p:sp>
        <p:nvSpPr>
          <p:cNvPr id="3" name="Subtitle 2"/>
          <p:cNvSpPr>
            <a:spLocks noGrp="1"/>
          </p:cNvSpPr>
          <p:nvPr>
            <p:ph type="subTitle"/>
          </p:nvPr>
        </p:nvSpPr>
        <p:spPr>
          <a:xfrm>
            <a:off x="1752600" y="1676400"/>
            <a:ext cx="9294720" cy="4114560"/>
          </a:xfrm>
        </p:spPr>
        <p:txBody>
          <a:bodyPr/>
          <a:lstStyle/>
          <a:p>
            <a:endParaRPr lang="en-US" dirty="0"/>
          </a:p>
        </p:txBody>
      </p:sp>
      <p:pic>
        <p:nvPicPr>
          <p:cNvPr id="4" name="Image15"/>
          <p:cNvPicPr/>
          <p:nvPr/>
        </p:nvPicPr>
        <p:blipFill>
          <a:blip r:embed="rId2"/>
          <a:stretch>
            <a:fillRect/>
          </a:stretch>
        </p:blipFill>
        <p:spPr bwMode="auto">
          <a:xfrm>
            <a:off x="762000" y="990600"/>
            <a:ext cx="10515600" cy="5638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1143120" y="350589"/>
            <a:ext cx="9905760" cy="1478160"/>
          </a:xfrm>
          <a:prstGeom prst="rect">
            <a:avLst/>
          </a:prstGeom>
          <a:noFill/>
          <a:ln>
            <a:noFill/>
          </a:ln>
        </p:spPr>
        <p:txBody>
          <a:bodyPr lIns="0" tIns="0" rIns="0" bIns="0" anchor="ctr"/>
          <a:lstStyle/>
          <a:p>
            <a:r>
              <a:rPr lang="en-US" sz="3600" b="1" strike="noStrike" spc="-1" dirty="0">
                <a:solidFill>
                  <a:srgbClr val="FFFFFF"/>
                </a:solidFill>
                <a:latin typeface="Tw Cen MT"/>
              </a:rPr>
              <a:t>QUESTIONNAIRE</a:t>
            </a:r>
          </a:p>
        </p:txBody>
      </p:sp>
      <p:pic>
        <p:nvPicPr>
          <p:cNvPr id="261" name="Picture 260"/>
          <p:cNvPicPr/>
          <p:nvPr/>
        </p:nvPicPr>
        <p:blipFill>
          <a:blip r:embed="rId2"/>
          <a:stretch/>
        </p:blipFill>
        <p:spPr>
          <a:xfrm>
            <a:off x="1143119" y="1565196"/>
            <a:ext cx="9905759" cy="4596288"/>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WHAT IS THE BIGGEST PROBLEM IN PAKISTAN?</a:t>
            </a:r>
            <a:endParaRPr lang="en-US" sz="3600" b="1" strike="noStrike" spc="-1" dirty="0">
              <a:solidFill>
                <a:srgbClr val="FFFFFF"/>
              </a:solidFill>
              <a:latin typeface="Tw Cen MT"/>
            </a:endParaRPr>
          </a:p>
        </p:txBody>
      </p:sp>
      <p:sp>
        <p:nvSpPr>
          <p:cNvPr id="229" name="TextShape 2"/>
          <p:cNvSpPr txBox="1"/>
          <p:nvPr/>
        </p:nvSpPr>
        <p:spPr>
          <a:xfrm>
            <a:off x="1141560" y="1957140"/>
            <a:ext cx="9905760" cy="3541320"/>
          </a:xfrm>
          <a:prstGeom prst="rect">
            <a:avLst/>
          </a:prstGeom>
          <a:noFill/>
          <a:ln>
            <a:noFill/>
          </a:ln>
        </p:spPr>
        <p:txBody>
          <a:bodyPr>
            <a:normAutofit fontScale="90000" lnSpcReduction="20000"/>
          </a:bodyPr>
          <a:lstStyle/>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According to sources, the national gird faced a shortage of around 2,360MW amid which K-Electric failed to manage the load, marring lives of millions of consumers who could not continue their businesses goings-on and perform every day tasks with ease.</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A resident of Liaqatabad, Amir said it appeared as if the power cuts were a “new year surprise” from the government to the people.</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There should be a system, such as an SMS alert, through which consumers are informed about load-shedding. It is necessary to save the people from all the inconvenience. I could not work for a single hour at my office due to power failures and fluctuations.</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2000"/>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fade">
                                      <p:cBhvr>
                                        <p:cTn id="12" dur="2000"/>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fade">
                                      <p:cBhvr>
                                        <p:cTn id="17" dur="2000"/>
                                        <p:tgtEl>
                                          <p:spTgt spid="2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1141560" y="618480"/>
            <a:ext cx="9905760" cy="1478160"/>
          </a:xfrm>
          <a:prstGeom prst="rect">
            <a:avLst/>
          </a:prstGeom>
          <a:noFill/>
          <a:ln>
            <a:noFill/>
          </a:ln>
        </p:spPr>
        <p:txBody>
          <a:bodyPr lIns="0" tIns="0" rIns="0" bIns="0" anchor="ctr"/>
          <a:lstStyle/>
          <a:p>
            <a:r>
              <a:rPr lang="en-US" sz="3600" b="0" strike="noStrike" spc="-1" dirty="0">
                <a:solidFill>
                  <a:srgbClr val="FFFFFF"/>
                </a:solidFill>
                <a:latin typeface="Tw Cen MT"/>
              </a:rPr>
              <a:t>CONTINUED...</a:t>
            </a:r>
          </a:p>
        </p:txBody>
      </p:sp>
      <p:pic>
        <p:nvPicPr>
          <p:cNvPr id="263" name="Picture 262"/>
          <p:cNvPicPr/>
          <p:nvPr/>
        </p:nvPicPr>
        <p:blipFill>
          <a:blip r:embed="rId2"/>
          <a:stretch/>
        </p:blipFill>
        <p:spPr>
          <a:xfrm>
            <a:off x="1883568" y="1948815"/>
            <a:ext cx="8582025" cy="4141232"/>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141560" y="618480"/>
            <a:ext cx="9905760" cy="1478160"/>
          </a:xfrm>
          <a:prstGeom prst="rect">
            <a:avLst/>
          </a:prstGeom>
          <a:noFill/>
          <a:ln>
            <a:noFill/>
          </a:ln>
        </p:spPr>
        <p:txBody>
          <a:bodyPr lIns="0" tIns="0" rIns="0" bIns="0" anchor="ctr"/>
          <a:lstStyle/>
          <a:p>
            <a:r>
              <a:rPr lang="en-US" sz="3600" spc="-1" dirty="0">
                <a:solidFill>
                  <a:srgbClr val="FFFFFF"/>
                </a:solidFill>
                <a:latin typeface="Tw Cen MT"/>
              </a:rPr>
              <a:t>CONTINUED... </a:t>
            </a:r>
          </a:p>
        </p:txBody>
      </p:sp>
      <p:pic>
        <p:nvPicPr>
          <p:cNvPr id="265" name="Picture 264"/>
          <p:cNvPicPr/>
          <p:nvPr/>
        </p:nvPicPr>
        <p:blipFill>
          <a:blip r:embed="rId2"/>
          <a:stretch/>
        </p:blipFill>
        <p:spPr>
          <a:xfrm>
            <a:off x="1600200" y="1905000"/>
            <a:ext cx="9026128" cy="4334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1141560" y="618480"/>
            <a:ext cx="9905760" cy="1478160"/>
          </a:xfrm>
          <a:prstGeom prst="rect">
            <a:avLst/>
          </a:prstGeom>
          <a:noFill/>
          <a:ln>
            <a:noFill/>
          </a:ln>
        </p:spPr>
        <p:txBody>
          <a:bodyPr lIns="0" tIns="0" rIns="0" bIns="0" anchor="ctr"/>
          <a:lstStyle/>
          <a:p>
            <a:r>
              <a:rPr lang="en-US" sz="3600" spc="-1" dirty="0">
                <a:solidFill>
                  <a:srgbClr val="FFFFFF"/>
                </a:solidFill>
                <a:latin typeface="Tw Cen MT"/>
              </a:rPr>
              <a:t>CONTINUED... </a:t>
            </a:r>
          </a:p>
        </p:txBody>
      </p:sp>
      <p:pic>
        <p:nvPicPr>
          <p:cNvPr id="267" name="Picture 266"/>
          <p:cNvPicPr/>
          <p:nvPr/>
        </p:nvPicPr>
        <p:blipFill>
          <a:blip r:embed="rId2"/>
          <a:stretch/>
        </p:blipFill>
        <p:spPr>
          <a:xfrm>
            <a:off x="1878211" y="1859262"/>
            <a:ext cx="8435578" cy="4283869"/>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1141560" y="618480"/>
            <a:ext cx="9905760" cy="1478160"/>
          </a:xfrm>
          <a:prstGeom prst="rect">
            <a:avLst/>
          </a:prstGeom>
          <a:noFill/>
          <a:ln>
            <a:noFill/>
          </a:ln>
        </p:spPr>
        <p:txBody>
          <a:bodyPr lIns="0" tIns="0" rIns="0" bIns="0" anchor="ctr"/>
          <a:lstStyle/>
          <a:p>
            <a:r>
              <a:rPr lang="en-US" sz="3600" spc="-1" dirty="0">
                <a:solidFill>
                  <a:srgbClr val="FFFFFF"/>
                </a:solidFill>
                <a:latin typeface="Tw Cen MT"/>
              </a:rPr>
              <a:t>CONTINUED... </a:t>
            </a:r>
          </a:p>
        </p:txBody>
      </p:sp>
      <p:pic>
        <p:nvPicPr>
          <p:cNvPr id="269" name="Picture 268"/>
          <p:cNvPicPr/>
          <p:nvPr/>
        </p:nvPicPr>
        <p:blipFill>
          <a:blip r:embed="rId2"/>
          <a:stretch/>
        </p:blipFill>
        <p:spPr>
          <a:xfrm>
            <a:off x="1731764" y="1828800"/>
            <a:ext cx="8465940" cy="4410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141560" y="618480"/>
            <a:ext cx="9905760" cy="1478160"/>
          </a:xfrm>
          <a:prstGeom prst="rect">
            <a:avLst/>
          </a:prstGeom>
          <a:noFill/>
          <a:ln>
            <a:noFill/>
          </a:ln>
        </p:spPr>
        <p:txBody>
          <a:bodyPr lIns="0" tIns="0" rIns="0" bIns="0" anchor="ctr"/>
          <a:lstStyle/>
          <a:p>
            <a:r>
              <a:rPr lang="en-US" sz="3600" spc="-1" dirty="0">
                <a:solidFill>
                  <a:srgbClr val="FFFFFF"/>
                </a:solidFill>
                <a:latin typeface="Tw Cen MT"/>
              </a:rPr>
              <a:t>CONTINUED... </a:t>
            </a:r>
          </a:p>
        </p:txBody>
      </p:sp>
      <p:pic>
        <p:nvPicPr>
          <p:cNvPr id="271" name="Picture 270"/>
          <p:cNvPicPr/>
          <p:nvPr/>
        </p:nvPicPr>
        <p:blipFill>
          <a:blip r:embed="rId2"/>
          <a:stretch/>
        </p:blipFill>
        <p:spPr>
          <a:xfrm>
            <a:off x="1745087" y="1809204"/>
            <a:ext cx="8698706" cy="4430316"/>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1141560" y="618480"/>
            <a:ext cx="9905760" cy="1478160"/>
          </a:xfrm>
          <a:prstGeom prst="rect">
            <a:avLst/>
          </a:prstGeom>
          <a:noFill/>
          <a:ln>
            <a:noFill/>
          </a:ln>
        </p:spPr>
        <p:txBody>
          <a:bodyPr lIns="0" tIns="0" rIns="0" bIns="0" anchor="ctr"/>
          <a:lstStyle/>
          <a:p>
            <a:r>
              <a:rPr lang="en-US" sz="3600" spc="-1" dirty="0">
                <a:solidFill>
                  <a:srgbClr val="FFFFFF"/>
                </a:solidFill>
                <a:latin typeface="Tw Cen MT"/>
              </a:rPr>
              <a:t>CONTINUED...</a:t>
            </a:r>
          </a:p>
        </p:txBody>
      </p:sp>
      <p:pic>
        <p:nvPicPr>
          <p:cNvPr id="273" name="Picture 272"/>
          <p:cNvPicPr/>
          <p:nvPr/>
        </p:nvPicPr>
        <p:blipFill>
          <a:blip r:embed="rId2"/>
          <a:stretch/>
        </p:blipFill>
        <p:spPr>
          <a:xfrm>
            <a:off x="1699617" y="1794917"/>
            <a:ext cx="8792766" cy="4444603"/>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1141560" y="618480"/>
            <a:ext cx="9905760" cy="1478160"/>
          </a:xfrm>
          <a:prstGeom prst="rect">
            <a:avLst/>
          </a:prstGeom>
          <a:noFill/>
          <a:ln>
            <a:noFill/>
          </a:ln>
        </p:spPr>
        <p:txBody>
          <a:bodyPr lIns="0" tIns="0" rIns="0" bIns="0" anchor="ctr"/>
          <a:lstStyle/>
          <a:p>
            <a:r>
              <a:rPr lang="en-US" sz="3600" spc="-1" dirty="0">
                <a:solidFill>
                  <a:srgbClr val="FFFFFF"/>
                </a:solidFill>
                <a:latin typeface="Tw Cen MT"/>
              </a:rPr>
              <a:t>CONTINUED...</a:t>
            </a:r>
          </a:p>
        </p:txBody>
      </p:sp>
      <p:pic>
        <p:nvPicPr>
          <p:cNvPr id="275" name="Picture 274"/>
          <p:cNvPicPr/>
          <p:nvPr/>
        </p:nvPicPr>
        <p:blipFill>
          <a:blip r:embed="rId2"/>
          <a:stretch/>
        </p:blipFill>
        <p:spPr>
          <a:xfrm>
            <a:off x="1601391" y="1785296"/>
            <a:ext cx="8828484" cy="4454224"/>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WHAT problem we face in electricity issue?</a:t>
            </a:r>
            <a:endParaRPr lang="en-US" sz="3600" b="1" strike="noStrike" spc="-1" dirty="0">
              <a:solidFill>
                <a:srgbClr val="FFFFFF"/>
              </a:solidFill>
              <a:latin typeface="Tw Cen MT"/>
            </a:endParaRPr>
          </a:p>
        </p:txBody>
      </p:sp>
      <p:sp>
        <p:nvSpPr>
          <p:cNvPr id="231" name="TextShape 2"/>
          <p:cNvSpPr txBox="1"/>
          <p:nvPr/>
        </p:nvSpPr>
        <p:spPr>
          <a:xfrm>
            <a:off x="1141560" y="2096640"/>
            <a:ext cx="9905760" cy="3541320"/>
          </a:xfrm>
          <a:prstGeom prst="rect">
            <a:avLst/>
          </a:prstGeom>
          <a:noFill/>
          <a:ln>
            <a:noFill/>
          </a:ln>
        </p:spPr>
        <p:txBody>
          <a:bodyPr/>
          <a:lstStyle/>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CIRCUIT BREAKER TRIPPING FREQUENTLY</a:t>
            </a:r>
          </a:p>
          <a:p>
            <a:pPr marL="228600" indent="-228240">
              <a:lnSpc>
                <a:spcPct val="120000"/>
              </a:lnSpc>
              <a:spcBef>
                <a:spcPts val="1001"/>
              </a:spcBef>
              <a:buClr>
                <a:srgbClr val="FFFFFF"/>
              </a:buClr>
              <a:buSzPct val="125000"/>
              <a:buFont typeface="Arial"/>
              <a:buChar char="•"/>
            </a:pPr>
            <a:r>
              <a:rPr lang="en-US" sz="2400" b="0" strike="noStrike" cap="all" spc="-1" dirty="0">
                <a:solidFill>
                  <a:srgbClr val="FFFFFF"/>
                </a:solidFill>
                <a:latin typeface="Tw Cen MT"/>
              </a:rPr>
              <a:t>High electrical bill </a:t>
            </a:r>
            <a:endParaRPr lang="en-US" sz="2400" b="0" strike="noStrike" spc="-1" dirty="0">
              <a:solidFill>
                <a:srgbClr val="FFFFFF"/>
              </a:solidFill>
              <a:latin typeface="Tw Cen MT"/>
            </a:endParaRPr>
          </a:p>
          <a:p>
            <a:pPr marL="228600" indent="-228240">
              <a:lnSpc>
                <a:spcPct val="120000"/>
              </a:lnSpc>
              <a:spcBef>
                <a:spcPts val="1001"/>
              </a:spcBef>
              <a:buClr>
                <a:srgbClr val="FFFFFF"/>
              </a:buClr>
              <a:buSzPct val="125000"/>
              <a:buFont typeface="Arial"/>
              <a:buChar char="•"/>
            </a:pPr>
            <a:r>
              <a:rPr lang="en-US" sz="2400" b="0" strike="noStrike" cap="all" spc="-1" dirty="0">
                <a:solidFill>
                  <a:srgbClr val="FFFFFF"/>
                </a:solidFill>
                <a:latin typeface="Tw Cen MT"/>
              </a:rPr>
              <a:t>Electrical shocks </a:t>
            </a:r>
            <a:endParaRPr lang="en-US" sz="2400" b="0" strike="noStrike" spc="-1" dirty="0">
              <a:solidFill>
                <a:srgbClr val="FFFFFF"/>
              </a:solidFill>
              <a:latin typeface="Tw Cen MT"/>
            </a:endParaRPr>
          </a:p>
          <a:p>
            <a:pPr marL="228600" indent="-228240">
              <a:lnSpc>
                <a:spcPct val="120000"/>
              </a:lnSpc>
              <a:spcBef>
                <a:spcPts val="1001"/>
              </a:spcBef>
              <a:buClr>
                <a:srgbClr val="FFFFFF"/>
              </a:buClr>
              <a:buSzPct val="125000"/>
              <a:buFont typeface="Arial"/>
              <a:buChar char="•"/>
            </a:pPr>
            <a:r>
              <a:rPr lang="en-US" sz="2400" b="0" strike="noStrike" cap="all" spc="-1" dirty="0">
                <a:solidFill>
                  <a:srgbClr val="FFFFFF"/>
                </a:solidFill>
                <a:latin typeface="Tw Cen MT"/>
              </a:rPr>
              <a:t>Circuit overload </a:t>
            </a:r>
            <a:endParaRPr lang="en-US" sz="2400" b="0" strike="noStrike" spc="-1" dirty="0">
              <a:solidFill>
                <a:srgbClr val="FFFFFF"/>
              </a:solidFill>
              <a:latin typeface="Tw Cen MT"/>
            </a:endParaRPr>
          </a:p>
          <a:p>
            <a:pPr marL="228600" indent="-228240">
              <a:lnSpc>
                <a:spcPct val="120000"/>
              </a:lnSpc>
              <a:spcBef>
                <a:spcPts val="1001"/>
              </a:spcBef>
              <a:buClr>
                <a:srgbClr val="FFFFFF"/>
              </a:buClr>
              <a:buSzPct val="125000"/>
              <a:buFont typeface="Arial"/>
              <a:buChar char="•"/>
            </a:pPr>
            <a:r>
              <a:rPr lang="en-US" sz="2400" b="0" strike="noStrike" cap="all" spc="-1" dirty="0">
                <a:solidFill>
                  <a:srgbClr val="FFFFFF"/>
                </a:solidFill>
                <a:latin typeface="Tw Cen MT"/>
              </a:rPr>
              <a:t>Light bulbs burning out too often </a:t>
            </a:r>
            <a:endParaRPr lang="en-US" sz="2400" b="0" strike="noStrike" spc="-1" dirty="0">
              <a:solidFill>
                <a:srgbClr val="FFFFFF"/>
              </a:solidFill>
              <a:latin typeface="Tw Cen MT"/>
            </a:endParaRPr>
          </a:p>
          <a:p>
            <a:pPr marL="228600" indent="-228240">
              <a:lnSpc>
                <a:spcPct val="120000"/>
              </a:lnSpc>
              <a:spcBef>
                <a:spcPts val="1001"/>
              </a:spcBef>
              <a:buClr>
                <a:srgbClr val="FFFFFF"/>
              </a:buClr>
              <a:buSzPct val="125000"/>
              <a:buFont typeface="Arial"/>
              <a:buChar char="•"/>
            </a:pPr>
            <a:r>
              <a:rPr lang="en-US" sz="2400" b="0" strike="noStrike" cap="all" spc="-1" dirty="0">
                <a:solidFill>
                  <a:srgbClr val="FFFFFF"/>
                </a:solidFill>
                <a:latin typeface="Tw Cen MT"/>
              </a:rPr>
              <a:t>Recessed light ‘goes out’ and comes back on </a:t>
            </a:r>
            <a:endParaRPr lang="en-US" sz="2400" b="0" strike="noStrike" spc="-1" dirty="0">
              <a:solidFill>
                <a:srgbClr val="FFFFFF"/>
              </a:solidFill>
              <a:latin typeface="Tw Cen M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Effect transition="in" filter="wipe(down)">
                                      <p:cBhvr>
                                        <p:cTn id="7" dur="500"/>
                                        <p:tgtEl>
                                          <p:spTgt spid="2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1">
                                            <p:txEl>
                                              <p:pRg st="1" end="1"/>
                                            </p:txEl>
                                          </p:spTgt>
                                        </p:tgtEl>
                                        <p:attrNameLst>
                                          <p:attrName>style.visibility</p:attrName>
                                        </p:attrNameLst>
                                      </p:cBhvr>
                                      <p:to>
                                        <p:strVal val="visible"/>
                                      </p:to>
                                    </p:set>
                                    <p:animEffect transition="in" filter="wipe(down)">
                                      <p:cBhvr>
                                        <p:cTn id="12" dur="500"/>
                                        <p:tgtEl>
                                          <p:spTgt spid="2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animEffect transition="in" filter="wipe(down)">
                                      <p:cBhvr>
                                        <p:cTn id="17" dur="500"/>
                                        <p:tgtEl>
                                          <p:spTgt spid="2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1">
                                            <p:txEl>
                                              <p:pRg st="3" end="3"/>
                                            </p:txEl>
                                          </p:spTgt>
                                        </p:tgtEl>
                                        <p:attrNameLst>
                                          <p:attrName>style.visibility</p:attrName>
                                        </p:attrNameLst>
                                      </p:cBhvr>
                                      <p:to>
                                        <p:strVal val="visible"/>
                                      </p:to>
                                    </p:set>
                                    <p:animEffect transition="in" filter="wipe(down)">
                                      <p:cBhvr>
                                        <p:cTn id="22" dur="500"/>
                                        <p:tgtEl>
                                          <p:spTgt spid="2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1">
                                            <p:txEl>
                                              <p:pRg st="4" end="4"/>
                                            </p:txEl>
                                          </p:spTgt>
                                        </p:tgtEl>
                                        <p:attrNameLst>
                                          <p:attrName>style.visibility</p:attrName>
                                        </p:attrNameLst>
                                      </p:cBhvr>
                                      <p:to>
                                        <p:strVal val="visible"/>
                                      </p:to>
                                    </p:set>
                                    <p:animEffect transition="in" filter="wipe(down)">
                                      <p:cBhvr>
                                        <p:cTn id="27" dur="500"/>
                                        <p:tgtEl>
                                          <p:spTgt spid="2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1">
                                            <p:txEl>
                                              <p:pRg st="5" end="5"/>
                                            </p:txEl>
                                          </p:spTgt>
                                        </p:tgtEl>
                                        <p:attrNameLst>
                                          <p:attrName>style.visibility</p:attrName>
                                        </p:attrNameLst>
                                      </p:cBhvr>
                                      <p:to>
                                        <p:strVal val="visible"/>
                                      </p:to>
                                    </p:set>
                                    <p:animEffect transition="in" filter="wipe(down)">
                                      <p:cBhvr>
                                        <p:cTn id="32" dur="500"/>
                                        <p:tgtEl>
                                          <p:spTgt spid="2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1269696" y="649429"/>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BILLING SYSTEM IN PAKISTAN</a:t>
            </a:r>
            <a:endParaRPr lang="en-US" sz="3600" b="1" strike="noStrike" spc="-1" dirty="0">
              <a:solidFill>
                <a:srgbClr val="FFFFFF"/>
              </a:solidFill>
              <a:latin typeface="Tw Cen MT"/>
            </a:endParaRPr>
          </a:p>
        </p:txBody>
      </p:sp>
      <p:sp>
        <p:nvSpPr>
          <p:cNvPr id="233" name="TextShape 2"/>
          <p:cNvSpPr txBox="1"/>
          <p:nvPr/>
        </p:nvSpPr>
        <p:spPr>
          <a:xfrm>
            <a:off x="1143120" y="1874593"/>
            <a:ext cx="9905760" cy="3541320"/>
          </a:xfrm>
          <a:prstGeom prst="rect">
            <a:avLst/>
          </a:prstGeom>
          <a:noFill/>
          <a:ln>
            <a:noFill/>
          </a:ln>
        </p:spPr>
        <p:txBody>
          <a:bodyPr>
            <a:normAutofit fontScale="83500" lnSpcReduction="20000"/>
          </a:bodyPr>
          <a:lstStyle/>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Today employee of the company visits each and every house take the photo of the meter or note down the readings of the meter due to which time required to take snapshot increases. This snapshot is submitted by the employee to the company databases. Now from the submitted snapshot bill is generated. Due to lot of human interventions accuracy in the bill generation is not achieved. Error rate is very high. </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Usually the bill is calculated on average of two three months. Many times wrong snapshot is taken on wrong people name, this is also the major issue. This requires large number of man power and also long working time to compute the bill. Sometime meter is also located at the remote location where it is not possible to reach in first visit; the employee has to revisit the site. Sometimes the printed bill gets misplaced or it is not delivered to the appropriate address. The country like Pakistan which has huge population requires long hours to generate the bill. </a:t>
            </a:r>
          </a:p>
          <a:p>
            <a:pPr>
              <a:lnSpc>
                <a:spcPct val="120000"/>
              </a:lnSpc>
              <a:spcBef>
                <a:spcPts val="1001"/>
              </a:spcBef>
            </a:pPr>
            <a:endParaRPr lang="en-US" sz="2400" b="0" strike="noStrike" spc="-1" dirty="0">
              <a:solidFill>
                <a:srgbClr val="FFFFFF"/>
              </a:solidFill>
              <a:latin typeface="Tw Cen MT"/>
            </a:endParaRPr>
          </a:p>
        </p:txBody>
      </p:sp>
    </p:spTree>
  </p:cSld>
  <p:clrMapOvr>
    <a:masterClrMapping/>
  </p:clrMapOvr>
  <p:transition spd="slow">
    <p:randomBar dir="vert"/>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Benefits of our application</a:t>
            </a:r>
            <a:endParaRPr lang="en-US" sz="3600" b="1" strike="noStrike" spc="-1" dirty="0">
              <a:solidFill>
                <a:srgbClr val="FFFFFF"/>
              </a:solidFill>
              <a:latin typeface="Tw Cen MT"/>
            </a:endParaRPr>
          </a:p>
        </p:txBody>
      </p:sp>
      <p:sp>
        <p:nvSpPr>
          <p:cNvPr id="235" name="TextShape 2"/>
          <p:cNvSpPr txBox="1"/>
          <p:nvPr/>
        </p:nvSpPr>
        <p:spPr>
          <a:xfrm>
            <a:off x="1141560" y="2096640"/>
            <a:ext cx="9905760" cy="3541320"/>
          </a:xfrm>
          <a:prstGeom prst="rect">
            <a:avLst/>
          </a:prstGeom>
          <a:noFill/>
          <a:ln>
            <a:noFill/>
          </a:ln>
        </p:spPr>
        <p:txBody>
          <a:bodyPr>
            <a:normAutofit fontScale="93500"/>
          </a:bodyPr>
          <a:lstStyle/>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The software </a:t>
            </a:r>
            <a:r>
              <a:rPr lang="en-US" sz="2400" b="1" strike="noStrike" spc="-1" dirty="0">
                <a:solidFill>
                  <a:srgbClr val="FFFFFF"/>
                </a:solidFill>
                <a:latin typeface="Tw Cen MT"/>
              </a:rPr>
              <a:t>“IOT Based Automatic Electricity Bill &amp; Maintenance Alarm Generation System”</a:t>
            </a:r>
            <a:r>
              <a:rPr lang="en-US" sz="2400" b="0" strike="noStrike" spc="-1" dirty="0">
                <a:solidFill>
                  <a:srgbClr val="FFFFFF"/>
                </a:solidFill>
                <a:latin typeface="Tw Cen MT"/>
              </a:rPr>
              <a:t>, is used for multiple purposes, It provides services to both, the employees of the Organization using it; Here its electricity company and the end users who are the staff of organization or consumers as well.  </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Where we are monitoring the electric meter continuously and generate the bill based on consumption of electricity. Also this will require no additional time to generate the bill. Moreover bill will be more accurate and will be given to the appropriate customer. </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K-ELECTRIC OFFICIALS</a:t>
            </a:r>
            <a:endParaRPr lang="en-US" sz="3600" b="1" strike="noStrike" spc="-1" dirty="0">
              <a:solidFill>
                <a:srgbClr val="FFFFFF"/>
              </a:solidFill>
              <a:latin typeface="Tw Cen MT"/>
            </a:endParaRPr>
          </a:p>
        </p:txBody>
      </p:sp>
      <p:sp>
        <p:nvSpPr>
          <p:cNvPr id="237" name="TextShape 2"/>
          <p:cNvSpPr txBox="1"/>
          <p:nvPr/>
        </p:nvSpPr>
        <p:spPr>
          <a:xfrm>
            <a:off x="1141560" y="1946030"/>
            <a:ext cx="9905760" cy="3541320"/>
          </a:xfrm>
          <a:prstGeom prst="rect">
            <a:avLst/>
          </a:prstGeom>
          <a:noFill/>
          <a:ln>
            <a:noFill/>
          </a:ln>
        </p:spPr>
        <p:txBody>
          <a:bodyPr/>
          <a:lstStyle/>
          <a:p>
            <a:pPr marL="228600" indent="-228240">
              <a:lnSpc>
                <a:spcPct val="120000"/>
              </a:lnSpc>
              <a:spcBef>
                <a:spcPts val="1001"/>
              </a:spcBef>
              <a:buClr>
                <a:srgbClr val="FFFFFF"/>
              </a:buClr>
              <a:buSzPct val="125000"/>
              <a:buFont typeface="Arial"/>
              <a:buChar char="•"/>
            </a:pPr>
            <a:r>
              <a:rPr lang="en-US" sz="2000" b="0" strike="noStrike" spc="-1" dirty="0">
                <a:solidFill>
                  <a:srgbClr val="FFFFFF"/>
                </a:solidFill>
                <a:latin typeface="Tw Cen MT"/>
              </a:rPr>
              <a:t>The employees of Electricity Company are benefited in a way that, from the office if someone has not paid the bill, they can terminate their electricity. </a:t>
            </a:r>
          </a:p>
          <a:p>
            <a:pPr marL="228600" indent="-228240">
              <a:lnSpc>
                <a:spcPct val="120000"/>
              </a:lnSpc>
              <a:spcBef>
                <a:spcPts val="1001"/>
              </a:spcBef>
              <a:buClr>
                <a:srgbClr val="FFFFFF"/>
              </a:buClr>
              <a:buSzPct val="125000"/>
              <a:buFont typeface="Arial"/>
              <a:buChar char="•"/>
            </a:pPr>
            <a:r>
              <a:rPr lang="en-US" sz="2000" b="0" strike="noStrike" spc="-1" dirty="0">
                <a:solidFill>
                  <a:srgbClr val="FFFFFF"/>
                </a:solidFill>
                <a:latin typeface="Tw Cen MT"/>
              </a:rPr>
              <a:t>In case of a meter breakdown, instead of the user notifying them about the problem, they can automatically detect the problem and its location as an alarm will start buzzing in that mobile and the location will be traced easily, so they can send a maintenance man ASAP. </a:t>
            </a:r>
          </a:p>
          <a:p>
            <a:pPr marL="228600" indent="-228240">
              <a:lnSpc>
                <a:spcPct val="120000"/>
              </a:lnSpc>
              <a:spcBef>
                <a:spcPts val="1001"/>
              </a:spcBef>
              <a:buClr>
                <a:srgbClr val="FFFFFF"/>
              </a:buClr>
              <a:buSzPct val="125000"/>
              <a:buFont typeface="Arial"/>
              <a:buChar char="•"/>
            </a:pPr>
            <a:r>
              <a:rPr lang="en-US" sz="2000" b="0" strike="noStrike" spc="-1" dirty="0">
                <a:solidFill>
                  <a:srgbClr val="FFFFFF"/>
                </a:solidFill>
                <a:latin typeface="Tw Cen MT"/>
              </a:rPr>
              <a:t>They can get notified of the faulty meter. </a:t>
            </a:r>
          </a:p>
          <a:p>
            <a:pPr marL="228600" indent="-228240">
              <a:lnSpc>
                <a:spcPct val="120000"/>
              </a:lnSpc>
              <a:spcBef>
                <a:spcPts val="1001"/>
              </a:spcBef>
              <a:buClr>
                <a:srgbClr val="FFFFFF"/>
              </a:buClr>
              <a:buSzPct val="125000"/>
              <a:buFont typeface="Arial"/>
              <a:buChar char="•"/>
            </a:pPr>
            <a:r>
              <a:rPr lang="en-US" sz="2000" b="0" strike="noStrike" spc="-1" dirty="0">
                <a:solidFill>
                  <a:srgbClr val="FFFFFF"/>
                </a:solidFill>
                <a:latin typeface="Tw Cen MT"/>
              </a:rPr>
              <a:t>They can keep close eyes on electricity thefts. </a:t>
            </a:r>
          </a:p>
          <a:p>
            <a:pPr marL="228600" indent="-228240">
              <a:lnSpc>
                <a:spcPct val="120000"/>
              </a:lnSpc>
              <a:spcBef>
                <a:spcPts val="1001"/>
              </a:spcBef>
              <a:buClr>
                <a:srgbClr val="FFFFFF"/>
              </a:buClr>
              <a:buSzPct val="125000"/>
              <a:buFont typeface="Arial"/>
              <a:buChar char="•"/>
            </a:pPr>
            <a:r>
              <a:rPr lang="en-US" sz="2000" b="0" strike="noStrike" spc="-1" dirty="0">
                <a:solidFill>
                  <a:srgbClr val="FFFFFF"/>
                </a:solidFill>
                <a:latin typeface="Tw Cen MT"/>
              </a:rPr>
              <a:t>They can monitor the usage of individuals or whole power feeders.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For Consumers</a:t>
            </a:r>
            <a:endParaRPr lang="en-US" sz="3600" b="1" strike="noStrike" spc="-1" dirty="0">
              <a:solidFill>
                <a:srgbClr val="FFFFFF"/>
              </a:solidFill>
              <a:latin typeface="Tw Cen MT"/>
            </a:endParaRPr>
          </a:p>
        </p:txBody>
      </p:sp>
      <p:sp>
        <p:nvSpPr>
          <p:cNvPr id="239" name="TextShape 2"/>
          <p:cNvSpPr txBox="1"/>
          <p:nvPr/>
        </p:nvSpPr>
        <p:spPr>
          <a:xfrm>
            <a:off x="1141560" y="1982392"/>
            <a:ext cx="9905760" cy="3541320"/>
          </a:xfrm>
          <a:prstGeom prst="rect">
            <a:avLst/>
          </a:prstGeom>
          <a:noFill/>
          <a:ln>
            <a:noFill/>
          </a:ln>
        </p:spPr>
        <p:txBody>
          <a:bodyPr/>
          <a:lstStyle/>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For the consumers, they can pay the bills without having to go to the bank. </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They can monitor their electricity consumption and can register complaint whether it is about excessive bill amount or electricity shortfall. </a:t>
            </a:r>
          </a:p>
          <a:p>
            <a:pPr marL="228600" indent="-228240">
              <a:lnSpc>
                <a:spcPct val="120000"/>
              </a:lnSpc>
              <a:spcBef>
                <a:spcPts val="1001"/>
              </a:spcBef>
              <a:buClr>
                <a:srgbClr val="FFFFFF"/>
              </a:buClr>
              <a:buSzPct val="125000"/>
              <a:buFont typeface="Arial"/>
              <a:buChar char="•"/>
            </a:pPr>
            <a:r>
              <a:rPr lang="en-US" sz="2400" b="0" strike="noStrike" spc="-1" dirty="0">
                <a:solidFill>
                  <a:srgbClr val="FFFFFF"/>
                </a:solidFill>
                <a:latin typeface="Tw Cen MT"/>
              </a:rPr>
              <a:t>They can track the status of their complain. Whether their complain is in processing or they still have to wait for their turn. Or how much time would it take to resolve the issue. </a:t>
            </a:r>
            <a:r>
              <a:rPr lang="en-US" sz="2400" b="0" strike="noStrike" spc="-1" dirty="0">
                <a:solidFill>
                  <a:srgbClr val="FFFFFF"/>
                </a:solidFill>
                <a:latin typeface="Tw Cen MT"/>
                <a:ea typeface="Times New Roman"/>
              </a:rPr>
              <a:t>By secure login consumer has no need to worry about privacy </a:t>
            </a:r>
            <a:endParaRPr lang="en-US" sz="2400" b="0" strike="noStrike" spc="-1" dirty="0">
              <a:solidFill>
                <a:srgbClr val="FFFFFF"/>
              </a:solidFill>
              <a:latin typeface="Tw Cen MT"/>
            </a:endParaRPr>
          </a:p>
          <a:p>
            <a:pPr>
              <a:lnSpc>
                <a:spcPct val="120000"/>
              </a:lnSpc>
              <a:spcBef>
                <a:spcPts val="1001"/>
              </a:spcBef>
            </a:pPr>
            <a:endParaRPr lang="en-US" sz="2400" b="0" strike="noStrike" spc="-1" dirty="0">
              <a:solidFill>
                <a:srgbClr val="FFFFFF"/>
              </a:solidFill>
              <a:latin typeface="Tw Cen MT"/>
            </a:endParaRP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Solutions</a:t>
            </a:r>
            <a:endParaRPr lang="en-US" sz="3600" b="1" strike="noStrike" spc="-1" dirty="0">
              <a:solidFill>
                <a:srgbClr val="FFFFFF"/>
              </a:solidFill>
              <a:latin typeface="Tw Cen MT"/>
            </a:endParaRPr>
          </a:p>
        </p:txBody>
      </p:sp>
      <p:sp>
        <p:nvSpPr>
          <p:cNvPr id="241" name="TextShape 2"/>
          <p:cNvSpPr txBox="1"/>
          <p:nvPr/>
        </p:nvSpPr>
        <p:spPr>
          <a:xfrm>
            <a:off x="1141560" y="1910312"/>
            <a:ext cx="9905760" cy="3541320"/>
          </a:xfrm>
          <a:prstGeom prst="rect">
            <a:avLst/>
          </a:prstGeom>
          <a:noFill/>
          <a:ln>
            <a:noFill/>
          </a:ln>
        </p:spPr>
        <p:txBody>
          <a:bodyPr/>
          <a:lstStyle/>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Register Complain</a:t>
            </a:r>
          </a:p>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Check Status</a:t>
            </a:r>
          </a:p>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Paybill</a:t>
            </a:r>
          </a:p>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Generate Maintenance Alarm</a:t>
            </a:r>
          </a:p>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Track complain status</a:t>
            </a:r>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1" strike="noStrike" cap="all" spc="-1" dirty="0">
                <a:solidFill>
                  <a:srgbClr val="FFFFFF"/>
                </a:solidFill>
                <a:latin typeface="Tw Cen MT"/>
              </a:rPr>
              <a:t>targeted audience</a:t>
            </a:r>
            <a:endParaRPr lang="en-US" sz="3600" b="1" strike="noStrike" spc="-1" dirty="0">
              <a:solidFill>
                <a:srgbClr val="FFFFFF"/>
              </a:solidFill>
              <a:latin typeface="Tw Cen MT"/>
            </a:endParaRPr>
          </a:p>
        </p:txBody>
      </p:sp>
      <p:sp>
        <p:nvSpPr>
          <p:cNvPr id="243" name="TextShape 2"/>
          <p:cNvSpPr txBox="1"/>
          <p:nvPr/>
        </p:nvSpPr>
        <p:spPr>
          <a:xfrm>
            <a:off x="1141560" y="1946030"/>
            <a:ext cx="9905760" cy="3541320"/>
          </a:xfrm>
          <a:prstGeom prst="rect">
            <a:avLst/>
          </a:prstGeom>
          <a:noFill/>
          <a:ln>
            <a:noFill/>
          </a:ln>
        </p:spPr>
        <p:txBody>
          <a:bodyPr/>
          <a:lstStyle/>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This software targets all the audience, especially those with the facility of the internet. </a:t>
            </a:r>
          </a:p>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Consumers, power house station staff </a:t>
            </a:r>
          </a:p>
          <a:p>
            <a:pPr marL="228600" indent="-228240">
              <a:lnSpc>
                <a:spcPct val="120000"/>
              </a:lnSpc>
              <a:spcBef>
                <a:spcPts val="1001"/>
              </a:spcBef>
              <a:buClr>
                <a:srgbClr val="FFFFFF"/>
              </a:buClr>
              <a:buSzPct val="125000"/>
              <a:buFont typeface="Arial"/>
              <a:buChar char="•"/>
            </a:pPr>
            <a:r>
              <a:rPr lang="en-US" sz="2400" b="0" strike="noStrike" spc="-1">
                <a:solidFill>
                  <a:srgbClr val="FFFFFF"/>
                </a:solidFill>
                <a:latin typeface="Tw Cen MT"/>
              </a:rPr>
              <a:t>Management staff of organization who owns this software. </a:t>
            </a:r>
          </a:p>
          <a:p>
            <a:pPr>
              <a:lnSpc>
                <a:spcPct val="120000"/>
              </a:lnSpc>
              <a:spcBef>
                <a:spcPts val="1001"/>
              </a:spcBef>
            </a:pPr>
            <a:endParaRPr lang="en-US" sz="2400" b="0" strike="noStrike" spc="-1">
              <a:solidFill>
                <a:srgbClr val="FFFFFF"/>
              </a:solidFill>
              <a:latin typeface="Tw Cen M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133</TotalTime>
  <Words>1503</Words>
  <Application>Microsoft Office PowerPoint</Application>
  <PresentationFormat>Widescreen</PresentationFormat>
  <Paragraphs>119</Paragraphs>
  <Slides>26</Slides>
  <Notes>3</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ONLINE BILLING AND GENERATING ALARAM SYSTEM</dc:title>
  <dc:creator>SP17-BSSE-0060</dc:creator>
  <cp:lastModifiedBy>hariskhalid.14@hotmail.com</cp:lastModifiedBy>
  <cp:revision>20</cp:revision>
  <dcterms:created xsi:type="dcterms:W3CDTF">2019-05-21T06:48:35Z</dcterms:created>
  <dcterms:modified xsi:type="dcterms:W3CDTF">2019-05-27T18:48:14Z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