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1" r:id="rId1"/>
  </p:sldMasterIdLst>
  <p:notesMasterIdLst>
    <p:notesMasterId r:id="rId15"/>
  </p:notesMasterIdLst>
  <p:sldIdLst>
    <p:sldId id="256" r:id="rId2"/>
    <p:sldId id="257" r:id="rId3"/>
    <p:sldId id="271" r:id="rId4"/>
    <p:sldId id="260" r:id="rId5"/>
    <p:sldId id="278" r:id="rId6"/>
    <p:sldId id="275" r:id="rId7"/>
    <p:sldId id="272" r:id="rId8"/>
    <p:sldId id="274" r:id="rId9"/>
    <p:sldId id="277" r:id="rId10"/>
    <p:sldId id="267" r:id="rId11"/>
    <p:sldId id="268" r:id="rId12"/>
    <p:sldId id="273" r:id="rId13"/>
    <p:sldId id="270"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307" autoAdjust="0"/>
    <p:restoredTop sz="94660"/>
  </p:normalViewPr>
  <p:slideViewPr>
    <p:cSldViewPr>
      <p:cViewPr varScale="1">
        <p:scale>
          <a:sx n="68" d="100"/>
          <a:sy n="68" d="100"/>
        </p:scale>
        <p:origin x="642" y="60"/>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0" name="PlaceHolder 1"/>
          <p:cNvSpPr>
            <a:spLocks noGrp="1" noRot="1" noChangeAspect="1"/>
          </p:cNvSpPr>
          <p:nvPr>
            <p:ph type="sldImg"/>
          </p:nvPr>
        </p:nvSpPr>
        <p:spPr>
          <a:xfrm>
            <a:off x="533520" y="764280"/>
            <a:ext cx="6704640" cy="3771360"/>
          </a:xfrm>
          <a:prstGeom prst="rect">
            <a:avLst/>
          </a:prstGeom>
        </p:spPr>
        <p:txBody>
          <a:bodyPr lIns="0" tIns="0" rIns="0" bIns="0" anchor="ctr"/>
          <a:lstStyle/>
          <a:p>
            <a:r>
              <a:rPr lang="en-US" sz="1800" b="0" strike="noStrike" spc="-1">
                <a:solidFill>
                  <a:srgbClr val="FFFFFF"/>
                </a:solidFill>
                <a:latin typeface="Tw Cen MT"/>
              </a:rPr>
              <a:t>Click to move the slide</a:t>
            </a:r>
          </a:p>
        </p:txBody>
      </p:sp>
      <p:sp>
        <p:nvSpPr>
          <p:cNvPr id="221" name="PlaceHolder 2"/>
          <p:cNvSpPr>
            <a:spLocks noGrp="1"/>
          </p:cNvSpPr>
          <p:nvPr>
            <p:ph type="body"/>
          </p:nvPr>
        </p:nvSpPr>
        <p:spPr>
          <a:xfrm>
            <a:off x="777240" y="4777560"/>
            <a:ext cx="6217560" cy="4525920"/>
          </a:xfrm>
          <a:prstGeom prst="rect">
            <a:avLst/>
          </a:prstGeom>
        </p:spPr>
        <p:txBody>
          <a:bodyPr lIns="0" tIns="0" rIns="0" bIns="0"/>
          <a:lstStyle/>
          <a:p>
            <a:r>
              <a:rPr lang="en-US" sz="2000" b="0" strike="noStrike" spc="-1">
                <a:latin typeface="Arial"/>
              </a:rPr>
              <a:t>Click to edit the notes format</a:t>
            </a:r>
          </a:p>
        </p:txBody>
      </p:sp>
      <p:sp>
        <p:nvSpPr>
          <p:cNvPr id="222" name="PlaceHolder 3"/>
          <p:cNvSpPr>
            <a:spLocks noGrp="1"/>
          </p:cNvSpPr>
          <p:nvPr>
            <p:ph type="hdr"/>
          </p:nvPr>
        </p:nvSpPr>
        <p:spPr>
          <a:xfrm>
            <a:off x="0" y="0"/>
            <a:ext cx="3372840" cy="502560"/>
          </a:xfrm>
          <a:prstGeom prst="rect">
            <a:avLst/>
          </a:prstGeom>
        </p:spPr>
        <p:txBody>
          <a:bodyPr lIns="0" tIns="0" rIns="0" bIns="0"/>
          <a:lstStyle/>
          <a:p>
            <a:r>
              <a:rPr lang="en-US" sz="1400" b="0" strike="noStrike" spc="-1">
                <a:latin typeface="Times New Roman"/>
              </a:rPr>
              <a:t>&lt;header&gt;</a:t>
            </a:r>
          </a:p>
        </p:txBody>
      </p:sp>
      <p:sp>
        <p:nvSpPr>
          <p:cNvPr id="223" name="PlaceHolder 4"/>
          <p:cNvSpPr>
            <a:spLocks noGrp="1"/>
          </p:cNvSpPr>
          <p:nvPr>
            <p:ph type="dt"/>
          </p:nvPr>
        </p:nvSpPr>
        <p:spPr>
          <a:xfrm>
            <a:off x="4399200" y="0"/>
            <a:ext cx="3372840" cy="502560"/>
          </a:xfrm>
          <a:prstGeom prst="rect">
            <a:avLst/>
          </a:prstGeom>
        </p:spPr>
        <p:txBody>
          <a:bodyPr lIns="0" tIns="0" rIns="0" bIns="0"/>
          <a:lstStyle/>
          <a:p>
            <a:pPr algn="r"/>
            <a:r>
              <a:rPr lang="en-US" sz="1400" b="0" strike="noStrike" spc="-1">
                <a:latin typeface="Times New Roman"/>
              </a:rPr>
              <a:t>&lt;date/time&gt;</a:t>
            </a:r>
          </a:p>
        </p:txBody>
      </p:sp>
      <p:sp>
        <p:nvSpPr>
          <p:cNvPr id="224" name="PlaceHolder 5"/>
          <p:cNvSpPr>
            <a:spLocks noGrp="1"/>
          </p:cNvSpPr>
          <p:nvPr>
            <p:ph type="ftr"/>
          </p:nvPr>
        </p:nvSpPr>
        <p:spPr>
          <a:xfrm>
            <a:off x="0" y="9555480"/>
            <a:ext cx="3372840" cy="502560"/>
          </a:xfrm>
          <a:prstGeom prst="rect">
            <a:avLst/>
          </a:prstGeom>
        </p:spPr>
        <p:txBody>
          <a:bodyPr lIns="0" tIns="0" rIns="0" bIns="0" anchor="b"/>
          <a:lstStyle/>
          <a:p>
            <a:r>
              <a:rPr lang="en-US" sz="1400" b="0" strike="noStrike" spc="-1">
                <a:latin typeface="Times New Roman"/>
              </a:rPr>
              <a:t>&lt;footer&gt;</a:t>
            </a:r>
          </a:p>
        </p:txBody>
      </p:sp>
      <p:sp>
        <p:nvSpPr>
          <p:cNvPr id="225" name="PlaceHolder 6"/>
          <p:cNvSpPr>
            <a:spLocks noGrp="1"/>
          </p:cNvSpPr>
          <p:nvPr>
            <p:ph type="sldNum"/>
          </p:nvPr>
        </p:nvSpPr>
        <p:spPr>
          <a:xfrm>
            <a:off x="4399200" y="9555480"/>
            <a:ext cx="3372840" cy="502560"/>
          </a:xfrm>
          <a:prstGeom prst="rect">
            <a:avLst/>
          </a:prstGeom>
        </p:spPr>
        <p:txBody>
          <a:bodyPr lIns="0" tIns="0" rIns="0" bIns="0" anchor="b"/>
          <a:lstStyle/>
          <a:p>
            <a:pPr algn="r"/>
            <a:fld id="{9E11D3B2-5748-4BFE-9353-6F4381A86CE2}" type="slidenum">
              <a:rPr lang="en-US" sz="1400" b="0" strike="noStrike" spc="-1">
                <a:latin typeface="Times New Roman"/>
              </a:rPr>
              <a:pPr algn="r"/>
              <a:t>‹#›</a:t>
            </a:fld>
            <a:endParaRPr lang="en-US"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 name="PlaceHolder 1"/>
          <p:cNvSpPr>
            <a:spLocks noGrp="1" noRot="1" noChangeAspect="1"/>
          </p:cNvSpPr>
          <p:nvPr>
            <p:ph type="sldImg"/>
          </p:nvPr>
        </p:nvSpPr>
        <p:spPr>
          <a:xfrm>
            <a:off x="685800" y="1143000"/>
            <a:ext cx="5486400" cy="3086100"/>
          </a:xfrm>
          <a:prstGeom prst="rect">
            <a:avLst/>
          </a:prstGeom>
        </p:spPr>
      </p:sp>
      <p:sp>
        <p:nvSpPr>
          <p:cNvPr id="283" name="PlaceHolder 2"/>
          <p:cNvSpPr>
            <a:spLocks noGrp="1"/>
          </p:cNvSpPr>
          <p:nvPr>
            <p:ph type="body"/>
          </p:nvPr>
        </p:nvSpPr>
        <p:spPr>
          <a:xfrm>
            <a:off x="685800" y="4400640"/>
            <a:ext cx="5486040" cy="3600000"/>
          </a:xfrm>
          <a:prstGeom prst="rect">
            <a:avLst/>
          </a:prstGeom>
        </p:spPr>
        <p:txBody>
          <a:bodyPr/>
          <a:lstStyle/>
          <a:p>
            <a:pPr marL="216000" indent="-216000">
              <a:lnSpc>
                <a:spcPct val="100000"/>
              </a:lnSpc>
            </a:pPr>
            <a:r>
              <a:rPr lang="en-US" sz="2000" b="0" strike="noStrike" spc="-1">
                <a:latin typeface="Arial"/>
              </a:rPr>
              <a:t>Accounting Requirements</a:t>
            </a:r>
          </a:p>
          <a:p>
            <a:pPr marL="216000" indent="-216000">
              <a:lnSpc>
                <a:spcPct val="100000"/>
              </a:lnSpc>
            </a:pPr>
            <a:r>
              <a:rPr lang="en-US" sz="2000" b="0" strike="noStrike" spc="-1">
                <a:latin typeface="Arial"/>
              </a:rPr>
              <a:t>Update the ones who have paid the electricity bills, bills should not be paid after 2359. Fine will be</a:t>
            </a:r>
          </a:p>
          <a:p>
            <a:pPr marL="216000" indent="-216000">
              <a:lnSpc>
                <a:spcPct val="100000"/>
              </a:lnSpc>
            </a:pPr>
            <a:r>
              <a:rPr lang="en-US" sz="2000" b="0" strike="noStrike" spc="-1">
                <a:latin typeface="Arial"/>
              </a:rPr>
              <a:t>imposed.</a:t>
            </a:r>
          </a:p>
          <a:p>
            <a:pPr marL="216000" indent="-216000">
              <a:lnSpc>
                <a:spcPct val="100000"/>
              </a:lnSpc>
            </a:pPr>
            <a:r>
              <a:rPr lang="en-US" sz="2000" b="0" strike="noStrike" spc="-1">
                <a:latin typeface="Arial"/>
              </a:rPr>
              <a:t> Usability Requirements</a:t>
            </a:r>
          </a:p>
          <a:p>
            <a:pPr marL="216000" indent="-216000">
              <a:lnSpc>
                <a:spcPct val="100000"/>
              </a:lnSpc>
            </a:pPr>
            <a:r>
              <a:rPr lang="en-US" sz="2000" b="0" strike="noStrike" spc="-1">
                <a:latin typeface="Arial"/>
              </a:rPr>
              <a:t>Both the consumers and the employees can use this system to monitor but an employee cannot make</a:t>
            </a:r>
          </a:p>
          <a:p>
            <a:pPr marL="216000" indent="-216000">
              <a:lnSpc>
                <a:spcPct val="100000"/>
              </a:lnSpc>
            </a:pPr>
            <a:r>
              <a:rPr lang="en-US" sz="2000" b="0" strike="noStrike" spc="-1">
                <a:latin typeface="Arial"/>
              </a:rPr>
              <a:t>changes after work time.</a:t>
            </a:r>
          </a:p>
          <a:p>
            <a:pPr marL="216000" indent="-216000">
              <a:lnSpc>
                <a:spcPct val="100000"/>
              </a:lnSpc>
            </a:pPr>
            <a:r>
              <a:rPr lang="en-US" sz="2000" b="0" strike="noStrike" spc="-1">
                <a:latin typeface="Arial"/>
              </a:rPr>
              <a:t> Security Requirements</a:t>
            </a:r>
          </a:p>
          <a:p>
            <a:pPr marL="216000" indent="-216000">
              <a:lnSpc>
                <a:spcPct val="100000"/>
              </a:lnSpc>
            </a:pPr>
            <a:r>
              <a:rPr lang="en-US" sz="2000" b="0" strike="noStrike" spc="-1">
                <a:latin typeface="Arial"/>
              </a:rPr>
              <a:t>Login and password of the user is required. The data of consumer is visible only to the user and not to</a:t>
            </a:r>
          </a:p>
          <a:p>
            <a:pPr marL="216000" indent="-216000">
              <a:lnSpc>
                <a:spcPct val="100000"/>
              </a:lnSpc>
            </a:pPr>
            <a:r>
              <a:rPr lang="en-US" sz="2000" b="0" strike="noStrike" spc="-1">
                <a:latin typeface="Arial"/>
              </a:rPr>
              <a:t>anyone else, in case of data being delivered to an unauthorized user, the consumer will be notified.</a:t>
            </a:r>
          </a:p>
          <a:p>
            <a:pPr marL="216000" indent="-216000">
              <a:lnSpc>
                <a:spcPct val="100000"/>
              </a:lnSpc>
            </a:pPr>
            <a:r>
              <a:rPr lang="en-US" sz="2000" b="0" strike="noStrike" spc="-1">
                <a:latin typeface="Arial"/>
              </a:rPr>
              <a:t> External Requirements</a:t>
            </a:r>
          </a:p>
          <a:p>
            <a:pPr marL="216000" indent="-216000">
              <a:lnSpc>
                <a:spcPct val="100000"/>
              </a:lnSpc>
            </a:pPr>
            <a:r>
              <a:rPr lang="en-US" sz="2000" b="0" strike="noStrike" spc="-1">
                <a:latin typeface="Arial"/>
              </a:rPr>
              <a:t>Those who have signed in to the system will receive details, any outsider will not be permitted to access the</a:t>
            </a:r>
          </a:p>
          <a:p>
            <a:pPr marL="216000" indent="-216000">
              <a:lnSpc>
                <a:spcPct val="100000"/>
              </a:lnSpc>
            </a:pPr>
            <a:r>
              <a:rPr lang="en-US" sz="2000" b="0" strike="noStrike" spc="-1">
                <a:latin typeface="Arial"/>
              </a:rPr>
              <a:t>system.</a:t>
            </a:r>
          </a:p>
          <a:p>
            <a:pPr marL="216000" indent="-216000">
              <a:lnSpc>
                <a:spcPct val="100000"/>
              </a:lnSpc>
            </a:pPr>
            <a:r>
              <a:rPr lang="en-US" sz="2000" b="0" strike="noStrike" spc="-1">
                <a:latin typeface="Arial"/>
              </a:rPr>
              <a:t> Performance Requirements</a:t>
            </a:r>
          </a:p>
          <a:p>
            <a:pPr marL="216000" indent="-216000">
              <a:lnSpc>
                <a:spcPct val="100000"/>
              </a:lnSpc>
            </a:pPr>
            <a:r>
              <a:rPr lang="en-US" sz="2000" b="0" strike="noStrike" spc="-1">
                <a:latin typeface="Arial"/>
              </a:rPr>
              <a:t>System updates every 30 minutes, so any changes or status can be updated efficiently.</a:t>
            </a:r>
          </a:p>
          <a:p>
            <a:pPr marL="216000" indent="-216000">
              <a:lnSpc>
                <a:spcPct val="100000"/>
              </a:lnSpc>
            </a:pPr>
            <a:r>
              <a:rPr lang="en-US" sz="2000" b="0" strike="noStrike" spc="-1">
                <a:latin typeface="Arial"/>
              </a:rPr>
              <a:t> Organizational Requirements</a:t>
            </a:r>
          </a:p>
          <a:p>
            <a:pPr marL="216000" indent="-216000">
              <a:lnSpc>
                <a:spcPct val="100000"/>
              </a:lnSpc>
            </a:pPr>
            <a:r>
              <a:rPr lang="en-US" sz="2000" b="0" strike="noStrike" spc="-1">
                <a:latin typeface="Arial"/>
              </a:rPr>
              <a:t>The system should follow all of the organizational norms, any functionality other than organizations norm</a:t>
            </a:r>
          </a:p>
          <a:p>
            <a:pPr marL="216000" indent="-216000">
              <a:lnSpc>
                <a:spcPct val="100000"/>
              </a:lnSpc>
            </a:pPr>
            <a:r>
              <a:rPr lang="en-US" sz="2000" b="0" strike="noStrike" spc="-1">
                <a:latin typeface="Arial"/>
              </a:rPr>
              <a:t>should not be included in the system. The system should authorize specific users with limited access as it</a:t>
            </a:r>
          </a:p>
          <a:p>
            <a:pPr marL="216000" indent="-216000">
              <a:lnSpc>
                <a:spcPct val="100000"/>
              </a:lnSpc>
            </a:pPr>
            <a:r>
              <a:rPr lang="en-US" sz="2000" b="0" strike="noStrike" spc="-1">
                <a:latin typeface="Arial"/>
              </a:rPr>
              <a:t>will be against organization culture to give access to personal records of employee and customers.</a:t>
            </a:r>
          </a:p>
          <a:p>
            <a:pPr marL="216000" indent="-216000">
              <a:lnSpc>
                <a:spcPct val="100000"/>
              </a:lnSpc>
            </a:pPr>
            <a:r>
              <a:rPr lang="en-US" sz="2000" b="0" strike="noStrike" spc="-1">
                <a:latin typeface="Arial"/>
              </a:rPr>
              <a:t> Operational Requirements</a:t>
            </a:r>
          </a:p>
          <a:p>
            <a:pPr marL="216000" indent="-216000">
              <a:lnSpc>
                <a:spcPct val="100000"/>
              </a:lnSpc>
            </a:pPr>
            <a:r>
              <a:rPr lang="en-US" sz="2000" b="0" strike="noStrike" spc="-1">
                <a:latin typeface="Arial"/>
              </a:rPr>
              <a:t>System is capable of handling 1000 requests at a time means at one time the system is capable to perform</a:t>
            </a:r>
          </a:p>
          <a:p>
            <a:pPr marL="216000" indent="-216000">
              <a:lnSpc>
                <a:spcPct val="100000"/>
              </a:lnSpc>
            </a:pPr>
            <a:r>
              <a:rPr lang="en-US" sz="2000" b="0" strike="noStrike" spc="-1">
                <a:latin typeface="Arial"/>
              </a:rPr>
              <a:t>either data entries or retrievals. Requests more than one thousand will be placed in queue so that as soon</a:t>
            </a:r>
          </a:p>
          <a:p>
            <a:pPr marL="216000" indent="-216000">
              <a:lnSpc>
                <a:spcPct val="100000"/>
              </a:lnSpc>
            </a:pPr>
            <a:r>
              <a:rPr lang="en-US" sz="2000" b="0" strike="noStrike" spc="-1">
                <a:latin typeface="Arial"/>
              </a:rPr>
              <a:t>as one user closes its operation other can continue with his own.</a:t>
            </a:r>
          </a:p>
          <a:p>
            <a:pPr marL="216000" indent="-216000">
              <a:lnSpc>
                <a:spcPct val="100000"/>
              </a:lnSpc>
            </a:pPr>
            <a:r>
              <a:rPr lang="en-US" sz="2000" b="0" strike="noStrike" spc="-1">
                <a:latin typeface="Arial"/>
              </a:rPr>
              <a:t> Development Requirements</a:t>
            </a:r>
          </a:p>
          <a:p>
            <a:pPr marL="216000" indent="-216000">
              <a:lnSpc>
                <a:spcPct val="100000"/>
              </a:lnSpc>
            </a:pPr>
            <a:r>
              <a:rPr lang="en-US" sz="2000" b="0" strike="noStrike" spc="-1">
                <a:latin typeface="Arial"/>
              </a:rPr>
              <a:t>System and sub systems should be developed using specific development tools and methods. Development</a:t>
            </a:r>
          </a:p>
          <a:p>
            <a:pPr marL="216000" indent="-216000">
              <a:lnSpc>
                <a:spcPct val="100000"/>
              </a:lnSpc>
            </a:pPr>
            <a:r>
              <a:rPr lang="en-US" sz="2000" b="0" strike="noStrike" spc="-1">
                <a:latin typeface="Arial"/>
              </a:rPr>
              <a:t>methods other than specified one’s cannot be used.</a:t>
            </a:r>
          </a:p>
        </p:txBody>
      </p:sp>
      <p:sp>
        <p:nvSpPr>
          <p:cNvPr id="284" name="TextShape 3"/>
          <p:cNvSpPr txBox="1"/>
          <p:nvPr/>
        </p:nvSpPr>
        <p:spPr>
          <a:xfrm>
            <a:off x="3884760" y="8685360"/>
            <a:ext cx="2971440" cy="458280"/>
          </a:xfrm>
          <a:prstGeom prst="rect">
            <a:avLst/>
          </a:prstGeom>
          <a:noFill/>
          <a:ln>
            <a:noFill/>
          </a:ln>
        </p:spPr>
        <p:txBody>
          <a:bodyPr anchor="b"/>
          <a:lstStyle/>
          <a:p>
            <a:pPr algn="r">
              <a:lnSpc>
                <a:spcPct val="100000"/>
              </a:lnSpc>
            </a:pPr>
            <a:fld id="{A70D6B5B-066C-44BC-BFA9-5F0B69945968}" type="slidenum">
              <a:rPr lang="en-US" sz="1200" b="0" strike="noStrike" spc="-1">
                <a:solidFill>
                  <a:srgbClr val="000000"/>
                </a:solidFill>
                <a:latin typeface="+mn-lt"/>
                <a:ea typeface="+mn-ea"/>
              </a:rPr>
              <a:pPr algn="r">
                <a:lnSpc>
                  <a:spcPct val="100000"/>
                </a:lnSpc>
              </a:pPr>
              <a:t>8</a:t>
            </a:fld>
            <a:endParaRPr lang="en-US" sz="1200" b="0" strike="noStrike" spc="-1">
              <a:latin typeface="Times New Roman"/>
            </a:endParaRPr>
          </a:p>
        </p:txBody>
      </p:sp>
    </p:spTree>
    <p:extLst>
      <p:ext uri="{BB962C8B-B14F-4D97-AF65-F5344CB8AC3E}">
        <p14:creationId xmlns:p14="http://schemas.microsoft.com/office/powerpoint/2010/main" val="31887060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 name="PlaceHolder 1"/>
          <p:cNvSpPr>
            <a:spLocks noGrp="1" noRot="1" noChangeAspect="1"/>
          </p:cNvSpPr>
          <p:nvPr>
            <p:ph type="sldImg"/>
          </p:nvPr>
        </p:nvSpPr>
        <p:spPr>
          <a:xfrm>
            <a:off x="685800" y="1143000"/>
            <a:ext cx="5486400" cy="3086100"/>
          </a:xfrm>
          <a:prstGeom prst="rect">
            <a:avLst/>
          </a:prstGeom>
        </p:spPr>
      </p:sp>
      <p:sp>
        <p:nvSpPr>
          <p:cNvPr id="283" name="PlaceHolder 2"/>
          <p:cNvSpPr>
            <a:spLocks noGrp="1"/>
          </p:cNvSpPr>
          <p:nvPr>
            <p:ph type="body"/>
          </p:nvPr>
        </p:nvSpPr>
        <p:spPr>
          <a:xfrm>
            <a:off x="685800" y="4400640"/>
            <a:ext cx="5486040" cy="3600000"/>
          </a:xfrm>
          <a:prstGeom prst="rect">
            <a:avLst/>
          </a:prstGeom>
        </p:spPr>
        <p:txBody>
          <a:bodyPr/>
          <a:lstStyle/>
          <a:p>
            <a:pPr marL="216000" indent="-216000">
              <a:lnSpc>
                <a:spcPct val="100000"/>
              </a:lnSpc>
            </a:pPr>
            <a:r>
              <a:rPr lang="en-US" sz="2000" b="0" strike="noStrike" spc="-1">
                <a:latin typeface="Arial"/>
              </a:rPr>
              <a:t>Accounting Requirements</a:t>
            </a:r>
          </a:p>
          <a:p>
            <a:pPr marL="216000" indent="-216000">
              <a:lnSpc>
                <a:spcPct val="100000"/>
              </a:lnSpc>
            </a:pPr>
            <a:r>
              <a:rPr lang="en-US" sz="2000" b="0" strike="noStrike" spc="-1">
                <a:latin typeface="Arial"/>
              </a:rPr>
              <a:t>Update the ones who have paid the electricity bills, bills should not be paid after 2359. Fine will be</a:t>
            </a:r>
          </a:p>
          <a:p>
            <a:pPr marL="216000" indent="-216000">
              <a:lnSpc>
                <a:spcPct val="100000"/>
              </a:lnSpc>
            </a:pPr>
            <a:r>
              <a:rPr lang="en-US" sz="2000" b="0" strike="noStrike" spc="-1">
                <a:latin typeface="Arial"/>
              </a:rPr>
              <a:t>imposed.</a:t>
            </a:r>
          </a:p>
          <a:p>
            <a:pPr marL="216000" indent="-216000">
              <a:lnSpc>
                <a:spcPct val="100000"/>
              </a:lnSpc>
            </a:pPr>
            <a:r>
              <a:rPr lang="en-US" sz="2000" b="0" strike="noStrike" spc="-1">
                <a:latin typeface="Arial"/>
              </a:rPr>
              <a:t> Usability Requirements</a:t>
            </a:r>
          </a:p>
          <a:p>
            <a:pPr marL="216000" indent="-216000">
              <a:lnSpc>
                <a:spcPct val="100000"/>
              </a:lnSpc>
            </a:pPr>
            <a:r>
              <a:rPr lang="en-US" sz="2000" b="0" strike="noStrike" spc="-1">
                <a:latin typeface="Arial"/>
              </a:rPr>
              <a:t>Both the consumers and the employees can use this system to monitor but an employee cannot make</a:t>
            </a:r>
          </a:p>
          <a:p>
            <a:pPr marL="216000" indent="-216000">
              <a:lnSpc>
                <a:spcPct val="100000"/>
              </a:lnSpc>
            </a:pPr>
            <a:r>
              <a:rPr lang="en-US" sz="2000" b="0" strike="noStrike" spc="-1">
                <a:latin typeface="Arial"/>
              </a:rPr>
              <a:t>changes after work time.</a:t>
            </a:r>
          </a:p>
          <a:p>
            <a:pPr marL="216000" indent="-216000">
              <a:lnSpc>
                <a:spcPct val="100000"/>
              </a:lnSpc>
            </a:pPr>
            <a:r>
              <a:rPr lang="en-US" sz="2000" b="0" strike="noStrike" spc="-1">
                <a:latin typeface="Arial"/>
              </a:rPr>
              <a:t> Security Requirements</a:t>
            </a:r>
          </a:p>
          <a:p>
            <a:pPr marL="216000" indent="-216000">
              <a:lnSpc>
                <a:spcPct val="100000"/>
              </a:lnSpc>
            </a:pPr>
            <a:r>
              <a:rPr lang="en-US" sz="2000" b="0" strike="noStrike" spc="-1">
                <a:latin typeface="Arial"/>
              </a:rPr>
              <a:t>Login and password of the user is required. The data of consumer is visible only to the user and not to</a:t>
            </a:r>
          </a:p>
          <a:p>
            <a:pPr marL="216000" indent="-216000">
              <a:lnSpc>
                <a:spcPct val="100000"/>
              </a:lnSpc>
            </a:pPr>
            <a:r>
              <a:rPr lang="en-US" sz="2000" b="0" strike="noStrike" spc="-1">
                <a:latin typeface="Arial"/>
              </a:rPr>
              <a:t>anyone else, in case of data being delivered to an unauthorized user, the consumer will be notified.</a:t>
            </a:r>
          </a:p>
          <a:p>
            <a:pPr marL="216000" indent="-216000">
              <a:lnSpc>
                <a:spcPct val="100000"/>
              </a:lnSpc>
            </a:pPr>
            <a:r>
              <a:rPr lang="en-US" sz="2000" b="0" strike="noStrike" spc="-1">
                <a:latin typeface="Arial"/>
              </a:rPr>
              <a:t> External Requirements</a:t>
            </a:r>
          </a:p>
          <a:p>
            <a:pPr marL="216000" indent="-216000">
              <a:lnSpc>
                <a:spcPct val="100000"/>
              </a:lnSpc>
            </a:pPr>
            <a:r>
              <a:rPr lang="en-US" sz="2000" b="0" strike="noStrike" spc="-1">
                <a:latin typeface="Arial"/>
              </a:rPr>
              <a:t>Those who have signed in to the system will receive details, any outsider will not be permitted to access the</a:t>
            </a:r>
          </a:p>
          <a:p>
            <a:pPr marL="216000" indent="-216000">
              <a:lnSpc>
                <a:spcPct val="100000"/>
              </a:lnSpc>
            </a:pPr>
            <a:r>
              <a:rPr lang="en-US" sz="2000" b="0" strike="noStrike" spc="-1">
                <a:latin typeface="Arial"/>
              </a:rPr>
              <a:t>system.</a:t>
            </a:r>
          </a:p>
          <a:p>
            <a:pPr marL="216000" indent="-216000">
              <a:lnSpc>
                <a:spcPct val="100000"/>
              </a:lnSpc>
            </a:pPr>
            <a:r>
              <a:rPr lang="en-US" sz="2000" b="0" strike="noStrike" spc="-1">
                <a:latin typeface="Arial"/>
              </a:rPr>
              <a:t> Performance Requirements</a:t>
            </a:r>
          </a:p>
          <a:p>
            <a:pPr marL="216000" indent="-216000">
              <a:lnSpc>
                <a:spcPct val="100000"/>
              </a:lnSpc>
            </a:pPr>
            <a:r>
              <a:rPr lang="en-US" sz="2000" b="0" strike="noStrike" spc="-1">
                <a:latin typeface="Arial"/>
              </a:rPr>
              <a:t>System updates every 30 minutes, so any changes or status can be updated efficiently.</a:t>
            </a:r>
          </a:p>
          <a:p>
            <a:pPr marL="216000" indent="-216000">
              <a:lnSpc>
                <a:spcPct val="100000"/>
              </a:lnSpc>
            </a:pPr>
            <a:r>
              <a:rPr lang="en-US" sz="2000" b="0" strike="noStrike" spc="-1">
                <a:latin typeface="Arial"/>
              </a:rPr>
              <a:t> Organizational Requirements</a:t>
            </a:r>
          </a:p>
          <a:p>
            <a:pPr marL="216000" indent="-216000">
              <a:lnSpc>
                <a:spcPct val="100000"/>
              </a:lnSpc>
            </a:pPr>
            <a:r>
              <a:rPr lang="en-US" sz="2000" b="0" strike="noStrike" spc="-1">
                <a:latin typeface="Arial"/>
              </a:rPr>
              <a:t>The system should follow all of the organizational norms, any functionality other than organizations norm</a:t>
            </a:r>
          </a:p>
          <a:p>
            <a:pPr marL="216000" indent="-216000">
              <a:lnSpc>
                <a:spcPct val="100000"/>
              </a:lnSpc>
            </a:pPr>
            <a:r>
              <a:rPr lang="en-US" sz="2000" b="0" strike="noStrike" spc="-1">
                <a:latin typeface="Arial"/>
              </a:rPr>
              <a:t>should not be included in the system. The system should authorize specific users with limited access as it</a:t>
            </a:r>
          </a:p>
          <a:p>
            <a:pPr marL="216000" indent="-216000">
              <a:lnSpc>
                <a:spcPct val="100000"/>
              </a:lnSpc>
            </a:pPr>
            <a:r>
              <a:rPr lang="en-US" sz="2000" b="0" strike="noStrike" spc="-1">
                <a:latin typeface="Arial"/>
              </a:rPr>
              <a:t>will be against organization culture to give access to personal records of employee and customers.</a:t>
            </a:r>
          </a:p>
          <a:p>
            <a:pPr marL="216000" indent="-216000">
              <a:lnSpc>
                <a:spcPct val="100000"/>
              </a:lnSpc>
            </a:pPr>
            <a:r>
              <a:rPr lang="en-US" sz="2000" b="0" strike="noStrike" spc="-1">
                <a:latin typeface="Arial"/>
              </a:rPr>
              <a:t> Operational Requirements</a:t>
            </a:r>
          </a:p>
          <a:p>
            <a:pPr marL="216000" indent="-216000">
              <a:lnSpc>
                <a:spcPct val="100000"/>
              </a:lnSpc>
            </a:pPr>
            <a:r>
              <a:rPr lang="en-US" sz="2000" b="0" strike="noStrike" spc="-1">
                <a:latin typeface="Arial"/>
              </a:rPr>
              <a:t>System is capable of handling 1000 requests at a time means at one time the system is capable to perform</a:t>
            </a:r>
          </a:p>
          <a:p>
            <a:pPr marL="216000" indent="-216000">
              <a:lnSpc>
                <a:spcPct val="100000"/>
              </a:lnSpc>
            </a:pPr>
            <a:r>
              <a:rPr lang="en-US" sz="2000" b="0" strike="noStrike" spc="-1">
                <a:latin typeface="Arial"/>
              </a:rPr>
              <a:t>either data entries or retrievals. Requests more than one thousand will be placed in queue so that as soon</a:t>
            </a:r>
          </a:p>
          <a:p>
            <a:pPr marL="216000" indent="-216000">
              <a:lnSpc>
                <a:spcPct val="100000"/>
              </a:lnSpc>
            </a:pPr>
            <a:r>
              <a:rPr lang="en-US" sz="2000" b="0" strike="noStrike" spc="-1">
                <a:latin typeface="Arial"/>
              </a:rPr>
              <a:t>as one user closes its operation other can continue with his own.</a:t>
            </a:r>
          </a:p>
          <a:p>
            <a:pPr marL="216000" indent="-216000">
              <a:lnSpc>
                <a:spcPct val="100000"/>
              </a:lnSpc>
            </a:pPr>
            <a:r>
              <a:rPr lang="en-US" sz="2000" b="0" strike="noStrike" spc="-1">
                <a:latin typeface="Arial"/>
              </a:rPr>
              <a:t> Development Requirements</a:t>
            </a:r>
          </a:p>
          <a:p>
            <a:pPr marL="216000" indent="-216000">
              <a:lnSpc>
                <a:spcPct val="100000"/>
              </a:lnSpc>
            </a:pPr>
            <a:r>
              <a:rPr lang="en-US" sz="2000" b="0" strike="noStrike" spc="-1">
                <a:latin typeface="Arial"/>
              </a:rPr>
              <a:t>System and sub systems should be developed using specific development tools and methods. Development</a:t>
            </a:r>
          </a:p>
          <a:p>
            <a:pPr marL="216000" indent="-216000">
              <a:lnSpc>
                <a:spcPct val="100000"/>
              </a:lnSpc>
            </a:pPr>
            <a:r>
              <a:rPr lang="en-US" sz="2000" b="0" strike="noStrike" spc="-1">
                <a:latin typeface="Arial"/>
              </a:rPr>
              <a:t>methods other than specified one’s cannot be used.</a:t>
            </a:r>
          </a:p>
        </p:txBody>
      </p:sp>
      <p:sp>
        <p:nvSpPr>
          <p:cNvPr id="284" name="TextShape 3"/>
          <p:cNvSpPr txBox="1"/>
          <p:nvPr/>
        </p:nvSpPr>
        <p:spPr>
          <a:xfrm>
            <a:off x="3884760" y="8685360"/>
            <a:ext cx="2971440" cy="458280"/>
          </a:xfrm>
          <a:prstGeom prst="rect">
            <a:avLst/>
          </a:prstGeom>
          <a:noFill/>
          <a:ln>
            <a:noFill/>
          </a:ln>
        </p:spPr>
        <p:txBody>
          <a:bodyPr anchor="b"/>
          <a:lstStyle/>
          <a:p>
            <a:pPr algn="r">
              <a:lnSpc>
                <a:spcPct val="100000"/>
              </a:lnSpc>
            </a:pPr>
            <a:fld id="{A70D6B5B-066C-44BC-BFA9-5F0B69945968}" type="slidenum">
              <a:rPr lang="en-US" sz="1200" b="0" strike="noStrike" spc="-1">
                <a:solidFill>
                  <a:srgbClr val="000000"/>
                </a:solidFill>
                <a:latin typeface="+mn-lt"/>
                <a:ea typeface="+mn-ea"/>
              </a:rPr>
              <a:pPr algn="r">
                <a:lnSpc>
                  <a:spcPct val="100000"/>
                </a:lnSpc>
              </a:pPr>
              <a:t>9</a:t>
            </a:fld>
            <a:endParaRPr lang="en-US" sz="1200" b="0" strike="noStrike" spc="-1">
              <a:latin typeface="Times New Roman"/>
            </a:endParaRPr>
          </a:p>
        </p:txBody>
      </p:sp>
    </p:spTree>
    <p:extLst>
      <p:ext uri="{BB962C8B-B14F-4D97-AF65-F5344CB8AC3E}">
        <p14:creationId xmlns:p14="http://schemas.microsoft.com/office/powerpoint/2010/main" val="11531296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 name="PlaceHolder 1"/>
          <p:cNvSpPr>
            <a:spLocks noGrp="1" noRot="1" noChangeAspect="1"/>
          </p:cNvSpPr>
          <p:nvPr>
            <p:ph type="sldImg"/>
          </p:nvPr>
        </p:nvSpPr>
        <p:spPr>
          <a:xfrm>
            <a:off x="685800" y="1143000"/>
            <a:ext cx="5486400" cy="3086100"/>
          </a:xfrm>
          <a:prstGeom prst="rect">
            <a:avLst/>
          </a:prstGeom>
        </p:spPr>
      </p:sp>
      <p:sp>
        <p:nvSpPr>
          <p:cNvPr id="283" name="PlaceHolder 2"/>
          <p:cNvSpPr>
            <a:spLocks noGrp="1"/>
          </p:cNvSpPr>
          <p:nvPr>
            <p:ph type="body"/>
          </p:nvPr>
        </p:nvSpPr>
        <p:spPr>
          <a:xfrm>
            <a:off x="685800" y="4400640"/>
            <a:ext cx="5486040" cy="3600000"/>
          </a:xfrm>
          <a:prstGeom prst="rect">
            <a:avLst/>
          </a:prstGeom>
        </p:spPr>
        <p:txBody>
          <a:bodyPr/>
          <a:lstStyle/>
          <a:p>
            <a:pPr marL="216000" indent="-216000">
              <a:lnSpc>
                <a:spcPct val="100000"/>
              </a:lnSpc>
            </a:pPr>
            <a:r>
              <a:rPr lang="en-US" sz="2000" b="0" strike="noStrike" spc="-1">
                <a:latin typeface="Arial"/>
              </a:rPr>
              <a:t>Accounting Requirements</a:t>
            </a:r>
          </a:p>
          <a:p>
            <a:pPr marL="216000" indent="-216000">
              <a:lnSpc>
                <a:spcPct val="100000"/>
              </a:lnSpc>
            </a:pPr>
            <a:r>
              <a:rPr lang="en-US" sz="2000" b="0" strike="noStrike" spc="-1">
                <a:latin typeface="Arial"/>
              </a:rPr>
              <a:t>Update the ones who have paid the electricity bills, bills should not be paid after 2359. Fine will be</a:t>
            </a:r>
          </a:p>
          <a:p>
            <a:pPr marL="216000" indent="-216000">
              <a:lnSpc>
                <a:spcPct val="100000"/>
              </a:lnSpc>
            </a:pPr>
            <a:r>
              <a:rPr lang="en-US" sz="2000" b="0" strike="noStrike" spc="-1">
                <a:latin typeface="Arial"/>
              </a:rPr>
              <a:t>imposed.</a:t>
            </a:r>
          </a:p>
          <a:p>
            <a:pPr marL="216000" indent="-216000">
              <a:lnSpc>
                <a:spcPct val="100000"/>
              </a:lnSpc>
            </a:pPr>
            <a:r>
              <a:rPr lang="en-US" sz="2000" b="0" strike="noStrike" spc="-1">
                <a:latin typeface="Arial"/>
              </a:rPr>
              <a:t> Usability Requirements</a:t>
            </a:r>
          </a:p>
          <a:p>
            <a:pPr marL="216000" indent="-216000">
              <a:lnSpc>
                <a:spcPct val="100000"/>
              </a:lnSpc>
            </a:pPr>
            <a:r>
              <a:rPr lang="en-US" sz="2000" b="0" strike="noStrike" spc="-1">
                <a:latin typeface="Arial"/>
              </a:rPr>
              <a:t>Both the consumers and the employees can use this system to monitor but an employee cannot make</a:t>
            </a:r>
          </a:p>
          <a:p>
            <a:pPr marL="216000" indent="-216000">
              <a:lnSpc>
                <a:spcPct val="100000"/>
              </a:lnSpc>
            </a:pPr>
            <a:r>
              <a:rPr lang="en-US" sz="2000" b="0" strike="noStrike" spc="-1">
                <a:latin typeface="Arial"/>
              </a:rPr>
              <a:t>changes after work time.</a:t>
            </a:r>
          </a:p>
          <a:p>
            <a:pPr marL="216000" indent="-216000">
              <a:lnSpc>
                <a:spcPct val="100000"/>
              </a:lnSpc>
            </a:pPr>
            <a:r>
              <a:rPr lang="en-US" sz="2000" b="0" strike="noStrike" spc="-1">
                <a:latin typeface="Arial"/>
              </a:rPr>
              <a:t> Security Requirements</a:t>
            </a:r>
          </a:p>
          <a:p>
            <a:pPr marL="216000" indent="-216000">
              <a:lnSpc>
                <a:spcPct val="100000"/>
              </a:lnSpc>
            </a:pPr>
            <a:r>
              <a:rPr lang="en-US" sz="2000" b="0" strike="noStrike" spc="-1">
                <a:latin typeface="Arial"/>
              </a:rPr>
              <a:t>Login and password of the user is required. The data of consumer is visible only to the user and not to</a:t>
            </a:r>
          </a:p>
          <a:p>
            <a:pPr marL="216000" indent="-216000">
              <a:lnSpc>
                <a:spcPct val="100000"/>
              </a:lnSpc>
            </a:pPr>
            <a:r>
              <a:rPr lang="en-US" sz="2000" b="0" strike="noStrike" spc="-1">
                <a:latin typeface="Arial"/>
              </a:rPr>
              <a:t>anyone else, in case of data being delivered to an unauthorized user, the consumer will be notified.</a:t>
            </a:r>
          </a:p>
          <a:p>
            <a:pPr marL="216000" indent="-216000">
              <a:lnSpc>
                <a:spcPct val="100000"/>
              </a:lnSpc>
            </a:pPr>
            <a:r>
              <a:rPr lang="en-US" sz="2000" b="0" strike="noStrike" spc="-1">
                <a:latin typeface="Arial"/>
              </a:rPr>
              <a:t> External Requirements</a:t>
            </a:r>
          </a:p>
          <a:p>
            <a:pPr marL="216000" indent="-216000">
              <a:lnSpc>
                <a:spcPct val="100000"/>
              </a:lnSpc>
            </a:pPr>
            <a:r>
              <a:rPr lang="en-US" sz="2000" b="0" strike="noStrike" spc="-1">
                <a:latin typeface="Arial"/>
              </a:rPr>
              <a:t>Those who have signed in to the system will receive details, any outsider will not be permitted to access the</a:t>
            </a:r>
          </a:p>
          <a:p>
            <a:pPr marL="216000" indent="-216000">
              <a:lnSpc>
                <a:spcPct val="100000"/>
              </a:lnSpc>
            </a:pPr>
            <a:r>
              <a:rPr lang="en-US" sz="2000" b="0" strike="noStrike" spc="-1">
                <a:latin typeface="Arial"/>
              </a:rPr>
              <a:t>system.</a:t>
            </a:r>
          </a:p>
          <a:p>
            <a:pPr marL="216000" indent="-216000">
              <a:lnSpc>
                <a:spcPct val="100000"/>
              </a:lnSpc>
            </a:pPr>
            <a:r>
              <a:rPr lang="en-US" sz="2000" b="0" strike="noStrike" spc="-1">
                <a:latin typeface="Arial"/>
              </a:rPr>
              <a:t> Performance Requirements</a:t>
            </a:r>
          </a:p>
          <a:p>
            <a:pPr marL="216000" indent="-216000">
              <a:lnSpc>
                <a:spcPct val="100000"/>
              </a:lnSpc>
            </a:pPr>
            <a:r>
              <a:rPr lang="en-US" sz="2000" b="0" strike="noStrike" spc="-1">
                <a:latin typeface="Arial"/>
              </a:rPr>
              <a:t>System updates every 30 minutes, so any changes or status can be updated efficiently.</a:t>
            </a:r>
          </a:p>
          <a:p>
            <a:pPr marL="216000" indent="-216000">
              <a:lnSpc>
                <a:spcPct val="100000"/>
              </a:lnSpc>
            </a:pPr>
            <a:r>
              <a:rPr lang="en-US" sz="2000" b="0" strike="noStrike" spc="-1">
                <a:latin typeface="Arial"/>
              </a:rPr>
              <a:t> Organizational Requirements</a:t>
            </a:r>
          </a:p>
          <a:p>
            <a:pPr marL="216000" indent="-216000">
              <a:lnSpc>
                <a:spcPct val="100000"/>
              </a:lnSpc>
            </a:pPr>
            <a:r>
              <a:rPr lang="en-US" sz="2000" b="0" strike="noStrike" spc="-1">
                <a:latin typeface="Arial"/>
              </a:rPr>
              <a:t>The system should follow all of the organizational norms, any functionality other than organizations norm</a:t>
            </a:r>
          </a:p>
          <a:p>
            <a:pPr marL="216000" indent="-216000">
              <a:lnSpc>
                <a:spcPct val="100000"/>
              </a:lnSpc>
            </a:pPr>
            <a:r>
              <a:rPr lang="en-US" sz="2000" b="0" strike="noStrike" spc="-1">
                <a:latin typeface="Arial"/>
              </a:rPr>
              <a:t>should not be included in the system. The system should authorize specific users with limited access as it</a:t>
            </a:r>
          </a:p>
          <a:p>
            <a:pPr marL="216000" indent="-216000">
              <a:lnSpc>
                <a:spcPct val="100000"/>
              </a:lnSpc>
            </a:pPr>
            <a:r>
              <a:rPr lang="en-US" sz="2000" b="0" strike="noStrike" spc="-1">
                <a:latin typeface="Arial"/>
              </a:rPr>
              <a:t>will be against organization culture to give access to personal records of employee and customers.</a:t>
            </a:r>
          </a:p>
          <a:p>
            <a:pPr marL="216000" indent="-216000">
              <a:lnSpc>
                <a:spcPct val="100000"/>
              </a:lnSpc>
            </a:pPr>
            <a:r>
              <a:rPr lang="en-US" sz="2000" b="0" strike="noStrike" spc="-1">
                <a:latin typeface="Arial"/>
              </a:rPr>
              <a:t> Operational Requirements</a:t>
            </a:r>
          </a:p>
          <a:p>
            <a:pPr marL="216000" indent="-216000">
              <a:lnSpc>
                <a:spcPct val="100000"/>
              </a:lnSpc>
            </a:pPr>
            <a:r>
              <a:rPr lang="en-US" sz="2000" b="0" strike="noStrike" spc="-1">
                <a:latin typeface="Arial"/>
              </a:rPr>
              <a:t>System is capable of handling 1000 requests at a time means at one time the system is capable to perform</a:t>
            </a:r>
          </a:p>
          <a:p>
            <a:pPr marL="216000" indent="-216000">
              <a:lnSpc>
                <a:spcPct val="100000"/>
              </a:lnSpc>
            </a:pPr>
            <a:r>
              <a:rPr lang="en-US" sz="2000" b="0" strike="noStrike" spc="-1">
                <a:latin typeface="Arial"/>
              </a:rPr>
              <a:t>either data entries or retrievals. Requests more than one thousand will be placed in queue so that as soon</a:t>
            </a:r>
          </a:p>
          <a:p>
            <a:pPr marL="216000" indent="-216000">
              <a:lnSpc>
                <a:spcPct val="100000"/>
              </a:lnSpc>
            </a:pPr>
            <a:r>
              <a:rPr lang="en-US" sz="2000" b="0" strike="noStrike" spc="-1">
                <a:latin typeface="Arial"/>
              </a:rPr>
              <a:t>as one user closes its operation other can continue with his own.</a:t>
            </a:r>
          </a:p>
          <a:p>
            <a:pPr marL="216000" indent="-216000">
              <a:lnSpc>
                <a:spcPct val="100000"/>
              </a:lnSpc>
            </a:pPr>
            <a:r>
              <a:rPr lang="en-US" sz="2000" b="0" strike="noStrike" spc="-1">
                <a:latin typeface="Arial"/>
              </a:rPr>
              <a:t> Development Requirements</a:t>
            </a:r>
          </a:p>
          <a:p>
            <a:pPr marL="216000" indent="-216000">
              <a:lnSpc>
                <a:spcPct val="100000"/>
              </a:lnSpc>
            </a:pPr>
            <a:r>
              <a:rPr lang="en-US" sz="2000" b="0" strike="noStrike" spc="-1">
                <a:latin typeface="Arial"/>
              </a:rPr>
              <a:t>System and sub systems should be developed using specific development tools and methods. Development</a:t>
            </a:r>
          </a:p>
          <a:p>
            <a:pPr marL="216000" indent="-216000">
              <a:lnSpc>
                <a:spcPct val="100000"/>
              </a:lnSpc>
            </a:pPr>
            <a:r>
              <a:rPr lang="en-US" sz="2000" b="0" strike="noStrike" spc="-1">
                <a:latin typeface="Arial"/>
              </a:rPr>
              <a:t>methods other than specified one’s cannot be used.</a:t>
            </a:r>
          </a:p>
        </p:txBody>
      </p:sp>
      <p:sp>
        <p:nvSpPr>
          <p:cNvPr id="284" name="TextShape 3"/>
          <p:cNvSpPr txBox="1"/>
          <p:nvPr/>
        </p:nvSpPr>
        <p:spPr>
          <a:xfrm>
            <a:off x="3884760" y="8685360"/>
            <a:ext cx="2971440" cy="458280"/>
          </a:xfrm>
          <a:prstGeom prst="rect">
            <a:avLst/>
          </a:prstGeom>
          <a:noFill/>
          <a:ln>
            <a:noFill/>
          </a:ln>
        </p:spPr>
        <p:txBody>
          <a:bodyPr anchor="b"/>
          <a:lstStyle/>
          <a:p>
            <a:pPr algn="r">
              <a:lnSpc>
                <a:spcPct val="100000"/>
              </a:lnSpc>
            </a:pPr>
            <a:fld id="{A70D6B5B-066C-44BC-BFA9-5F0B69945968}" type="slidenum">
              <a:rPr lang="en-US" sz="1200" b="0" strike="noStrike" spc="-1">
                <a:solidFill>
                  <a:srgbClr val="000000"/>
                </a:solidFill>
                <a:latin typeface="+mn-lt"/>
                <a:ea typeface="+mn-ea"/>
              </a:rPr>
              <a:pPr algn="r">
                <a:lnSpc>
                  <a:spcPct val="100000"/>
                </a:lnSpc>
              </a:pPr>
              <a:t>11</a:t>
            </a:fld>
            <a:endParaRPr lang="en-US" sz="1200" b="0" strike="noStrike" spc="-1">
              <a:latin typeface="Times New Roman"/>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 name="PlaceHolder 1"/>
          <p:cNvSpPr>
            <a:spLocks noGrp="1" noRot="1" noChangeAspect="1"/>
          </p:cNvSpPr>
          <p:nvPr>
            <p:ph type="sldImg"/>
          </p:nvPr>
        </p:nvSpPr>
        <p:spPr>
          <a:xfrm>
            <a:off x="685800" y="1143000"/>
            <a:ext cx="5486400" cy="3086100"/>
          </a:xfrm>
          <a:prstGeom prst="rect">
            <a:avLst/>
          </a:prstGeom>
        </p:spPr>
      </p:sp>
      <p:sp>
        <p:nvSpPr>
          <p:cNvPr id="283" name="PlaceHolder 2"/>
          <p:cNvSpPr>
            <a:spLocks noGrp="1"/>
          </p:cNvSpPr>
          <p:nvPr>
            <p:ph type="body"/>
          </p:nvPr>
        </p:nvSpPr>
        <p:spPr>
          <a:xfrm>
            <a:off x="685800" y="4400640"/>
            <a:ext cx="5486040" cy="3600000"/>
          </a:xfrm>
          <a:prstGeom prst="rect">
            <a:avLst/>
          </a:prstGeom>
        </p:spPr>
        <p:txBody>
          <a:bodyPr/>
          <a:lstStyle/>
          <a:p>
            <a:pPr marL="216000" indent="-216000">
              <a:lnSpc>
                <a:spcPct val="100000"/>
              </a:lnSpc>
            </a:pPr>
            <a:r>
              <a:rPr lang="en-US" sz="2000" b="0" strike="noStrike" spc="-1">
                <a:latin typeface="Arial"/>
              </a:rPr>
              <a:t>Accounting Requirements</a:t>
            </a:r>
          </a:p>
          <a:p>
            <a:pPr marL="216000" indent="-216000">
              <a:lnSpc>
                <a:spcPct val="100000"/>
              </a:lnSpc>
            </a:pPr>
            <a:r>
              <a:rPr lang="en-US" sz="2000" b="0" strike="noStrike" spc="-1">
                <a:latin typeface="Arial"/>
              </a:rPr>
              <a:t>Update the ones who have paid the electricity bills, bills should not be paid after 2359. Fine will be</a:t>
            </a:r>
          </a:p>
          <a:p>
            <a:pPr marL="216000" indent="-216000">
              <a:lnSpc>
                <a:spcPct val="100000"/>
              </a:lnSpc>
            </a:pPr>
            <a:r>
              <a:rPr lang="en-US" sz="2000" b="0" strike="noStrike" spc="-1">
                <a:latin typeface="Arial"/>
              </a:rPr>
              <a:t>imposed.</a:t>
            </a:r>
          </a:p>
          <a:p>
            <a:pPr marL="216000" indent="-216000">
              <a:lnSpc>
                <a:spcPct val="100000"/>
              </a:lnSpc>
            </a:pPr>
            <a:r>
              <a:rPr lang="en-US" sz="2000" b="0" strike="noStrike" spc="-1">
                <a:latin typeface="Arial"/>
              </a:rPr>
              <a:t> Usability Requirements</a:t>
            </a:r>
          </a:p>
          <a:p>
            <a:pPr marL="216000" indent="-216000">
              <a:lnSpc>
                <a:spcPct val="100000"/>
              </a:lnSpc>
            </a:pPr>
            <a:r>
              <a:rPr lang="en-US" sz="2000" b="0" strike="noStrike" spc="-1">
                <a:latin typeface="Arial"/>
              </a:rPr>
              <a:t>Both the consumers and the employees can use this system to monitor but an employee cannot make</a:t>
            </a:r>
          </a:p>
          <a:p>
            <a:pPr marL="216000" indent="-216000">
              <a:lnSpc>
                <a:spcPct val="100000"/>
              </a:lnSpc>
            </a:pPr>
            <a:r>
              <a:rPr lang="en-US" sz="2000" b="0" strike="noStrike" spc="-1">
                <a:latin typeface="Arial"/>
              </a:rPr>
              <a:t>changes after work time.</a:t>
            </a:r>
          </a:p>
          <a:p>
            <a:pPr marL="216000" indent="-216000">
              <a:lnSpc>
                <a:spcPct val="100000"/>
              </a:lnSpc>
            </a:pPr>
            <a:r>
              <a:rPr lang="en-US" sz="2000" b="0" strike="noStrike" spc="-1">
                <a:latin typeface="Arial"/>
              </a:rPr>
              <a:t> Security Requirements</a:t>
            </a:r>
          </a:p>
          <a:p>
            <a:pPr marL="216000" indent="-216000">
              <a:lnSpc>
                <a:spcPct val="100000"/>
              </a:lnSpc>
            </a:pPr>
            <a:r>
              <a:rPr lang="en-US" sz="2000" b="0" strike="noStrike" spc="-1">
                <a:latin typeface="Arial"/>
              </a:rPr>
              <a:t>Login and password of the user is required. The data of consumer is visible only to the user and not to</a:t>
            </a:r>
          </a:p>
          <a:p>
            <a:pPr marL="216000" indent="-216000">
              <a:lnSpc>
                <a:spcPct val="100000"/>
              </a:lnSpc>
            </a:pPr>
            <a:r>
              <a:rPr lang="en-US" sz="2000" b="0" strike="noStrike" spc="-1">
                <a:latin typeface="Arial"/>
              </a:rPr>
              <a:t>anyone else, in case of data being delivered to an unauthorized user, the consumer will be notified.</a:t>
            </a:r>
          </a:p>
          <a:p>
            <a:pPr marL="216000" indent="-216000">
              <a:lnSpc>
                <a:spcPct val="100000"/>
              </a:lnSpc>
            </a:pPr>
            <a:r>
              <a:rPr lang="en-US" sz="2000" b="0" strike="noStrike" spc="-1">
                <a:latin typeface="Arial"/>
              </a:rPr>
              <a:t> External Requirements</a:t>
            </a:r>
          </a:p>
          <a:p>
            <a:pPr marL="216000" indent="-216000">
              <a:lnSpc>
                <a:spcPct val="100000"/>
              </a:lnSpc>
            </a:pPr>
            <a:r>
              <a:rPr lang="en-US" sz="2000" b="0" strike="noStrike" spc="-1">
                <a:latin typeface="Arial"/>
              </a:rPr>
              <a:t>Those who have signed in to the system will receive details, any outsider will not be permitted to access the</a:t>
            </a:r>
          </a:p>
          <a:p>
            <a:pPr marL="216000" indent="-216000">
              <a:lnSpc>
                <a:spcPct val="100000"/>
              </a:lnSpc>
            </a:pPr>
            <a:r>
              <a:rPr lang="en-US" sz="2000" b="0" strike="noStrike" spc="-1">
                <a:latin typeface="Arial"/>
              </a:rPr>
              <a:t>system.</a:t>
            </a:r>
          </a:p>
          <a:p>
            <a:pPr marL="216000" indent="-216000">
              <a:lnSpc>
                <a:spcPct val="100000"/>
              </a:lnSpc>
            </a:pPr>
            <a:r>
              <a:rPr lang="en-US" sz="2000" b="0" strike="noStrike" spc="-1">
                <a:latin typeface="Arial"/>
              </a:rPr>
              <a:t> Performance Requirements</a:t>
            </a:r>
          </a:p>
          <a:p>
            <a:pPr marL="216000" indent="-216000">
              <a:lnSpc>
                <a:spcPct val="100000"/>
              </a:lnSpc>
            </a:pPr>
            <a:r>
              <a:rPr lang="en-US" sz="2000" b="0" strike="noStrike" spc="-1">
                <a:latin typeface="Arial"/>
              </a:rPr>
              <a:t>System updates every 30 minutes, so any changes or status can be updated efficiently.</a:t>
            </a:r>
          </a:p>
          <a:p>
            <a:pPr marL="216000" indent="-216000">
              <a:lnSpc>
                <a:spcPct val="100000"/>
              </a:lnSpc>
            </a:pPr>
            <a:r>
              <a:rPr lang="en-US" sz="2000" b="0" strike="noStrike" spc="-1">
                <a:latin typeface="Arial"/>
              </a:rPr>
              <a:t> Organizational Requirements</a:t>
            </a:r>
          </a:p>
          <a:p>
            <a:pPr marL="216000" indent="-216000">
              <a:lnSpc>
                <a:spcPct val="100000"/>
              </a:lnSpc>
            </a:pPr>
            <a:r>
              <a:rPr lang="en-US" sz="2000" b="0" strike="noStrike" spc="-1">
                <a:latin typeface="Arial"/>
              </a:rPr>
              <a:t>The system should follow all of the organizational norms, any functionality other than organizations norm</a:t>
            </a:r>
          </a:p>
          <a:p>
            <a:pPr marL="216000" indent="-216000">
              <a:lnSpc>
                <a:spcPct val="100000"/>
              </a:lnSpc>
            </a:pPr>
            <a:r>
              <a:rPr lang="en-US" sz="2000" b="0" strike="noStrike" spc="-1">
                <a:latin typeface="Arial"/>
              </a:rPr>
              <a:t>should not be included in the system. The system should authorize specific users with limited access as it</a:t>
            </a:r>
          </a:p>
          <a:p>
            <a:pPr marL="216000" indent="-216000">
              <a:lnSpc>
                <a:spcPct val="100000"/>
              </a:lnSpc>
            </a:pPr>
            <a:r>
              <a:rPr lang="en-US" sz="2000" b="0" strike="noStrike" spc="-1">
                <a:latin typeface="Arial"/>
              </a:rPr>
              <a:t>will be against organization culture to give access to personal records of employee and customers.</a:t>
            </a:r>
          </a:p>
          <a:p>
            <a:pPr marL="216000" indent="-216000">
              <a:lnSpc>
                <a:spcPct val="100000"/>
              </a:lnSpc>
            </a:pPr>
            <a:r>
              <a:rPr lang="en-US" sz="2000" b="0" strike="noStrike" spc="-1">
                <a:latin typeface="Arial"/>
              </a:rPr>
              <a:t> Operational Requirements</a:t>
            </a:r>
          </a:p>
          <a:p>
            <a:pPr marL="216000" indent="-216000">
              <a:lnSpc>
                <a:spcPct val="100000"/>
              </a:lnSpc>
            </a:pPr>
            <a:r>
              <a:rPr lang="en-US" sz="2000" b="0" strike="noStrike" spc="-1">
                <a:latin typeface="Arial"/>
              </a:rPr>
              <a:t>System is capable of handling 1000 requests at a time means at one time the system is capable to perform</a:t>
            </a:r>
          </a:p>
          <a:p>
            <a:pPr marL="216000" indent="-216000">
              <a:lnSpc>
                <a:spcPct val="100000"/>
              </a:lnSpc>
            </a:pPr>
            <a:r>
              <a:rPr lang="en-US" sz="2000" b="0" strike="noStrike" spc="-1">
                <a:latin typeface="Arial"/>
              </a:rPr>
              <a:t>either data entries or retrievals. Requests more than one thousand will be placed in queue so that as soon</a:t>
            </a:r>
          </a:p>
          <a:p>
            <a:pPr marL="216000" indent="-216000">
              <a:lnSpc>
                <a:spcPct val="100000"/>
              </a:lnSpc>
            </a:pPr>
            <a:r>
              <a:rPr lang="en-US" sz="2000" b="0" strike="noStrike" spc="-1">
                <a:latin typeface="Arial"/>
              </a:rPr>
              <a:t>as one user closes its operation other can continue with his own.</a:t>
            </a:r>
          </a:p>
          <a:p>
            <a:pPr marL="216000" indent="-216000">
              <a:lnSpc>
                <a:spcPct val="100000"/>
              </a:lnSpc>
            </a:pPr>
            <a:r>
              <a:rPr lang="en-US" sz="2000" b="0" strike="noStrike" spc="-1">
                <a:latin typeface="Arial"/>
              </a:rPr>
              <a:t> Development Requirements</a:t>
            </a:r>
          </a:p>
          <a:p>
            <a:pPr marL="216000" indent="-216000">
              <a:lnSpc>
                <a:spcPct val="100000"/>
              </a:lnSpc>
            </a:pPr>
            <a:r>
              <a:rPr lang="en-US" sz="2000" b="0" strike="noStrike" spc="-1">
                <a:latin typeface="Arial"/>
              </a:rPr>
              <a:t>System and sub systems should be developed using specific development tools and methods. Development</a:t>
            </a:r>
          </a:p>
          <a:p>
            <a:pPr marL="216000" indent="-216000">
              <a:lnSpc>
                <a:spcPct val="100000"/>
              </a:lnSpc>
            </a:pPr>
            <a:r>
              <a:rPr lang="en-US" sz="2000" b="0" strike="noStrike" spc="-1">
                <a:latin typeface="Arial"/>
              </a:rPr>
              <a:t>methods other than specified one’s cannot be used.</a:t>
            </a:r>
          </a:p>
        </p:txBody>
      </p:sp>
      <p:sp>
        <p:nvSpPr>
          <p:cNvPr id="284" name="TextShape 3"/>
          <p:cNvSpPr txBox="1"/>
          <p:nvPr/>
        </p:nvSpPr>
        <p:spPr>
          <a:xfrm>
            <a:off x="3884760" y="8685360"/>
            <a:ext cx="2971440" cy="458280"/>
          </a:xfrm>
          <a:prstGeom prst="rect">
            <a:avLst/>
          </a:prstGeom>
          <a:noFill/>
          <a:ln>
            <a:noFill/>
          </a:ln>
        </p:spPr>
        <p:txBody>
          <a:bodyPr anchor="b"/>
          <a:lstStyle/>
          <a:p>
            <a:pPr algn="r">
              <a:lnSpc>
                <a:spcPct val="100000"/>
              </a:lnSpc>
            </a:pPr>
            <a:fld id="{A70D6B5B-066C-44BC-BFA9-5F0B69945968}" type="slidenum">
              <a:rPr lang="en-US" sz="1200" b="0" strike="noStrike" spc="-1">
                <a:solidFill>
                  <a:srgbClr val="000000"/>
                </a:solidFill>
                <a:latin typeface="+mn-lt"/>
                <a:ea typeface="+mn-ea"/>
              </a:rPr>
              <a:pPr algn="r">
                <a:lnSpc>
                  <a:spcPct val="100000"/>
                </a:lnSpc>
              </a:pPr>
              <a:t>12</a:t>
            </a:fld>
            <a:endParaRPr lang="en-US" sz="1200" b="0" strike="noStrike" spc="-1">
              <a:latin typeface="Times New Roman"/>
            </a:endParaRPr>
          </a:p>
        </p:txBody>
      </p:sp>
    </p:spTree>
    <p:extLst>
      <p:ext uri="{BB962C8B-B14F-4D97-AF65-F5344CB8AC3E}">
        <p14:creationId xmlns:p14="http://schemas.microsoft.com/office/powerpoint/2010/main" val="32237535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lgn="r">
              <a:lnSpc>
                <a:spcPct val="100000"/>
              </a:lnSpc>
            </a:pPr>
            <a:fld id="{7DD0FA34-BE38-4EDF-9781-411027D015C1}" type="datetime">
              <a:rPr lang="en-US" sz="1050" b="0" strike="noStrike" spc="-1" smtClean="0">
                <a:solidFill>
                  <a:srgbClr val="FFFFFF"/>
                </a:solidFill>
                <a:latin typeface="Tw Cen MT"/>
              </a:rPr>
              <a:pPr algn="r">
                <a:lnSpc>
                  <a:spcPct val="100000"/>
                </a:lnSpc>
              </a:pPr>
              <a:t>1/7/2020</a:t>
            </a:fld>
            <a:endParaRPr lang="en-US" sz="1050" b="0" strike="noStrike" spc="-1">
              <a:latin typeface="Times New Roman"/>
            </a:endParaRPr>
          </a:p>
        </p:txBody>
      </p:sp>
      <p:sp>
        <p:nvSpPr>
          <p:cNvPr id="5" name="Footer Placeholder 4"/>
          <p:cNvSpPr>
            <a:spLocks noGrp="1"/>
          </p:cNvSpPr>
          <p:nvPr>
            <p:ph type="ftr" sz="quarter" idx="11"/>
          </p:nvPr>
        </p:nvSpPr>
        <p:spPr>
          <a:xfrm>
            <a:off x="5332412" y="5883275"/>
            <a:ext cx="4324044" cy="365125"/>
          </a:xfrm>
        </p:spPr>
        <p:txBody>
          <a:bodyPr/>
          <a:lstStyle/>
          <a:p>
            <a:endParaRPr lang="en-US" sz="2400" b="0" strike="noStrike" spc="-1">
              <a:latin typeface="Times New Roman"/>
            </a:endParaRPr>
          </a:p>
        </p:txBody>
      </p:sp>
      <p:sp>
        <p:nvSpPr>
          <p:cNvPr id="6" name="Slide Number Placeholder 5"/>
          <p:cNvSpPr>
            <a:spLocks noGrp="1"/>
          </p:cNvSpPr>
          <p:nvPr>
            <p:ph type="sldNum" sz="quarter" idx="12"/>
          </p:nvPr>
        </p:nvSpPr>
        <p:spPr/>
        <p:txBody>
          <a:bodyPr/>
          <a:lstStyle/>
          <a:p>
            <a:pPr algn="r">
              <a:lnSpc>
                <a:spcPct val="100000"/>
              </a:lnSpc>
            </a:pPr>
            <a:fld id="{D18DA809-F389-4191-926A-6256C5B60152}" type="slidenum">
              <a:rPr lang="en-US" sz="1050" b="0" strike="noStrike" spc="-1" smtClean="0">
                <a:solidFill>
                  <a:srgbClr val="FFFFFF"/>
                </a:solidFill>
                <a:latin typeface="Tw Cen MT"/>
              </a:rPr>
              <a:pPr algn="r">
                <a:lnSpc>
                  <a:spcPct val="100000"/>
                </a:lnSpc>
              </a:pPr>
              <a:t>‹#›</a:t>
            </a:fld>
            <a:endParaRPr lang="en-US" sz="1050" b="0" strike="noStrike" spc="-1">
              <a:latin typeface="Times New Roman"/>
            </a:endParaRPr>
          </a:p>
        </p:txBody>
      </p:sp>
    </p:spTree>
    <p:extLst>
      <p:ext uri="{BB962C8B-B14F-4D97-AF65-F5344CB8AC3E}">
        <p14:creationId xmlns:p14="http://schemas.microsoft.com/office/powerpoint/2010/main" val="40583961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lgn="r">
              <a:lnSpc>
                <a:spcPct val="100000"/>
              </a:lnSpc>
            </a:pPr>
            <a:fld id="{7DD0FA34-BE38-4EDF-9781-411027D015C1}" type="datetime">
              <a:rPr lang="en-US" sz="1050" b="0" strike="noStrike" spc="-1" smtClean="0">
                <a:solidFill>
                  <a:srgbClr val="FFFFFF"/>
                </a:solidFill>
                <a:latin typeface="Tw Cen MT"/>
              </a:rPr>
              <a:pPr algn="r">
                <a:lnSpc>
                  <a:spcPct val="100000"/>
                </a:lnSpc>
              </a:pPr>
              <a:t>1/7/2020</a:t>
            </a:fld>
            <a:endParaRPr lang="en-US" sz="1050" b="0" strike="noStrike" spc="-1">
              <a:latin typeface="Times New Roman"/>
            </a:endParaRPr>
          </a:p>
        </p:txBody>
      </p:sp>
      <p:sp>
        <p:nvSpPr>
          <p:cNvPr id="6" name="Footer Placeholder 5"/>
          <p:cNvSpPr>
            <a:spLocks noGrp="1"/>
          </p:cNvSpPr>
          <p:nvPr>
            <p:ph type="ftr" sz="quarter" idx="11"/>
          </p:nvPr>
        </p:nvSpPr>
        <p:spPr/>
        <p:txBody>
          <a:bodyPr/>
          <a:lstStyle/>
          <a:p>
            <a:endParaRPr lang="en-US" sz="2400" b="0" strike="noStrike" spc="-1">
              <a:latin typeface="Times New Roman"/>
            </a:endParaRPr>
          </a:p>
        </p:txBody>
      </p:sp>
      <p:sp>
        <p:nvSpPr>
          <p:cNvPr id="7" name="Slide Number Placeholder 6"/>
          <p:cNvSpPr>
            <a:spLocks noGrp="1"/>
          </p:cNvSpPr>
          <p:nvPr>
            <p:ph type="sldNum" sz="quarter" idx="12"/>
          </p:nvPr>
        </p:nvSpPr>
        <p:spPr/>
        <p:txBody>
          <a:bodyPr/>
          <a:lstStyle/>
          <a:p>
            <a:pPr algn="r">
              <a:lnSpc>
                <a:spcPct val="100000"/>
              </a:lnSpc>
            </a:pPr>
            <a:fld id="{D18DA809-F389-4191-926A-6256C5B60152}" type="slidenum">
              <a:rPr lang="en-US" sz="1050" b="0" strike="noStrike" spc="-1" smtClean="0">
                <a:solidFill>
                  <a:srgbClr val="FFFFFF"/>
                </a:solidFill>
                <a:latin typeface="Tw Cen MT"/>
              </a:rPr>
              <a:pPr algn="r">
                <a:lnSpc>
                  <a:spcPct val="100000"/>
                </a:lnSpc>
              </a:pPr>
              <a:t>‹#›</a:t>
            </a:fld>
            <a:endParaRPr lang="en-US" sz="1050" b="0" strike="noStrike" spc="-1">
              <a:latin typeface="Times New Roman"/>
            </a:endParaRPr>
          </a:p>
        </p:txBody>
      </p:sp>
    </p:spTree>
    <p:extLst>
      <p:ext uri="{BB962C8B-B14F-4D97-AF65-F5344CB8AC3E}">
        <p14:creationId xmlns:p14="http://schemas.microsoft.com/office/powerpoint/2010/main" val="3737522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lgn="r">
              <a:lnSpc>
                <a:spcPct val="100000"/>
              </a:lnSpc>
            </a:pPr>
            <a:fld id="{7DD0FA34-BE38-4EDF-9781-411027D015C1}" type="datetime">
              <a:rPr lang="en-US" sz="1050" b="0" strike="noStrike" spc="-1" smtClean="0">
                <a:solidFill>
                  <a:srgbClr val="FFFFFF"/>
                </a:solidFill>
                <a:latin typeface="Tw Cen MT"/>
              </a:rPr>
              <a:pPr algn="r">
                <a:lnSpc>
                  <a:spcPct val="100000"/>
                </a:lnSpc>
              </a:pPr>
              <a:t>1/7/2020</a:t>
            </a:fld>
            <a:endParaRPr lang="en-US" sz="1050" b="0" strike="noStrike" spc="-1">
              <a:latin typeface="Times New Roman"/>
            </a:endParaRPr>
          </a:p>
        </p:txBody>
      </p:sp>
      <p:sp>
        <p:nvSpPr>
          <p:cNvPr id="5" name="Footer Placeholder 4"/>
          <p:cNvSpPr>
            <a:spLocks noGrp="1"/>
          </p:cNvSpPr>
          <p:nvPr>
            <p:ph type="ftr" sz="quarter" idx="11"/>
          </p:nvPr>
        </p:nvSpPr>
        <p:spPr/>
        <p:txBody>
          <a:bodyPr/>
          <a:lstStyle/>
          <a:p>
            <a:endParaRPr lang="en-US" sz="2400" b="0" strike="noStrike" spc="-1">
              <a:latin typeface="Times New Roman"/>
            </a:endParaRPr>
          </a:p>
        </p:txBody>
      </p:sp>
      <p:sp>
        <p:nvSpPr>
          <p:cNvPr id="6" name="Slide Number Placeholder 5"/>
          <p:cNvSpPr>
            <a:spLocks noGrp="1"/>
          </p:cNvSpPr>
          <p:nvPr>
            <p:ph type="sldNum" sz="quarter" idx="12"/>
          </p:nvPr>
        </p:nvSpPr>
        <p:spPr/>
        <p:txBody>
          <a:bodyPr/>
          <a:lstStyle/>
          <a:p>
            <a:pPr algn="r">
              <a:lnSpc>
                <a:spcPct val="100000"/>
              </a:lnSpc>
            </a:pPr>
            <a:fld id="{D18DA809-F389-4191-926A-6256C5B60152}" type="slidenum">
              <a:rPr lang="en-US" sz="1050" b="0" strike="noStrike" spc="-1" smtClean="0">
                <a:solidFill>
                  <a:srgbClr val="FFFFFF"/>
                </a:solidFill>
                <a:latin typeface="Tw Cen MT"/>
              </a:rPr>
              <a:pPr algn="r">
                <a:lnSpc>
                  <a:spcPct val="100000"/>
                </a:lnSpc>
              </a:pPr>
              <a:t>‹#›</a:t>
            </a:fld>
            <a:endParaRPr lang="en-US" sz="1050" b="0" strike="noStrike" spc="-1">
              <a:latin typeface="Times New Roman"/>
            </a:endParaRPr>
          </a:p>
        </p:txBody>
      </p:sp>
    </p:spTree>
    <p:extLst>
      <p:ext uri="{BB962C8B-B14F-4D97-AF65-F5344CB8AC3E}">
        <p14:creationId xmlns:p14="http://schemas.microsoft.com/office/powerpoint/2010/main" val="5806161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lgn="r">
              <a:lnSpc>
                <a:spcPct val="100000"/>
              </a:lnSpc>
            </a:pPr>
            <a:fld id="{7DD0FA34-BE38-4EDF-9781-411027D015C1}" type="datetime">
              <a:rPr lang="en-US" sz="1050" b="0" strike="noStrike" spc="-1" smtClean="0">
                <a:solidFill>
                  <a:srgbClr val="FFFFFF"/>
                </a:solidFill>
                <a:latin typeface="Tw Cen MT"/>
              </a:rPr>
              <a:pPr algn="r">
                <a:lnSpc>
                  <a:spcPct val="100000"/>
                </a:lnSpc>
              </a:pPr>
              <a:t>1/7/2020</a:t>
            </a:fld>
            <a:endParaRPr lang="en-US" sz="1050" b="0" strike="noStrike" spc="-1">
              <a:latin typeface="Times New Roman"/>
            </a:endParaRPr>
          </a:p>
        </p:txBody>
      </p:sp>
      <p:sp>
        <p:nvSpPr>
          <p:cNvPr id="5" name="Footer Placeholder 4"/>
          <p:cNvSpPr>
            <a:spLocks noGrp="1"/>
          </p:cNvSpPr>
          <p:nvPr>
            <p:ph type="ftr" sz="quarter" idx="11"/>
          </p:nvPr>
        </p:nvSpPr>
        <p:spPr/>
        <p:txBody>
          <a:bodyPr/>
          <a:lstStyle/>
          <a:p>
            <a:endParaRPr lang="en-US" sz="2400" b="0" strike="noStrike" spc="-1">
              <a:latin typeface="Times New Roman"/>
            </a:endParaRPr>
          </a:p>
        </p:txBody>
      </p:sp>
      <p:sp>
        <p:nvSpPr>
          <p:cNvPr id="6" name="Slide Number Placeholder 5"/>
          <p:cNvSpPr>
            <a:spLocks noGrp="1"/>
          </p:cNvSpPr>
          <p:nvPr>
            <p:ph type="sldNum" sz="quarter" idx="12"/>
          </p:nvPr>
        </p:nvSpPr>
        <p:spPr/>
        <p:txBody>
          <a:bodyPr/>
          <a:lstStyle/>
          <a:p>
            <a:pPr algn="r">
              <a:lnSpc>
                <a:spcPct val="100000"/>
              </a:lnSpc>
            </a:pPr>
            <a:fld id="{D18DA809-F389-4191-926A-6256C5B60152}" type="slidenum">
              <a:rPr lang="en-US" sz="1050" b="0" strike="noStrike" spc="-1" smtClean="0">
                <a:solidFill>
                  <a:srgbClr val="FFFFFF"/>
                </a:solidFill>
                <a:latin typeface="Tw Cen MT"/>
              </a:rPr>
              <a:pPr algn="r">
                <a:lnSpc>
                  <a:spcPct val="100000"/>
                </a:lnSpc>
              </a:pPr>
              <a:t>‹#›</a:t>
            </a:fld>
            <a:endParaRPr lang="en-US" sz="1050" b="0" strike="noStrike" spc="-1">
              <a:latin typeface="Times New Roman"/>
            </a:endParaRPr>
          </a:p>
        </p:txBody>
      </p:sp>
    </p:spTree>
    <p:extLst>
      <p:ext uri="{BB962C8B-B14F-4D97-AF65-F5344CB8AC3E}">
        <p14:creationId xmlns:p14="http://schemas.microsoft.com/office/powerpoint/2010/main" val="27001756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lgn="r">
              <a:lnSpc>
                <a:spcPct val="100000"/>
              </a:lnSpc>
            </a:pPr>
            <a:fld id="{7DD0FA34-BE38-4EDF-9781-411027D015C1}" type="datetime">
              <a:rPr lang="en-US" sz="1050" b="0" strike="noStrike" spc="-1" smtClean="0">
                <a:solidFill>
                  <a:srgbClr val="FFFFFF"/>
                </a:solidFill>
                <a:latin typeface="Tw Cen MT"/>
              </a:rPr>
              <a:pPr algn="r">
                <a:lnSpc>
                  <a:spcPct val="100000"/>
                </a:lnSpc>
              </a:pPr>
              <a:t>1/7/2020</a:t>
            </a:fld>
            <a:endParaRPr lang="en-US" sz="1050" b="0" strike="noStrike" spc="-1">
              <a:latin typeface="Times New Roman"/>
            </a:endParaRPr>
          </a:p>
        </p:txBody>
      </p:sp>
      <p:sp>
        <p:nvSpPr>
          <p:cNvPr id="5" name="Footer Placeholder 4"/>
          <p:cNvSpPr>
            <a:spLocks noGrp="1"/>
          </p:cNvSpPr>
          <p:nvPr>
            <p:ph type="ftr" sz="quarter" idx="11"/>
          </p:nvPr>
        </p:nvSpPr>
        <p:spPr/>
        <p:txBody>
          <a:bodyPr/>
          <a:lstStyle/>
          <a:p>
            <a:endParaRPr lang="en-US" sz="2400" b="0" strike="noStrike" spc="-1">
              <a:latin typeface="Times New Roman"/>
            </a:endParaRPr>
          </a:p>
        </p:txBody>
      </p:sp>
      <p:sp>
        <p:nvSpPr>
          <p:cNvPr id="6" name="Slide Number Placeholder 5"/>
          <p:cNvSpPr>
            <a:spLocks noGrp="1"/>
          </p:cNvSpPr>
          <p:nvPr>
            <p:ph type="sldNum" sz="quarter" idx="12"/>
          </p:nvPr>
        </p:nvSpPr>
        <p:spPr/>
        <p:txBody>
          <a:bodyPr/>
          <a:lstStyle/>
          <a:p>
            <a:pPr algn="r">
              <a:lnSpc>
                <a:spcPct val="100000"/>
              </a:lnSpc>
            </a:pPr>
            <a:fld id="{D18DA809-F389-4191-926A-6256C5B60152}" type="slidenum">
              <a:rPr lang="en-US" sz="1050" b="0" strike="noStrike" spc="-1" smtClean="0">
                <a:solidFill>
                  <a:srgbClr val="FFFFFF"/>
                </a:solidFill>
                <a:latin typeface="Tw Cen MT"/>
              </a:rPr>
              <a:pPr algn="r">
                <a:lnSpc>
                  <a:spcPct val="100000"/>
                </a:lnSpc>
              </a:pPr>
              <a:t>‹#›</a:t>
            </a:fld>
            <a:endParaRPr lang="en-US" sz="1050" b="0" strike="noStrike" spc="-1">
              <a:latin typeface="Times New Roman"/>
            </a:endParaRPr>
          </a:p>
        </p:txBody>
      </p:sp>
    </p:spTree>
    <p:extLst>
      <p:ext uri="{BB962C8B-B14F-4D97-AF65-F5344CB8AC3E}">
        <p14:creationId xmlns:p14="http://schemas.microsoft.com/office/powerpoint/2010/main" val="41017255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lgn="r">
              <a:lnSpc>
                <a:spcPct val="100000"/>
              </a:lnSpc>
            </a:pPr>
            <a:fld id="{7DD0FA34-BE38-4EDF-9781-411027D015C1}" type="datetime">
              <a:rPr lang="en-US" sz="1050" b="0" strike="noStrike" spc="-1" smtClean="0">
                <a:solidFill>
                  <a:srgbClr val="FFFFFF"/>
                </a:solidFill>
                <a:latin typeface="Tw Cen MT"/>
              </a:rPr>
              <a:pPr algn="r">
                <a:lnSpc>
                  <a:spcPct val="100000"/>
                </a:lnSpc>
              </a:pPr>
              <a:t>1/7/2020</a:t>
            </a:fld>
            <a:endParaRPr lang="en-US" sz="1050" b="0" strike="noStrike" spc="-1">
              <a:latin typeface="Times New Roman"/>
            </a:endParaRPr>
          </a:p>
        </p:txBody>
      </p:sp>
      <p:sp>
        <p:nvSpPr>
          <p:cNvPr id="5" name="Footer Placeholder 4"/>
          <p:cNvSpPr>
            <a:spLocks noGrp="1"/>
          </p:cNvSpPr>
          <p:nvPr>
            <p:ph type="ftr" sz="quarter" idx="11"/>
          </p:nvPr>
        </p:nvSpPr>
        <p:spPr/>
        <p:txBody>
          <a:bodyPr/>
          <a:lstStyle/>
          <a:p>
            <a:endParaRPr lang="en-US" sz="2400" b="0" strike="noStrike" spc="-1">
              <a:latin typeface="Times New Roman"/>
            </a:endParaRPr>
          </a:p>
        </p:txBody>
      </p:sp>
      <p:sp>
        <p:nvSpPr>
          <p:cNvPr id="6" name="Slide Number Placeholder 5"/>
          <p:cNvSpPr>
            <a:spLocks noGrp="1"/>
          </p:cNvSpPr>
          <p:nvPr>
            <p:ph type="sldNum" sz="quarter" idx="12"/>
          </p:nvPr>
        </p:nvSpPr>
        <p:spPr/>
        <p:txBody>
          <a:bodyPr/>
          <a:lstStyle/>
          <a:p>
            <a:pPr algn="r">
              <a:lnSpc>
                <a:spcPct val="100000"/>
              </a:lnSpc>
            </a:pPr>
            <a:fld id="{D18DA809-F389-4191-926A-6256C5B60152}" type="slidenum">
              <a:rPr lang="en-US" sz="1050" b="0" strike="noStrike" spc="-1" smtClean="0">
                <a:solidFill>
                  <a:srgbClr val="FFFFFF"/>
                </a:solidFill>
                <a:latin typeface="Tw Cen MT"/>
              </a:rPr>
              <a:pPr algn="r">
                <a:lnSpc>
                  <a:spcPct val="100000"/>
                </a:lnSpc>
              </a:pPr>
              <a:t>‹#›</a:t>
            </a:fld>
            <a:endParaRPr lang="en-US" sz="1050" b="0" strike="noStrike" spc="-1">
              <a:latin typeface="Times New Roman"/>
            </a:endParaRPr>
          </a:p>
        </p:txBody>
      </p:sp>
    </p:spTree>
    <p:extLst>
      <p:ext uri="{BB962C8B-B14F-4D97-AF65-F5344CB8AC3E}">
        <p14:creationId xmlns:p14="http://schemas.microsoft.com/office/powerpoint/2010/main" val="23118534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lgn="r">
              <a:lnSpc>
                <a:spcPct val="100000"/>
              </a:lnSpc>
            </a:pPr>
            <a:fld id="{7DD0FA34-BE38-4EDF-9781-411027D015C1}" type="datetime">
              <a:rPr lang="en-US" sz="1050" b="0" strike="noStrike" spc="-1" smtClean="0">
                <a:solidFill>
                  <a:srgbClr val="FFFFFF"/>
                </a:solidFill>
                <a:latin typeface="Tw Cen MT"/>
              </a:rPr>
              <a:pPr algn="r">
                <a:lnSpc>
                  <a:spcPct val="100000"/>
                </a:lnSpc>
              </a:pPr>
              <a:t>1/7/2020</a:t>
            </a:fld>
            <a:endParaRPr lang="en-US" sz="1050" b="0" strike="noStrike" spc="-1">
              <a:latin typeface="Times New Roman"/>
            </a:endParaRPr>
          </a:p>
        </p:txBody>
      </p:sp>
      <p:sp>
        <p:nvSpPr>
          <p:cNvPr id="5" name="Footer Placeholder 4"/>
          <p:cNvSpPr>
            <a:spLocks noGrp="1"/>
          </p:cNvSpPr>
          <p:nvPr>
            <p:ph type="ftr" sz="quarter" idx="11"/>
          </p:nvPr>
        </p:nvSpPr>
        <p:spPr/>
        <p:txBody>
          <a:bodyPr/>
          <a:lstStyle/>
          <a:p>
            <a:endParaRPr lang="en-US" sz="2400" b="0" strike="noStrike" spc="-1">
              <a:latin typeface="Times New Roman"/>
            </a:endParaRPr>
          </a:p>
        </p:txBody>
      </p:sp>
      <p:sp>
        <p:nvSpPr>
          <p:cNvPr id="6" name="Slide Number Placeholder 5"/>
          <p:cNvSpPr>
            <a:spLocks noGrp="1"/>
          </p:cNvSpPr>
          <p:nvPr>
            <p:ph type="sldNum" sz="quarter" idx="12"/>
          </p:nvPr>
        </p:nvSpPr>
        <p:spPr/>
        <p:txBody>
          <a:bodyPr/>
          <a:lstStyle/>
          <a:p>
            <a:pPr algn="r">
              <a:lnSpc>
                <a:spcPct val="100000"/>
              </a:lnSpc>
            </a:pPr>
            <a:fld id="{D18DA809-F389-4191-926A-6256C5B60152}" type="slidenum">
              <a:rPr lang="en-US" sz="1050" b="0" strike="noStrike" spc="-1" smtClean="0">
                <a:solidFill>
                  <a:srgbClr val="FFFFFF"/>
                </a:solidFill>
                <a:latin typeface="Tw Cen MT"/>
              </a:rPr>
              <a:pPr algn="r">
                <a:lnSpc>
                  <a:spcPct val="100000"/>
                </a:lnSpc>
              </a:pPr>
              <a:t>‹#›</a:t>
            </a:fld>
            <a:endParaRPr lang="en-US" sz="1050" b="0" strike="noStrike" spc="-1">
              <a:latin typeface="Times New Roman"/>
            </a:endParaRPr>
          </a:p>
        </p:txBody>
      </p:sp>
    </p:spTree>
    <p:extLst>
      <p:ext uri="{BB962C8B-B14F-4D97-AF65-F5344CB8AC3E}">
        <p14:creationId xmlns:p14="http://schemas.microsoft.com/office/powerpoint/2010/main" val="9958896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lgn="r">
              <a:lnSpc>
                <a:spcPct val="100000"/>
              </a:lnSpc>
            </a:pPr>
            <a:fld id="{7DD0FA34-BE38-4EDF-9781-411027D015C1}" type="datetime">
              <a:rPr lang="en-US" sz="1050" b="0" strike="noStrike" spc="-1" smtClean="0">
                <a:solidFill>
                  <a:srgbClr val="FFFFFF"/>
                </a:solidFill>
                <a:latin typeface="Tw Cen MT"/>
              </a:rPr>
              <a:pPr algn="r">
                <a:lnSpc>
                  <a:spcPct val="100000"/>
                </a:lnSpc>
              </a:pPr>
              <a:t>1/7/2020</a:t>
            </a:fld>
            <a:endParaRPr lang="en-US" sz="1050" b="0" strike="noStrike" spc="-1">
              <a:latin typeface="Times New Roman"/>
            </a:endParaRPr>
          </a:p>
        </p:txBody>
      </p:sp>
      <p:sp>
        <p:nvSpPr>
          <p:cNvPr id="5" name="Footer Placeholder 4"/>
          <p:cNvSpPr>
            <a:spLocks noGrp="1"/>
          </p:cNvSpPr>
          <p:nvPr>
            <p:ph type="ftr" sz="quarter" idx="11"/>
          </p:nvPr>
        </p:nvSpPr>
        <p:spPr/>
        <p:txBody>
          <a:bodyPr/>
          <a:lstStyle/>
          <a:p>
            <a:endParaRPr lang="en-US" sz="2400" b="0" strike="noStrike" spc="-1">
              <a:latin typeface="Times New Roman"/>
            </a:endParaRPr>
          </a:p>
        </p:txBody>
      </p:sp>
      <p:sp>
        <p:nvSpPr>
          <p:cNvPr id="6" name="Slide Number Placeholder 5"/>
          <p:cNvSpPr>
            <a:spLocks noGrp="1"/>
          </p:cNvSpPr>
          <p:nvPr>
            <p:ph type="sldNum" sz="quarter" idx="12"/>
          </p:nvPr>
        </p:nvSpPr>
        <p:spPr/>
        <p:txBody>
          <a:bodyPr/>
          <a:lstStyle/>
          <a:p>
            <a:pPr algn="r">
              <a:lnSpc>
                <a:spcPct val="100000"/>
              </a:lnSpc>
            </a:pPr>
            <a:fld id="{D18DA809-F389-4191-926A-6256C5B60152}" type="slidenum">
              <a:rPr lang="en-US" sz="1050" b="0" strike="noStrike" spc="-1" smtClean="0">
                <a:solidFill>
                  <a:srgbClr val="FFFFFF"/>
                </a:solidFill>
                <a:latin typeface="Tw Cen MT"/>
              </a:rPr>
              <a:pPr algn="r">
                <a:lnSpc>
                  <a:spcPct val="100000"/>
                </a:lnSpc>
              </a:pPr>
              <a:t>‹#›</a:t>
            </a:fld>
            <a:endParaRPr lang="en-US" sz="1050" b="0" strike="noStrike" spc="-1">
              <a:latin typeface="Times New Roman"/>
            </a:endParaRPr>
          </a:p>
        </p:txBody>
      </p:sp>
    </p:spTree>
    <p:extLst>
      <p:ext uri="{BB962C8B-B14F-4D97-AF65-F5344CB8AC3E}">
        <p14:creationId xmlns:p14="http://schemas.microsoft.com/office/powerpoint/2010/main" val="9459673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lgn="r">
              <a:lnSpc>
                <a:spcPct val="100000"/>
              </a:lnSpc>
            </a:pPr>
            <a:fld id="{7DD0FA34-BE38-4EDF-9781-411027D015C1}" type="datetime">
              <a:rPr lang="en-US" sz="1050" b="0" strike="noStrike" spc="-1" smtClean="0">
                <a:solidFill>
                  <a:srgbClr val="FFFFFF"/>
                </a:solidFill>
                <a:latin typeface="Tw Cen MT"/>
              </a:rPr>
              <a:pPr algn="r">
                <a:lnSpc>
                  <a:spcPct val="100000"/>
                </a:lnSpc>
              </a:pPr>
              <a:t>1/7/2020</a:t>
            </a:fld>
            <a:endParaRPr lang="en-US" sz="1050" b="0" strike="noStrike" spc="-1">
              <a:latin typeface="Times New Roman"/>
            </a:endParaRPr>
          </a:p>
        </p:txBody>
      </p:sp>
      <p:sp>
        <p:nvSpPr>
          <p:cNvPr id="5" name="Footer Placeholder 4"/>
          <p:cNvSpPr>
            <a:spLocks noGrp="1"/>
          </p:cNvSpPr>
          <p:nvPr>
            <p:ph type="ftr" sz="quarter" idx="11"/>
          </p:nvPr>
        </p:nvSpPr>
        <p:spPr/>
        <p:txBody>
          <a:bodyPr/>
          <a:lstStyle/>
          <a:p>
            <a:endParaRPr lang="en-US" sz="2400" b="0" strike="noStrike" spc="-1">
              <a:latin typeface="Times New Roman"/>
            </a:endParaRPr>
          </a:p>
        </p:txBody>
      </p:sp>
      <p:sp>
        <p:nvSpPr>
          <p:cNvPr id="6" name="Slide Number Placeholder 5"/>
          <p:cNvSpPr>
            <a:spLocks noGrp="1"/>
          </p:cNvSpPr>
          <p:nvPr>
            <p:ph type="sldNum" sz="quarter" idx="12"/>
          </p:nvPr>
        </p:nvSpPr>
        <p:spPr/>
        <p:txBody>
          <a:bodyPr/>
          <a:lstStyle/>
          <a:p>
            <a:pPr algn="r">
              <a:lnSpc>
                <a:spcPct val="100000"/>
              </a:lnSpc>
            </a:pPr>
            <a:fld id="{D18DA809-F389-4191-926A-6256C5B60152}" type="slidenum">
              <a:rPr lang="en-US" sz="1050" b="0" strike="noStrike" spc="-1" smtClean="0">
                <a:solidFill>
                  <a:srgbClr val="FFFFFF"/>
                </a:solidFill>
                <a:latin typeface="Tw Cen MT"/>
              </a:rPr>
              <a:pPr algn="r">
                <a:lnSpc>
                  <a:spcPct val="100000"/>
                </a:lnSpc>
              </a:pPr>
              <a:t>‹#›</a:t>
            </a:fld>
            <a:endParaRPr lang="en-US" sz="1050" b="0" strike="noStrike" spc="-1">
              <a:latin typeface="Times New Roman"/>
            </a:endParaRPr>
          </a:p>
        </p:txBody>
      </p:sp>
    </p:spTree>
    <p:extLst>
      <p:ext uri="{BB962C8B-B14F-4D97-AF65-F5344CB8AC3E}">
        <p14:creationId xmlns:p14="http://schemas.microsoft.com/office/powerpoint/2010/main" val="258399649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102" name="PlaceHolder 1"/>
          <p:cNvSpPr>
            <a:spLocks noGrp="1"/>
          </p:cNvSpPr>
          <p:nvPr>
            <p:ph type="title"/>
          </p:nvPr>
        </p:nvSpPr>
        <p:spPr>
          <a:xfrm>
            <a:off x="1141560" y="618480"/>
            <a:ext cx="9905760" cy="1478160"/>
          </a:xfrm>
          <a:prstGeom prst="rect">
            <a:avLst/>
          </a:prstGeom>
        </p:spPr>
        <p:txBody>
          <a:bodyPr lIns="0" tIns="0" rIns="0" bIns="0" anchor="ctr"/>
          <a:lstStyle/>
          <a:p>
            <a:endParaRPr lang="en-US" sz="1800" b="0" strike="noStrike" spc="-1">
              <a:solidFill>
                <a:srgbClr val="FFFFFF"/>
              </a:solidFill>
              <a:latin typeface="Tw Cen MT"/>
            </a:endParaRPr>
          </a:p>
        </p:txBody>
      </p:sp>
      <p:sp>
        <p:nvSpPr>
          <p:cNvPr id="103" name="PlaceHolder 2"/>
          <p:cNvSpPr>
            <a:spLocks noGrp="1"/>
          </p:cNvSpPr>
          <p:nvPr>
            <p:ph type="subTitle"/>
          </p:nvPr>
        </p:nvSpPr>
        <p:spPr>
          <a:xfrm>
            <a:off x="1141560" y="2249640"/>
            <a:ext cx="9905760" cy="3541320"/>
          </a:xfrm>
          <a:prstGeom prst="rect">
            <a:avLst/>
          </a:prstGeom>
        </p:spPr>
        <p:txBody>
          <a:bodyPr lIns="0" tIns="0" rIns="0" bIns="0" anchor="ctr"/>
          <a:lstStyle/>
          <a:p>
            <a:pPr algn="ctr"/>
            <a:endParaRPr lang="en-US" sz="3200" b="0" strike="noStrike" spc="-1">
              <a:latin typeface="Arial"/>
            </a:endParaRPr>
          </a:p>
        </p:txBody>
      </p:sp>
    </p:spTree>
    <p:extLst>
      <p:ext uri="{BB962C8B-B14F-4D97-AF65-F5344CB8AC3E}">
        <p14:creationId xmlns:p14="http://schemas.microsoft.com/office/powerpoint/2010/main" val="331252148"/>
      </p:ext>
    </p:extLst>
  </p:cSld>
  <p:clrMapOvr>
    <a:masterClrMapping/>
  </p:clrMapOvr>
  <p:transition spd="slow">
    <p:wheel spokes="3"/>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lgn="r">
              <a:lnSpc>
                <a:spcPct val="100000"/>
              </a:lnSpc>
            </a:pPr>
            <a:fld id="{7DD0FA34-BE38-4EDF-9781-411027D015C1}" type="datetime">
              <a:rPr lang="en-US" sz="1050" b="0" strike="noStrike" spc="-1" smtClean="0">
                <a:solidFill>
                  <a:srgbClr val="FFFFFF"/>
                </a:solidFill>
                <a:latin typeface="Tw Cen MT"/>
              </a:rPr>
              <a:pPr algn="r">
                <a:lnSpc>
                  <a:spcPct val="100000"/>
                </a:lnSpc>
              </a:pPr>
              <a:t>1/7/2020</a:t>
            </a:fld>
            <a:endParaRPr lang="en-US" sz="1050" b="0" strike="noStrike" spc="-1">
              <a:latin typeface="Times New Roman"/>
            </a:endParaRPr>
          </a:p>
        </p:txBody>
      </p:sp>
      <p:sp>
        <p:nvSpPr>
          <p:cNvPr id="5" name="Footer Placeholder 4"/>
          <p:cNvSpPr>
            <a:spLocks noGrp="1"/>
          </p:cNvSpPr>
          <p:nvPr>
            <p:ph type="ftr" sz="quarter" idx="11"/>
          </p:nvPr>
        </p:nvSpPr>
        <p:spPr/>
        <p:txBody>
          <a:bodyPr/>
          <a:lstStyle/>
          <a:p>
            <a:endParaRPr lang="en-US" sz="2400" b="0" strike="noStrike" spc="-1">
              <a:latin typeface="Times New Roman"/>
            </a:endParaRPr>
          </a:p>
        </p:txBody>
      </p:sp>
      <p:sp>
        <p:nvSpPr>
          <p:cNvPr id="6" name="Slide Number Placeholder 5"/>
          <p:cNvSpPr>
            <a:spLocks noGrp="1"/>
          </p:cNvSpPr>
          <p:nvPr>
            <p:ph type="sldNum" sz="quarter" idx="12"/>
          </p:nvPr>
        </p:nvSpPr>
        <p:spPr>
          <a:xfrm>
            <a:off x="10951856" y="5867131"/>
            <a:ext cx="551167" cy="365125"/>
          </a:xfrm>
        </p:spPr>
        <p:txBody>
          <a:bodyPr/>
          <a:lstStyle/>
          <a:p>
            <a:pPr algn="r">
              <a:lnSpc>
                <a:spcPct val="100000"/>
              </a:lnSpc>
            </a:pPr>
            <a:fld id="{D18DA809-F389-4191-926A-6256C5B60152}" type="slidenum">
              <a:rPr lang="en-US" sz="1050" b="0" strike="noStrike" spc="-1" smtClean="0">
                <a:solidFill>
                  <a:srgbClr val="FFFFFF"/>
                </a:solidFill>
                <a:latin typeface="Tw Cen MT"/>
              </a:rPr>
              <a:pPr algn="r">
                <a:lnSpc>
                  <a:spcPct val="100000"/>
                </a:lnSpc>
              </a:pPr>
              <a:t>‹#›</a:t>
            </a:fld>
            <a:endParaRPr lang="en-US" sz="1050" b="0" strike="noStrike" spc="-1">
              <a:latin typeface="Times New Roman"/>
            </a:endParaRPr>
          </a:p>
        </p:txBody>
      </p:sp>
    </p:spTree>
    <p:extLst>
      <p:ext uri="{BB962C8B-B14F-4D97-AF65-F5344CB8AC3E}">
        <p14:creationId xmlns:p14="http://schemas.microsoft.com/office/powerpoint/2010/main" val="8815312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lgn="r">
              <a:lnSpc>
                <a:spcPct val="100000"/>
              </a:lnSpc>
            </a:pPr>
            <a:fld id="{7DD0FA34-BE38-4EDF-9781-411027D015C1}" type="datetime">
              <a:rPr lang="en-US" sz="1050" b="0" strike="noStrike" spc="-1" smtClean="0">
                <a:solidFill>
                  <a:srgbClr val="FFFFFF"/>
                </a:solidFill>
                <a:latin typeface="Tw Cen MT"/>
              </a:rPr>
              <a:pPr algn="r">
                <a:lnSpc>
                  <a:spcPct val="100000"/>
                </a:lnSpc>
              </a:pPr>
              <a:t>1/7/2020</a:t>
            </a:fld>
            <a:endParaRPr lang="en-US" sz="1050" b="0" strike="noStrike" spc="-1">
              <a:latin typeface="Times New Roman"/>
            </a:endParaRPr>
          </a:p>
        </p:txBody>
      </p:sp>
      <p:sp>
        <p:nvSpPr>
          <p:cNvPr id="5" name="Footer Placeholder 4"/>
          <p:cNvSpPr>
            <a:spLocks noGrp="1"/>
          </p:cNvSpPr>
          <p:nvPr>
            <p:ph type="ftr" sz="quarter" idx="11"/>
          </p:nvPr>
        </p:nvSpPr>
        <p:spPr/>
        <p:txBody>
          <a:bodyPr/>
          <a:lstStyle/>
          <a:p>
            <a:endParaRPr lang="en-US" sz="2400" b="0" strike="noStrike" spc="-1">
              <a:latin typeface="Times New Roman"/>
            </a:endParaRPr>
          </a:p>
        </p:txBody>
      </p:sp>
      <p:sp>
        <p:nvSpPr>
          <p:cNvPr id="6" name="Slide Number Placeholder 5"/>
          <p:cNvSpPr>
            <a:spLocks noGrp="1"/>
          </p:cNvSpPr>
          <p:nvPr>
            <p:ph type="sldNum" sz="quarter" idx="12"/>
          </p:nvPr>
        </p:nvSpPr>
        <p:spPr/>
        <p:txBody>
          <a:bodyPr/>
          <a:lstStyle/>
          <a:p>
            <a:pPr algn="r">
              <a:lnSpc>
                <a:spcPct val="100000"/>
              </a:lnSpc>
            </a:pPr>
            <a:fld id="{D18DA809-F389-4191-926A-6256C5B60152}" type="slidenum">
              <a:rPr lang="en-US" sz="1050" b="0" strike="noStrike" spc="-1" smtClean="0">
                <a:solidFill>
                  <a:srgbClr val="FFFFFF"/>
                </a:solidFill>
                <a:latin typeface="Tw Cen MT"/>
              </a:rPr>
              <a:pPr algn="r">
                <a:lnSpc>
                  <a:spcPct val="100000"/>
                </a:lnSpc>
              </a:pPr>
              <a:t>‹#›</a:t>
            </a:fld>
            <a:endParaRPr lang="en-US" sz="1050" b="0" strike="noStrike" spc="-1">
              <a:latin typeface="Times New Roman"/>
            </a:endParaRPr>
          </a:p>
        </p:txBody>
      </p:sp>
    </p:spTree>
    <p:extLst>
      <p:ext uri="{BB962C8B-B14F-4D97-AF65-F5344CB8AC3E}">
        <p14:creationId xmlns:p14="http://schemas.microsoft.com/office/powerpoint/2010/main" val="10183880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lgn="r">
              <a:lnSpc>
                <a:spcPct val="100000"/>
              </a:lnSpc>
            </a:pPr>
            <a:fld id="{7DD0FA34-BE38-4EDF-9781-411027D015C1}" type="datetime">
              <a:rPr lang="en-US" sz="1050" b="0" strike="noStrike" spc="-1" smtClean="0">
                <a:solidFill>
                  <a:srgbClr val="FFFFFF"/>
                </a:solidFill>
                <a:latin typeface="Tw Cen MT"/>
              </a:rPr>
              <a:pPr algn="r">
                <a:lnSpc>
                  <a:spcPct val="100000"/>
                </a:lnSpc>
              </a:pPr>
              <a:t>1/7/2020</a:t>
            </a:fld>
            <a:endParaRPr lang="en-US" sz="1050" b="0" strike="noStrike" spc="-1">
              <a:latin typeface="Times New Roman"/>
            </a:endParaRPr>
          </a:p>
        </p:txBody>
      </p:sp>
      <p:sp>
        <p:nvSpPr>
          <p:cNvPr id="6" name="Footer Placeholder 5"/>
          <p:cNvSpPr>
            <a:spLocks noGrp="1"/>
          </p:cNvSpPr>
          <p:nvPr>
            <p:ph type="ftr" sz="quarter" idx="11"/>
          </p:nvPr>
        </p:nvSpPr>
        <p:spPr/>
        <p:txBody>
          <a:bodyPr/>
          <a:lstStyle/>
          <a:p>
            <a:endParaRPr lang="en-US" sz="2400" b="0" strike="noStrike" spc="-1">
              <a:latin typeface="Times New Roman"/>
            </a:endParaRPr>
          </a:p>
        </p:txBody>
      </p:sp>
      <p:sp>
        <p:nvSpPr>
          <p:cNvPr id="7" name="Slide Number Placeholder 6"/>
          <p:cNvSpPr>
            <a:spLocks noGrp="1"/>
          </p:cNvSpPr>
          <p:nvPr>
            <p:ph type="sldNum" sz="quarter" idx="12"/>
          </p:nvPr>
        </p:nvSpPr>
        <p:spPr/>
        <p:txBody>
          <a:bodyPr/>
          <a:lstStyle/>
          <a:p>
            <a:pPr algn="r">
              <a:lnSpc>
                <a:spcPct val="100000"/>
              </a:lnSpc>
            </a:pPr>
            <a:fld id="{D18DA809-F389-4191-926A-6256C5B60152}" type="slidenum">
              <a:rPr lang="en-US" sz="1050" b="0" strike="noStrike" spc="-1" smtClean="0">
                <a:solidFill>
                  <a:srgbClr val="FFFFFF"/>
                </a:solidFill>
                <a:latin typeface="Tw Cen MT"/>
              </a:rPr>
              <a:pPr algn="r">
                <a:lnSpc>
                  <a:spcPct val="100000"/>
                </a:lnSpc>
              </a:pPr>
              <a:t>‹#›</a:t>
            </a:fld>
            <a:endParaRPr lang="en-US" sz="1050" b="0" strike="noStrike" spc="-1">
              <a:latin typeface="Times New Roman"/>
            </a:endParaRPr>
          </a:p>
        </p:txBody>
      </p:sp>
    </p:spTree>
    <p:extLst>
      <p:ext uri="{BB962C8B-B14F-4D97-AF65-F5344CB8AC3E}">
        <p14:creationId xmlns:p14="http://schemas.microsoft.com/office/powerpoint/2010/main" val="42613936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lgn="r">
              <a:lnSpc>
                <a:spcPct val="100000"/>
              </a:lnSpc>
            </a:pPr>
            <a:fld id="{7DD0FA34-BE38-4EDF-9781-411027D015C1}" type="datetime">
              <a:rPr lang="en-US" sz="1050" b="0" strike="noStrike" spc="-1" smtClean="0">
                <a:solidFill>
                  <a:srgbClr val="FFFFFF"/>
                </a:solidFill>
                <a:latin typeface="Tw Cen MT"/>
              </a:rPr>
              <a:pPr algn="r">
                <a:lnSpc>
                  <a:spcPct val="100000"/>
                </a:lnSpc>
              </a:pPr>
              <a:t>1/7/2020</a:t>
            </a:fld>
            <a:endParaRPr lang="en-US" sz="1050" b="0" strike="noStrike" spc="-1">
              <a:latin typeface="Times New Roman"/>
            </a:endParaRPr>
          </a:p>
        </p:txBody>
      </p:sp>
      <p:sp>
        <p:nvSpPr>
          <p:cNvPr id="8" name="Footer Placeholder 7"/>
          <p:cNvSpPr>
            <a:spLocks noGrp="1"/>
          </p:cNvSpPr>
          <p:nvPr>
            <p:ph type="ftr" sz="quarter" idx="11"/>
          </p:nvPr>
        </p:nvSpPr>
        <p:spPr/>
        <p:txBody>
          <a:bodyPr/>
          <a:lstStyle/>
          <a:p>
            <a:endParaRPr lang="en-US" sz="2400" b="0" strike="noStrike" spc="-1">
              <a:latin typeface="Times New Roman"/>
            </a:endParaRPr>
          </a:p>
        </p:txBody>
      </p:sp>
      <p:sp>
        <p:nvSpPr>
          <p:cNvPr id="9" name="Slide Number Placeholder 8"/>
          <p:cNvSpPr>
            <a:spLocks noGrp="1"/>
          </p:cNvSpPr>
          <p:nvPr>
            <p:ph type="sldNum" sz="quarter" idx="12"/>
          </p:nvPr>
        </p:nvSpPr>
        <p:spPr/>
        <p:txBody>
          <a:bodyPr/>
          <a:lstStyle/>
          <a:p>
            <a:pPr algn="r">
              <a:lnSpc>
                <a:spcPct val="100000"/>
              </a:lnSpc>
            </a:pPr>
            <a:fld id="{D18DA809-F389-4191-926A-6256C5B60152}" type="slidenum">
              <a:rPr lang="en-US" sz="1050" b="0" strike="noStrike" spc="-1" smtClean="0">
                <a:solidFill>
                  <a:srgbClr val="FFFFFF"/>
                </a:solidFill>
                <a:latin typeface="Tw Cen MT"/>
              </a:rPr>
              <a:pPr algn="r">
                <a:lnSpc>
                  <a:spcPct val="100000"/>
                </a:lnSpc>
              </a:pPr>
              <a:t>‹#›</a:t>
            </a:fld>
            <a:endParaRPr lang="en-US" sz="1050" b="0" strike="noStrike" spc="-1">
              <a:latin typeface="Times New Roman"/>
            </a:endParaRPr>
          </a:p>
        </p:txBody>
      </p:sp>
    </p:spTree>
    <p:extLst>
      <p:ext uri="{BB962C8B-B14F-4D97-AF65-F5344CB8AC3E}">
        <p14:creationId xmlns:p14="http://schemas.microsoft.com/office/powerpoint/2010/main" val="25618396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678450141"/>
      </p:ext>
    </p:extLst>
  </p:cSld>
  <p:clrMapOvr>
    <a:masterClrMapping/>
  </p:clrMapOvr>
  <p:transition spd="slow">
    <p:wheel spokes="3"/>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lgn="r">
              <a:lnSpc>
                <a:spcPct val="100000"/>
              </a:lnSpc>
            </a:pPr>
            <a:fld id="{7DD0FA34-BE38-4EDF-9781-411027D015C1}" type="datetime">
              <a:rPr lang="en-US" sz="1050" b="0" strike="noStrike" spc="-1" smtClean="0">
                <a:solidFill>
                  <a:srgbClr val="FFFFFF"/>
                </a:solidFill>
                <a:latin typeface="Tw Cen MT"/>
              </a:rPr>
              <a:pPr algn="r">
                <a:lnSpc>
                  <a:spcPct val="100000"/>
                </a:lnSpc>
              </a:pPr>
              <a:t>1/7/2020</a:t>
            </a:fld>
            <a:endParaRPr lang="en-US" sz="1050" b="0" strike="noStrike" spc="-1">
              <a:latin typeface="Times New Roman"/>
            </a:endParaRPr>
          </a:p>
        </p:txBody>
      </p:sp>
      <p:sp>
        <p:nvSpPr>
          <p:cNvPr id="3" name="Footer Placeholder 2"/>
          <p:cNvSpPr>
            <a:spLocks noGrp="1"/>
          </p:cNvSpPr>
          <p:nvPr>
            <p:ph type="ftr" sz="quarter" idx="11"/>
          </p:nvPr>
        </p:nvSpPr>
        <p:spPr/>
        <p:txBody>
          <a:bodyPr/>
          <a:lstStyle/>
          <a:p>
            <a:endParaRPr lang="en-US" sz="2400" b="0" strike="noStrike" spc="-1">
              <a:latin typeface="Times New Roman"/>
            </a:endParaRPr>
          </a:p>
        </p:txBody>
      </p:sp>
      <p:sp>
        <p:nvSpPr>
          <p:cNvPr id="4" name="Slide Number Placeholder 3"/>
          <p:cNvSpPr>
            <a:spLocks noGrp="1"/>
          </p:cNvSpPr>
          <p:nvPr>
            <p:ph type="sldNum" sz="quarter" idx="12"/>
          </p:nvPr>
        </p:nvSpPr>
        <p:spPr/>
        <p:txBody>
          <a:bodyPr/>
          <a:lstStyle/>
          <a:p>
            <a:pPr algn="r">
              <a:lnSpc>
                <a:spcPct val="100000"/>
              </a:lnSpc>
            </a:pPr>
            <a:fld id="{D18DA809-F389-4191-926A-6256C5B60152}" type="slidenum">
              <a:rPr lang="en-US" sz="1050" b="0" strike="noStrike" spc="-1" smtClean="0">
                <a:solidFill>
                  <a:srgbClr val="FFFFFF"/>
                </a:solidFill>
                <a:latin typeface="Tw Cen MT"/>
              </a:rPr>
              <a:pPr algn="r">
                <a:lnSpc>
                  <a:spcPct val="100000"/>
                </a:lnSpc>
              </a:pPr>
              <a:t>‹#›</a:t>
            </a:fld>
            <a:endParaRPr lang="en-US" sz="1050" b="0" strike="noStrike" spc="-1">
              <a:latin typeface="Times New Roman"/>
            </a:endParaRPr>
          </a:p>
        </p:txBody>
      </p:sp>
    </p:spTree>
    <p:extLst>
      <p:ext uri="{BB962C8B-B14F-4D97-AF65-F5344CB8AC3E}">
        <p14:creationId xmlns:p14="http://schemas.microsoft.com/office/powerpoint/2010/main" val="27170877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lgn="r">
              <a:lnSpc>
                <a:spcPct val="100000"/>
              </a:lnSpc>
            </a:pPr>
            <a:fld id="{7DD0FA34-BE38-4EDF-9781-411027D015C1}" type="datetime">
              <a:rPr lang="en-US" sz="1050" b="0" strike="noStrike" spc="-1" smtClean="0">
                <a:solidFill>
                  <a:srgbClr val="FFFFFF"/>
                </a:solidFill>
                <a:latin typeface="Tw Cen MT"/>
              </a:rPr>
              <a:pPr algn="r">
                <a:lnSpc>
                  <a:spcPct val="100000"/>
                </a:lnSpc>
              </a:pPr>
              <a:t>1/7/2020</a:t>
            </a:fld>
            <a:endParaRPr lang="en-US" sz="1050" b="0" strike="noStrike" spc="-1">
              <a:latin typeface="Times New Roman"/>
            </a:endParaRPr>
          </a:p>
        </p:txBody>
      </p:sp>
      <p:sp>
        <p:nvSpPr>
          <p:cNvPr id="6" name="Footer Placeholder 5"/>
          <p:cNvSpPr>
            <a:spLocks noGrp="1"/>
          </p:cNvSpPr>
          <p:nvPr>
            <p:ph type="ftr" sz="quarter" idx="11"/>
          </p:nvPr>
        </p:nvSpPr>
        <p:spPr/>
        <p:txBody>
          <a:bodyPr/>
          <a:lstStyle/>
          <a:p>
            <a:endParaRPr lang="en-US" sz="2400" b="0" strike="noStrike" spc="-1">
              <a:latin typeface="Times New Roman"/>
            </a:endParaRPr>
          </a:p>
        </p:txBody>
      </p:sp>
      <p:sp>
        <p:nvSpPr>
          <p:cNvPr id="7" name="Slide Number Placeholder 6"/>
          <p:cNvSpPr>
            <a:spLocks noGrp="1"/>
          </p:cNvSpPr>
          <p:nvPr>
            <p:ph type="sldNum" sz="quarter" idx="12"/>
          </p:nvPr>
        </p:nvSpPr>
        <p:spPr/>
        <p:txBody>
          <a:bodyPr/>
          <a:lstStyle/>
          <a:p>
            <a:pPr algn="r">
              <a:lnSpc>
                <a:spcPct val="100000"/>
              </a:lnSpc>
            </a:pPr>
            <a:fld id="{D18DA809-F389-4191-926A-6256C5B60152}" type="slidenum">
              <a:rPr lang="en-US" sz="1050" b="0" strike="noStrike" spc="-1" smtClean="0">
                <a:solidFill>
                  <a:srgbClr val="FFFFFF"/>
                </a:solidFill>
                <a:latin typeface="Tw Cen MT"/>
              </a:rPr>
              <a:pPr algn="r">
                <a:lnSpc>
                  <a:spcPct val="100000"/>
                </a:lnSpc>
              </a:pPr>
              <a:t>‹#›</a:t>
            </a:fld>
            <a:endParaRPr lang="en-US" sz="1050" b="0" strike="noStrike" spc="-1">
              <a:latin typeface="Times New Roman"/>
            </a:endParaRPr>
          </a:p>
        </p:txBody>
      </p:sp>
    </p:spTree>
    <p:extLst>
      <p:ext uri="{BB962C8B-B14F-4D97-AF65-F5344CB8AC3E}">
        <p14:creationId xmlns:p14="http://schemas.microsoft.com/office/powerpoint/2010/main" val="38480030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lgn="r">
              <a:lnSpc>
                <a:spcPct val="100000"/>
              </a:lnSpc>
            </a:pPr>
            <a:fld id="{7DD0FA34-BE38-4EDF-9781-411027D015C1}" type="datetime">
              <a:rPr lang="en-US" sz="1050" b="0" strike="noStrike" spc="-1" smtClean="0">
                <a:solidFill>
                  <a:srgbClr val="FFFFFF"/>
                </a:solidFill>
                <a:latin typeface="Tw Cen MT"/>
              </a:rPr>
              <a:pPr algn="r">
                <a:lnSpc>
                  <a:spcPct val="100000"/>
                </a:lnSpc>
              </a:pPr>
              <a:t>1/7/2020</a:t>
            </a:fld>
            <a:endParaRPr lang="en-US" sz="1050" b="0" strike="noStrike" spc="-1">
              <a:latin typeface="Times New Roman"/>
            </a:endParaRPr>
          </a:p>
        </p:txBody>
      </p:sp>
      <p:sp>
        <p:nvSpPr>
          <p:cNvPr id="6" name="Footer Placeholder 5"/>
          <p:cNvSpPr>
            <a:spLocks noGrp="1"/>
          </p:cNvSpPr>
          <p:nvPr>
            <p:ph type="ftr" sz="quarter" idx="11"/>
          </p:nvPr>
        </p:nvSpPr>
        <p:spPr/>
        <p:txBody>
          <a:bodyPr/>
          <a:lstStyle/>
          <a:p>
            <a:endParaRPr lang="en-US" sz="2400" b="0" strike="noStrike" spc="-1">
              <a:latin typeface="Times New Roman"/>
            </a:endParaRPr>
          </a:p>
        </p:txBody>
      </p:sp>
      <p:sp>
        <p:nvSpPr>
          <p:cNvPr id="7" name="Slide Number Placeholder 6"/>
          <p:cNvSpPr>
            <a:spLocks noGrp="1"/>
          </p:cNvSpPr>
          <p:nvPr>
            <p:ph type="sldNum" sz="quarter" idx="12"/>
          </p:nvPr>
        </p:nvSpPr>
        <p:spPr/>
        <p:txBody>
          <a:bodyPr/>
          <a:lstStyle/>
          <a:p>
            <a:pPr algn="r">
              <a:lnSpc>
                <a:spcPct val="100000"/>
              </a:lnSpc>
            </a:pPr>
            <a:fld id="{D18DA809-F389-4191-926A-6256C5B60152}" type="slidenum">
              <a:rPr lang="en-US" sz="1050" b="0" strike="noStrike" spc="-1" smtClean="0">
                <a:solidFill>
                  <a:srgbClr val="FFFFFF"/>
                </a:solidFill>
                <a:latin typeface="Tw Cen MT"/>
              </a:rPr>
              <a:pPr algn="r">
                <a:lnSpc>
                  <a:spcPct val="100000"/>
                </a:lnSpc>
              </a:pPr>
              <a:t>‹#›</a:t>
            </a:fld>
            <a:endParaRPr lang="en-US" sz="1050" b="0" strike="noStrike" spc="-1">
              <a:latin typeface="Times New Roman"/>
            </a:endParaRPr>
          </a:p>
        </p:txBody>
      </p:sp>
    </p:spTree>
    <p:extLst>
      <p:ext uri="{BB962C8B-B14F-4D97-AF65-F5344CB8AC3E}">
        <p14:creationId xmlns:p14="http://schemas.microsoft.com/office/powerpoint/2010/main" val="13737793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algn="r">
              <a:lnSpc>
                <a:spcPct val="100000"/>
              </a:lnSpc>
            </a:pPr>
            <a:fld id="{7DD0FA34-BE38-4EDF-9781-411027D015C1}" type="datetime">
              <a:rPr lang="en-US" sz="1050" b="0" strike="noStrike" spc="-1" smtClean="0">
                <a:solidFill>
                  <a:srgbClr val="FFFFFF"/>
                </a:solidFill>
                <a:latin typeface="Tw Cen MT"/>
              </a:rPr>
              <a:pPr algn="r">
                <a:lnSpc>
                  <a:spcPct val="100000"/>
                </a:lnSpc>
              </a:pPr>
              <a:t>1/7/2020</a:t>
            </a:fld>
            <a:endParaRPr lang="en-US" sz="1050" b="0" strike="noStrike" spc="-1">
              <a:latin typeface="Times New Roman"/>
            </a:endParaRPr>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sz="2400" b="0" strike="noStrike" spc="-1">
              <a:latin typeface="Times New Roman"/>
            </a:endParaRPr>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algn="r">
              <a:lnSpc>
                <a:spcPct val="100000"/>
              </a:lnSpc>
            </a:pPr>
            <a:fld id="{D18DA809-F389-4191-926A-6256C5B60152}" type="slidenum">
              <a:rPr lang="en-US" sz="1050" b="0" strike="noStrike" spc="-1" smtClean="0">
                <a:solidFill>
                  <a:srgbClr val="FFFFFF"/>
                </a:solidFill>
                <a:latin typeface="Tw Cen MT"/>
              </a:rPr>
              <a:pPr algn="r">
                <a:lnSpc>
                  <a:spcPct val="100000"/>
                </a:lnSpc>
              </a:pPr>
              <a:t>‹#›</a:t>
            </a:fld>
            <a:endParaRPr lang="en-US" sz="1050" b="0" strike="noStrike" spc="-1">
              <a:latin typeface="Times New Roman"/>
            </a:endParaRPr>
          </a:p>
        </p:txBody>
      </p:sp>
    </p:spTree>
    <p:extLst>
      <p:ext uri="{BB962C8B-B14F-4D97-AF65-F5344CB8AC3E}">
        <p14:creationId xmlns:p14="http://schemas.microsoft.com/office/powerpoint/2010/main" val="1304142344"/>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Lst>
  <p:transition spd="slow">
    <p:wheel spokes="3"/>
  </p:transition>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 name="TextShape 1"/>
          <p:cNvSpPr txBox="1"/>
          <p:nvPr/>
        </p:nvSpPr>
        <p:spPr>
          <a:xfrm>
            <a:off x="1964788" y="228600"/>
            <a:ext cx="8274212" cy="1676400"/>
          </a:xfrm>
          <a:prstGeom prst="rect">
            <a:avLst/>
          </a:prstGeom>
          <a:noFill/>
          <a:ln>
            <a:noFill/>
          </a:ln>
        </p:spPr>
        <p:txBody>
          <a:bodyPr anchor="b"/>
          <a:lstStyle/>
          <a:p>
            <a:pPr algn="ctr">
              <a:lnSpc>
                <a:spcPct val="90000"/>
              </a:lnSpc>
            </a:pPr>
            <a:r>
              <a:rPr lang="en-US" sz="7200" b="1" strike="noStrike" cap="all" spc="-1" dirty="0">
                <a:solidFill>
                  <a:schemeClr val="tx2"/>
                </a:solidFill>
                <a:latin typeface="Tw Cen MT"/>
              </a:rPr>
              <a:t>Plan Eve</a:t>
            </a:r>
            <a:endParaRPr lang="en-US" sz="7200" b="1" strike="noStrike" spc="-1" dirty="0">
              <a:solidFill>
                <a:schemeClr val="tx2"/>
              </a:solidFill>
              <a:latin typeface="Tw Cen MT"/>
            </a:endParaRPr>
          </a:p>
        </p:txBody>
      </p:sp>
      <p:sp>
        <p:nvSpPr>
          <p:cNvPr id="227" name="TextShape 2"/>
          <p:cNvSpPr txBox="1"/>
          <p:nvPr/>
        </p:nvSpPr>
        <p:spPr>
          <a:xfrm>
            <a:off x="1828800" y="2590800"/>
            <a:ext cx="9223237" cy="3255840"/>
          </a:xfrm>
          <a:prstGeom prst="rect">
            <a:avLst/>
          </a:prstGeom>
          <a:noFill/>
          <a:ln>
            <a:noFill/>
          </a:ln>
        </p:spPr>
        <p:txBody>
          <a:bodyPr>
            <a:noAutofit/>
          </a:bodyPr>
          <a:lstStyle/>
          <a:p>
            <a:pPr>
              <a:lnSpc>
                <a:spcPct val="120000"/>
              </a:lnSpc>
              <a:spcBef>
                <a:spcPts val="1001"/>
              </a:spcBef>
            </a:pPr>
            <a:r>
              <a:rPr lang="en-US" sz="2400" b="0" strike="noStrike" cap="all" spc="-1" dirty="0">
                <a:solidFill>
                  <a:schemeClr val="tx2"/>
                </a:solidFill>
                <a:latin typeface="Tw Cen MT"/>
              </a:rPr>
              <a:t>PRESENTED BY:</a:t>
            </a:r>
          </a:p>
          <a:p>
            <a:pPr>
              <a:lnSpc>
                <a:spcPct val="120000"/>
              </a:lnSpc>
              <a:spcBef>
                <a:spcPts val="1001"/>
              </a:spcBef>
            </a:pPr>
            <a:r>
              <a:rPr lang="en-US" sz="2400" cap="all" spc="-1" dirty="0">
                <a:solidFill>
                  <a:schemeClr val="tx2"/>
                </a:solidFill>
                <a:latin typeface="Tw Cen MT"/>
              </a:rPr>
              <a:t>Danish ali (fa16-bscs-0038)</a:t>
            </a:r>
          </a:p>
          <a:p>
            <a:pPr>
              <a:lnSpc>
                <a:spcPct val="120000"/>
              </a:lnSpc>
              <a:spcBef>
                <a:spcPts val="1001"/>
              </a:spcBef>
            </a:pPr>
            <a:r>
              <a:rPr lang="en-US" sz="2400" cap="all" spc="-1" dirty="0">
                <a:solidFill>
                  <a:schemeClr val="tx2"/>
                </a:solidFill>
                <a:latin typeface="Tw Cen MT"/>
              </a:rPr>
              <a:t>Haris KHALID (SP17-BSSE-0046)</a:t>
            </a:r>
            <a:endParaRPr lang="en-US" sz="2400" spc="-1" dirty="0">
              <a:solidFill>
                <a:schemeClr val="tx2"/>
              </a:solidFill>
            </a:endParaRPr>
          </a:p>
          <a:p>
            <a:pPr>
              <a:lnSpc>
                <a:spcPct val="120000"/>
              </a:lnSpc>
              <a:spcBef>
                <a:spcPts val="1001"/>
              </a:spcBef>
            </a:pPr>
            <a:r>
              <a:rPr lang="en-US" sz="2400" b="0" strike="noStrike" cap="all" spc="-1" dirty="0">
                <a:solidFill>
                  <a:schemeClr val="tx2"/>
                </a:solidFill>
                <a:latin typeface="Tw Cen MT"/>
              </a:rPr>
              <a:t>ZAUFISHAN HASSAN (FA16-BSSE-0028)</a:t>
            </a:r>
            <a:r>
              <a:rPr lang="en-US" sz="2400" b="0" strike="noStrike" spc="-1" dirty="0">
                <a:solidFill>
                  <a:schemeClr val="tx2"/>
                </a:solidFill>
                <a:latin typeface="Arial"/>
              </a:rPr>
              <a:t> </a:t>
            </a:r>
          </a:p>
          <a:p>
            <a:pPr>
              <a:lnSpc>
                <a:spcPct val="120000"/>
              </a:lnSpc>
              <a:spcBef>
                <a:spcPts val="1001"/>
              </a:spcBef>
            </a:pPr>
            <a:r>
              <a:rPr lang="en-US" sz="2400" cap="all" spc="-1" dirty="0">
                <a:solidFill>
                  <a:schemeClr val="tx2"/>
                </a:solidFill>
                <a:latin typeface="Tw Cen MT"/>
              </a:rPr>
              <a:t>M.ABDULLAH WASEEM (SP17-BSSE-0060)</a:t>
            </a:r>
            <a:endParaRPr lang="en-US" sz="2400" spc="-1" dirty="0">
              <a:solidFill>
                <a:schemeClr val="tx2"/>
              </a:solidFill>
              <a:latin typeface="Arial"/>
            </a:endParaRPr>
          </a:p>
          <a:p>
            <a:pPr>
              <a:lnSpc>
                <a:spcPct val="120000"/>
              </a:lnSpc>
              <a:spcBef>
                <a:spcPts val="1001"/>
              </a:spcBef>
            </a:pPr>
            <a:r>
              <a:rPr lang="en-US" sz="2400" b="0" strike="noStrike" spc="-1" dirty="0">
                <a:solidFill>
                  <a:schemeClr val="tx2"/>
                </a:solidFill>
                <a:latin typeface="Arial"/>
              </a:rPr>
              <a:t> </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 name="TextShape 1"/>
          <p:cNvSpPr txBox="1"/>
          <p:nvPr/>
        </p:nvSpPr>
        <p:spPr>
          <a:xfrm>
            <a:off x="1600200" y="618480"/>
            <a:ext cx="9447120" cy="1478160"/>
          </a:xfrm>
          <a:prstGeom prst="rect">
            <a:avLst/>
          </a:prstGeom>
          <a:noFill/>
          <a:ln>
            <a:noFill/>
          </a:ln>
        </p:spPr>
        <p:txBody>
          <a:bodyPr anchor="ctr"/>
          <a:lstStyle/>
          <a:p>
            <a:pPr>
              <a:lnSpc>
                <a:spcPct val="90000"/>
              </a:lnSpc>
            </a:pPr>
            <a:r>
              <a:rPr lang="en-US" sz="4000" b="1" strike="noStrike" cap="all" spc="-1" dirty="0">
                <a:solidFill>
                  <a:schemeClr val="tx2"/>
                </a:solidFill>
                <a:latin typeface="Tw Cen MT"/>
              </a:rPr>
              <a:t>Functional requirements</a:t>
            </a:r>
            <a:endParaRPr lang="en-US" sz="4000" b="1" strike="noStrike" spc="-1" dirty="0">
              <a:solidFill>
                <a:schemeClr val="tx2"/>
              </a:solidFill>
              <a:latin typeface="Tw Cen MT"/>
            </a:endParaRPr>
          </a:p>
        </p:txBody>
      </p:sp>
      <p:sp>
        <p:nvSpPr>
          <p:cNvPr id="4" name="TextShape 2">
            <a:extLst>
              <a:ext uri="{FF2B5EF4-FFF2-40B4-BE49-F238E27FC236}">
                <a16:creationId xmlns:a16="http://schemas.microsoft.com/office/drawing/2014/main" id="{D24012AA-8094-428E-8391-26D738B18F24}"/>
              </a:ext>
            </a:extLst>
          </p:cNvPr>
          <p:cNvSpPr txBox="1"/>
          <p:nvPr/>
        </p:nvSpPr>
        <p:spPr>
          <a:xfrm>
            <a:off x="1371600" y="1905000"/>
            <a:ext cx="10363200" cy="4334520"/>
          </a:xfrm>
          <a:prstGeom prst="rect">
            <a:avLst/>
          </a:prstGeom>
          <a:noFill/>
          <a:ln>
            <a:noFill/>
          </a:ln>
        </p:spPr>
        <p:txBody>
          <a:bodyPr>
            <a:normAutofit fontScale="97500"/>
          </a:bodyPr>
          <a:lstStyle/>
          <a:p>
            <a:pPr marL="285750" lvl="0" indent="-285750">
              <a:buFont typeface="Arial" panose="020B0604020202020204" pitchFamily="34" charset="0"/>
              <a:buChar char="•"/>
            </a:pPr>
            <a:r>
              <a:rPr lang="en-US" sz="2400" dirty="0">
                <a:latin typeface="Tw Cen MT" panose="020B0602020104020603" pitchFamily="34" charset="0"/>
              </a:rPr>
              <a:t>To provide secure venue, preventing any disruption from external entity.</a:t>
            </a:r>
            <a:endParaRPr lang="en-PK" sz="2400" dirty="0">
              <a:latin typeface="Tw Cen MT" panose="020B0602020104020603" pitchFamily="34" charset="0"/>
            </a:endParaRPr>
          </a:p>
          <a:p>
            <a:pPr marL="285750" lvl="0" indent="-285750">
              <a:buFont typeface="Arial" panose="020B0604020202020204" pitchFamily="34" charset="0"/>
              <a:buChar char="•"/>
            </a:pPr>
            <a:r>
              <a:rPr lang="en-US" sz="2400" dirty="0">
                <a:latin typeface="Tw Cen MT" panose="020B0602020104020603" pitchFamily="34" charset="0"/>
              </a:rPr>
              <a:t>To check the amount related to the venue or other services.</a:t>
            </a:r>
            <a:endParaRPr lang="en-PK" sz="2400" dirty="0">
              <a:latin typeface="Tw Cen MT" panose="020B0602020104020603" pitchFamily="34" charset="0"/>
            </a:endParaRPr>
          </a:p>
          <a:p>
            <a:pPr marL="285750" lvl="0" indent="-285750">
              <a:buFont typeface="Arial" panose="020B0604020202020204" pitchFamily="34" charset="0"/>
              <a:buChar char="•"/>
            </a:pPr>
            <a:r>
              <a:rPr lang="en-US" sz="2400" dirty="0">
                <a:latin typeface="Tw Cen MT" panose="020B0602020104020603" pitchFamily="34" charset="0"/>
              </a:rPr>
              <a:t>Expert system will guide the client.</a:t>
            </a:r>
          </a:p>
          <a:p>
            <a:pPr marL="285750" indent="-285750">
              <a:buFont typeface="Arial" panose="020B0604020202020204" pitchFamily="34" charset="0"/>
              <a:buChar char="•"/>
            </a:pPr>
            <a:r>
              <a:rPr lang="en-US" sz="2400" dirty="0">
                <a:latin typeface="Tw Cen MT" panose="020B0602020104020603" pitchFamily="34" charset="0"/>
              </a:rPr>
              <a:t>Client can see the availability of the venue.</a:t>
            </a:r>
            <a:endParaRPr lang="en-PK" sz="2400" dirty="0">
              <a:latin typeface="Tw Cen MT" panose="020B0602020104020603" pitchFamily="34" charset="0"/>
            </a:endParaRPr>
          </a:p>
          <a:p>
            <a:pPr marL="285750" lvl="0" indent="-285750">
              <a:buFont typeface="Arial" panose="020B0604020202020204" pitchFamily="34" charset="0"/>
              <a:buChar char="•"/>
            </a:pPr>
            <a:r>
              <a:rPr lang="en-US" sz="2400" dirty="0">
                <a:latin typeface="Tw Cen MT" panose="020B0602020104020603" pitchFamily="34" charset="0"/>
              </a:rPr>
              <a:t>Send the request to the expert system for the reservation.</a:t>
            </a:r>
            <a:endParaRPr lang="en-PK" sz="2400" dirty="0">
              <a:latin typeface="Tw Cen MT" panose="020B0602020104020603" pitchFamily="34" charset="0"/>
            </a:endParaRPr>
          </a:p>
          <a:p>
            <a:pPr marL="285750" lvl="0" indent="-285750">
              <a:buFont typeface="Arial" panose="020B0604020202020204" pitchFamily="34" charset="0"/>
              <a:buChar char="•"/>
            </a:pPr>
            <a:r>
              <a:rPr lang="en-US" sz="2400" dirty="0">
                <a:latin typeface="Tw Cen MT" panose="020B0602020104020603" pitchFamily="34" charset="0"/>
              </a:rPr>
              <a:t>Expert system will communicate with the service provider for the approval.</a:t>
            </a:r>
            <a:endParaRPr lang="en-PK" sz="2400" dirty="0">
              <a:latin typeface="Tw Cen MT" panose="020B0602020104020603" pitchFamily="34" charset="0"/>
            </a:endParaRPr>
          </a:p>
          <a:p>
            <a:pPr marL="285750" lvl="0" indent="-285750">
              <a:buFont typeface="Arial" panose="020B0604020202020204" pitchFamily="34" charset="0"/>
              <a:buChar char="•"/>
            </a:pPr>
            <a:r>
              <a:rPr lang="en-US" sz="2400" dirty="0">
                <a:latin typeface="Tw Cen MT" panose="020B0602020104020603" pitchFamily="34" charset="0"/>
              </a:rPr>
              <a:t>Admin manage the position of service provider in referral system.</a:t>
            </a:r>
          </a:p>
          <a:p>
            <a:pPr marL="285750" lvl="0" indent="-285750">
              <a:buFont typeface="Arial" panose="020B0604020202020204" pitchFamily="34" charset="0"/>
              <a:buChar char="•"/>
            </a:pPr>
            <a:r>
              <a:rPr lang="en-US" sz="2400" dirty="0">
                <a:latin typeface="Tw Cen MT" panose="020B0602020104020603" pitchFamily="34" charset="0"/>
              </a:rPr>
              <a:t>Enable the client to enter the information regarding the venue or other services.</a:t>
            </a:r>
            <a:endParaRPr lang="en-PK" sz="2400" dirty="0">
              <a:latin typeface="Tw Cen MT" panose="020B0602020104020603" pitchFamily="34" charset="0"/>
            </a:endParaRPr>
          </a:p>
          <a:p>
            <a:pPr marL="285750" lvl="0" indent="-285750">
              <a:buFont typeface="Arial" panose="020B0604020202020204" pitchFamily="34" charset="0"/>
              <a:buChar char="•"/>
            </a:pPr>
            <a:r>
              <a:rPr lang="en-US" sz="2400" dirty="0">
                <a:latin typeface="Tw Cen MT" panose="020B0602020104020603" pitchFamily="34" charset="0"/>
              </a:rPr>
              <a:t>Client can see the details according to its requirements rather than going to the physical location.</a:t>
            </a:r>
            <a:endParaRPr lang="en-PK" sz="2400" dirty="0">
              <a:latin typeface="Tw Cen MT" panose="020B0602020104020603" pitchFamily="34" charset="0"/>
            </a:endParaRPr>
          </a:p>
          <a:p>
            <a:pPr marL="285750" lvl="0" indent="-285750">
              <a:buFont typeface="Arial" panose="020B0604020202020204" pitchFamily="34" charset="0"/>
              <a:buChar char="•"/>
            </a:pPr>
            <a:r>
              <a:rPr lang="en-US" sz="2400" dirty="0">
                <a:latin typeface="Tw Cen MT" panose="020B0602020104020603" pitchFamily="34" charset="0"/>
              </a:rPr>
              <a:t>The client can login the system if he is registered in the system.</a:t>
            </a:r>
            <a:endParaRPr lang="en-PK" sz="2400" dirty="0">
              <a:latin typeface="Tw Cen MT" panose="020B0602020104020603" pitchFamily="34" charset="0"/>
            </a:endParaRPr>
          </a:p>
          <a:p>
            <a:pPr marL="285750" lvl="0" indent="-285750">
              <a:buFont typeface="Arial" panose="020B0604020202020204" pitchFamily="34" charset="0"/>
              <a:buChar char="•"/>
            </a:pPr>
            <a:endParaRPr lang="en-US" sz="2400" dirty="0">
              <a:latin typeface="Tw Cen MT" panose="020B0602020104020603" pitchFamily="34" charset="0"/>
            </a:endParaRPr>
          </a:p>
          <a:p>
            <a:pPr marL="360">
              <a:lnSpc>
                <a:spcPct val="120000"/>
              </a:lnSpc>
              <a:spcBef>
                <a:spcPts val="1001"/>
              </a:spcBef>
              <a:buClr>
                <a:schemeClr val="tx1"/>
              </a:buClr>
              <a:buSzPct val="125000"/>
            </a:pPr>
            <a:endParaRPr lang="en-US" sz="2400" dirty="0">
              <a:latin typeface="Tw Cen MT" panose="020B0602020104020603" pitchFamily="34" charset="0"/>
            </a:endParaRPr>
          </a:p>
          <a:p>
            <a:pPr marL="343260" indent="-342900">
              <a:lnSpc>
                <a:spcPct val="120000"/>
              </a:lnSpc>
              <a:spcBef>
                <a:spcPts val="1001"/>
              </a:spcBef>
              <a:buClr>
                <a:schemeClr val="tx1"/>
              </a:buClr>
              <a:buSzPct val="125000"/>
              <a:buFont typeface="Arial" panose="020B0604020202020204" pitchFamily="34" charset="0"/>
              <a:buChar char="•"/>
            </a:pPr>
            <a:endParaRPr lang="en-PK" sz="2400" dirty="0">
              <a:latin typeface="Tw Cen MT" panose="020B0602020104020603"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2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20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20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20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20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20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fade">
                                      <p:cBhvr>
                                        <p:cTn id="37" dur="2000"/>
                                        <p:tgtEl>
                                          <p:spTgt spid="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
                                            <p:txEl>
                                              <p:pRg st="7" end="7"/>
                                            </p:txEl>
                                          </p:spTgt>
                                        </p:tgtEl>
                                        <p:attrNameLst>
                                          <p:attrName>style.visibility</p:attrName>
                                        </p:attrNameLst>
                                      </p:cBhvr>
                                      <p:to>
                                        <p:strVal val="visible"/>
                                      </p:to>
                                    </p:set>
                                    <p:animEffect transition="in" filter="fade">
                                      <p:cBhvr>
                                        <p:cTn id="42" dur="2000"/>
                                        <p:tgtEl>
                                          <p:spTgt spid="4">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4">
                                            <p:txEl>
                                              <p:pRg st="8" end="8"/>
                                            </p:txEl>
                                          </p:spTgt>
                                        </p:tgtEl>
                                        <p:attrNameLst>
                                          <p:attrName>style.visibility</p:attrName>
                                        </p:attrNameLst>
                                      </p:cBhvr>
                                      <p:to>
                                        <p:strVal val="visible"/>
                                      </p:to>
                                    </p:set>
                                    <p:animEffect transition="in" filter="fade">
                                      <p:cBhvr>
                                        <p:cTn id="47" dur="2000"/>
                                        <p:tgtEl>
                                          <p:spTgt spid="4">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4">
                                            <p:txEl>
                                              <p:pRg st="9" end="9"/>
                                            </p:txEl>
                                          </p:spTgt>
                                        </p:tgtEl>
                                        <p:attrNameLst>
                                          <p:attrName>style.visibility</p:attrName>
                                        </p:attrNameLst>
                                      </p:cBhvr>
                                      <p:to>
                                        <p:strVal val="visible"/>
                                      </p:to>
                                    </p:set>
                                    <p:animEffect transition="in" filter="fade">
                                      <p:cBhvr>
                                        <p:cTn id="52" dur="2000"/>
                                        <p:tgtEl>
                                          <p:spTgt spid="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 name="TextShape 1"/>
          <p:cNvSpPr txBox="1"/>
          <p:nvPr/>
        </p:nvSpPr>
        <p:spPr>
          <a:xfrm>
            <a:off x="1600200" y="618480"/>
            <a:ext cx="9447120" cy="1478160"/>
          </a:xfrm>
          <a:prstGeom prst="rect">
            <a:avLst/>
          </a:prstGeom>
          <a:noFill/>
          <a:ln>
            <a:noFill/>
          </a:ln>
        </p:spPr>
        <p:txBody>
          <a:bodyPr anchor="ctr"/>
          <a:lstStyle/>
          <a:p>
            <a:pPr>
              <a:lnSpc>
                <a:spcPct val="90000"/>
              </a:lnSpc>
            </a:pPr>
            <a:r>
              <a:rPr lang="en-US" sz="4000" b="1" strike="noStrike" cap="all" spc="-1" dirty="0">
                <a:solidFill>
                  <a:schemeClr val="tx2"/>
                </a:solidFill>
                <a:latin typeface="Tw Cen MT"/>
              </a:rPr>
              <a:t>Non-functional requirements</a:t>
            </a:r>
            <a:endParaRPr lang="en-US" sz="4000" b="1" strike="noStrike" spc="-1" dirty="0">
              <a:solidFill>
                <a:schemeClr val="tx2"/>
              </a:solidFill>
              <a:latin typeface="Tw Cen MT"/>
            </a:endParaRPr>
          </a:p>
        </p:txBody>
      </p:sp>
      <p:sp>
        <p:nvSpPr>
          <p:cNvPr id="251" name="TextShape 2"/>
          <p:cNvSpPr txBox="1"/>
          <p:nvPr/>
        </p:nvSpPr>
        <p:spPr>
          <a:xfrm>
            <a:off x="1611923" y="1828800"/>
            <a:ext cx="7620000" cy="4114800"/>
          </a:xfrm>
          <a:prstGeom prst="rect">
            <a:avLst/>
          </a:prstGeom>
          <a:noFill/>
          <a:ln>
            <a:noFill/>
          </a:ln>
        </p:spPr>
        <p:txBody>
          <a:bodyPr>
            <a:noAutofit/>
          </a:bodyPr>
          <a:lstStyle/>
          <a:p>
            <a:pPr marL="228600" indent="-228240">
              <a:lnSpc>
                <a:spcPct val="120000"/>
              </a:lnSpc>
              <a:spcBef>
                <a:spcPts val="1001"/>
              </a:spcBef>
              <a:buClr>
                <a:schemeClr val="tx1"/>
              </a:buClr>
              <a:buSzPct val="125000"/>
              <a:buFont typeface="Arial"/>
              <a:buChar char="•"/>
            </a:pPr>
            <a:r>
              <a:rPr lang="en-US" sz="2400" b="0" strike="noStrike" spc="-1" dirty="0">
                <a:solidFill>
                  <a:schemeClr val="tx2"/>
                </a:solidFill>
                <a:latin typeface="Tw Cen MT"/>
              </a:rPr>
              <a:t>Performance Requirement</a:t>
            </a:r>
          </a:p>
          <a:p>
            <a:pPr marL="228600" indent="-228240">
              <a:lnSpc>
                <a:spcPct val="120000"/>
              </a:lnSpc>
              <a:spcBef>
                <a:spcPts val="1001"/>
              </a:spcBef>
              <a:buClr>
                <a:schemeClr val="tx1"/>
              </a:buClr>
              <a:buSzPct val="125000"/>
              <a:buFont typeface="Arial"/>
              <a:buChar char="•"/>
            </a:pPr>
            <a:r>
              <a:rPr lang="en-US" sz="2400" spc="-1" dirty="0">
                <a:solidFill>
                  <a:schemeClr val="tx2"/>
                </a:solidFill>
                <a:latin typeface="Tw Cen MT"/>
              </a:rPr>
              <a:t>Security Requirement</a:t>
            </a:r>
          </a:p>
          <a:p>
            <a:pPr marL="228600" indent="-228240">
              <a:lnSpc>
                <a:spcPct val="120000"/>
              </a:lnSpc>
              <a:spcBef>
                <a:spcPts val="1001"/>
              </a:spcBef>
              <a:buClr>
                <a:schemeClr val="tx1"/>
              </a:buClr>
              <a:buSzPct val="125000"/>
              <a:buFont typeface="Arial"/>
              <a:buChar char="•"/>
            </a:pPr>
            <a:r>
              <a:rPr lang="en-US" sz="2400" spc="-1" dirty="0">
                <a:solidFill>
                  <a:schemeClr val="tx2"/>
                </a:solidFill>
                <a:latin typeface="Tw Cen MT"/>
              </a:rPr>
              <a:t>Safety Requirement</a:t>
            </a:r>
          </a:p>
          <a:p>
            <a:pPr marL="228600" indent="-228240">
              <a:lnSpc>
                <a:spcPct val="120000"/>
              </a:lnSpc>
              <a:spcBef>
                <a:spcPts val="1001"/>
              </a:spcBef>
              <a:buClr>
                <a:schemeClr val="tx1"/>
              </a:buClr>
              <a:buSzPct val="125000"/>
              <a:buFont typeface="Arial"/>
              <a:buChar char="•"/>
            </a:pPr>
            <a:r>
              <a:rPr lang="en-US" sz="2400" b="0" strike="noStrike" spc="-1" dirty="0">
                <a:solidFill>
                  <a:schemeClr val="tx2"/>
                </a:solidFill>
                <a:latin typeface="Tw Cen MT"/>
              </a:rPr>
              <a:t>Organizational Requirement</a:t>
            </a:r>
          </a:p>
          <a:p>
            <a:pPr marL="228600" indent="-228240">
              <a:lnSpc>
                <a:spcPct val="120000"/>
              </a:lnSpc>
              <a:spcBef>
                <a:spcPts val="1001"/>
              </a:spcBef>
              <a:buClr>
                <a:schemeClr val="tx1"/>
              </a:buClr>
              <a:buSzPct val="125000"/>
              <a:buFont typeface="Arial"/>
              <a:buChar char="•"/>
            </a:pPr>
            <a:r>
              <a:rPr lang="en-US" sz="2400" b="0" strike="noStrike" spc="-1" dirty="0">
                <a:solidFill>
                  <a:schemeClr val="tx2"/>
                </a:solidFill>
                <a:latin typeface="Tw Cen MT"/>
              </a:rPr>
              <a:t>Operational Requirement</a:t>
            </a:r>
          </a:p>
          <a:p>
            <a:pPr marL="228600" indent="-228240">
              <a:lnSpc>
                <a:spcPct val="120000"/>
              </a:lnSpc>
              <a:spcBef>
                <a:spcPts val="1001"/>
              </a:spcBef>
              <a:buClr>
                <a:schemeClr val="tx1"/>
              </a:buClr>
              <a:buSzPct val="125000"/>
              <a:buFont typeface="Arial"/>
              <a:buChar char="•"/>
            </a:pPr>
            <a:r>
              <a:rPr lang="en-US" sz="2400" b="0" strike="noStrike" spc="-1" dirty="0">
                <a:solidFill>
                  <a:schemeClr val="tx2"/>
                </a:solidFill>
                <a:latin typeface="Tw Cen MT"/>
              </a:rPr>
              <a:t>Development Requirement</a:t>
            </a:r>
          </a:p>
          <a:p>
            <a:pPr>
              <a:lnSpc>
                <a:spcPct val="120000"/>
              </a:lnSpc>
              <a:spcBef>
                <a:spcPts val="1001"/>
              </a:spcBef>
              <a:buClr>
                <a:schemeClr val="tx1"/>
              </a:buClr>
            </a:pPr>
            <a:endParaRPr lang="en-US" sz="2400" b="0" strike="noStrike" spc="-1" dirty="0">
              <a:solidFill>
                <a:schemeClr val="tx2"/>
              </a:solidFill>
              <a:latin typeface="Tw Cen MT"/>
            </a:endParaRPr>
          </a:p>
        </p:txBody>
      </p:sp>
    </p:spTree>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 name="TextShape 1"/>
          <p:cNvSpPr txBox="1"/>
          <p:nvPr/>
        </p:nvSpPr>
        <p:spPr>
          <a:xfrm>
            <a:off x="1600200" y="618480"/>
            <a:ext cx="9447120" cy="1478160"/>
          </a:xfrm>
          <a:prstGeom prst="rect">
            <a:avLst/>
          </a:prstGeom>
          <a:noFill/>
          <a:ln>
            <a:noFill/>
          </a:ln>
        </p:spPr>
        <p:txBody>
          <a:bodyPr anchor="ctr"/>
          <a:lstStyle/>
          <a:p>
            <a:pPr>
              <a:lnSpc>
                <a:spcPct val="90000"/>
              </a:lnSpc>
            </a:pPr>
            <a:r>
              <a:rPr lang="en-US" sz="4000" b="1" strike="noStrike" cap="all" spc="-1" dirty="0">
                <a:solidFill>
                  <a:schemeClr val="tx2"/>
                </a:solidFill>
                <a:latin typeface="Tw Cen MT"/>
              </a:rPr>
              <a:t>Software quality attributes</a:t>
            </a:r>
            <a:endParaRPr lang="en-US" sz="4000" b="1" strike="noStrike" spc="-1" dirty="0">
              <a:solidFill>
                <a:schemeClr val="tx2"/>
              </a:solidFill>
              <a:latin typeface="Tw Cen MT"/>
            </a:endParaRPr>
          </a:p>
        </p:txBody>
      </p:sp>
      <p:sp>
        <p:nvSpPr>
          <p:cNvPr id="251" name="TextShape 2"/>
          <p:cNvSpPr txBox="1"/>
          <p:nvPr/>
        </p:nvSpPr>
        <p:spPr>
          <a:xfrm>
            <a:off x="1636643" y="2046428"/>
            <a:ext cx="4469296" cy="4648200"/>
          </a:xfrm>
          <a:prstGeom prst="rect">
            <a:avLst/>
          </a:prstGeom>
          <a:noFill/>
          <a:ln>
            <a:noFill/>
          </a:ln>
        </p:spPr>
        <p:txBody>
          <a:bodyPr>
            <a:noAutofit/>
          </a:bodyPr>
          <a:lstStyle/>
          <a:p>
            <a:pPr marL="228600" indent="-228240">
              <a:lnSpc>
                <a:spcPct val="120000"/>
              </a:lnSpc>
              <a:spcBef>
                <a:spcPts val="1001"/>
              </a:spcBef>
              <a:buClr>
                <a:schemeClr val="tx1"/>
              </a:buClr>
              <a:buSzPct val="125000"/>
              <a:buFont typeface="Arial"/>
              <a:buChar char="•"/>
            </a:pPr>
            <a:r>
              <a:rPr lang="en-US" sz="2400" b="0" strike="noStrike" spc="-1" dirty="0">
                <a:solidFill>
                  <a:schemeClr val="tx2"/>
                </a:solidFill>
                <a:latin typeface="Tw Cen MT"/>
              </a:rPr>
              <a:t>Availability</a:t>
            </a:r>
          </a:p>
          <a:p>
            <a:pPr marL="228600" indent="-228240">
              <a:lnSpc>
                <a:spcPct val="120000"/>
              </a:lnSpc>
              <a:spcBef>
                <a:spcPts val="1001"/>
              </a:spcBef>
              <a:buClr>
                <a:schemeClr val="tx1"/>
              </a:buClr>
              <a:buSzPct val="125000"/>
              <a:buFont typeface="Arial"/>
              <a:buChar char="•"/>
            </a:pPr>
            <a:r>
              <a:rPr lang="en-US" sz="2400" spc="-1" dirty="0">
                <a:solidFill>
                  <a:schemeClr val="tx2"/>
                </a:solidFill>
                <a:latin typeface="Tw Cen MT"/>
              </a:rPr>
              <a:t>Usability</a:t>
            </a:r>
          </a:p>
          <a:p>
            <a:pPr marL="228600" indent="-228240">
              <a:lnSpc>
                <a:spcPct val="120000"/>
              </a:lnSpc>
              <a:spcBef>
                <a:spcPts val="1001"/>
              </a:spcBef>
              <a:buClr>
                <a:schemeClr val="tx1"/>
              </a:buClr>
              <a:buSzPct val="125000"/>
              <a:buFont typeface="Arial"/>
              <a:buChar char="•"/>
            </a:pPr>
            <a:r>
              <a:rPr lang="en-US" sz="2400" b="0" strike="noStrike" spc="-1" dirty="0">
                <a:solidFill>
                  <a:schemeClr val="tx2"/>
                </a:solidFill>
                <a:latin typeface="Tw Cen MT"/>
              </a:rPr>
              <a:t>Testability</a:t>
            </a:r>
          </a:p>
          <a:p>
            <a:pPr marL="228600" indent="-228240">
              <a:lnSpc>
                <a:spcPct val="120000"/>
              </a:lnSpc>
              <a:spcBef>
                <a:spcPts val="1001"/>
              </a:spcBef>
              <a:buClr>
                <a:schemeClr val="tx1"/>
              </a:buClr>
              <a:buSzPct val="125000"/>
              <a:buFont typeface="Arial"/>
              <a:buChar char="•"/>
            </a:pPr>
            <a:r>
              <a:rPr lang="en-US" sz="2400" spc="-1" dirty="0">
                <a:solidFill>
                  <a:schemeClr val="tx2"/>
                </a:solidFill>
                <a:latin typeface="Tw Cen MT"/>
              </a:rPr>
              <a:t>Adaptability</a:t>
            </a:r>
          </a:p>
          <a:p>
            <a:pPr>
              <a:lnSpc>
                <a:spcPct val="120000"/>
              </a:lnSpc>
              <a:spcBef>
                <a:spcPts val="1001"/>
              </a:spcBef>
              <a:buClr>
                <a:schemeClr val="tx1"/>
              </a:buClr>
            </a:pPr>
            <a:endParaRPr lang="en-US" sz="2400" b="0" strike="noStrike" spc="-1" dirty="0">
              <a:solidFill>
                <a:schemeClr val="tx2"/>
              </a:solidFill>
              <a:latin typeface="Tw Cen MT"/>
            </a:endParaRPr>
          </a:p>
        </p:txBody>
      </p:sp>
      <p:sp>
        <p:nvSpPr>
          <p:cNvPr id="2" name="Rectangle 1">
            <a:extLst>
              <a:ext uri="{FF2B5EF4-FFF2-40B4-BE49-F238E27FC236}">
                <a16:creationId xmlns:a16="http://schemas.microsoft.com/office/drawing/2014/main" id="{7910AF35-D792-4063-93CD-CB09D0A15253}"/>
              </a:ext>
            </a:extLst>
          </p:cNvPr>
          <p:cNvSpPr/>
          <p:nvPr/>
        </p:nvSpPr>
        <p:spPr>
          <a:xfrm>
            <a:off x="4374011" y="2046428"/>
            <a:ext cx="6096000" cy="2218043"/>
          </a:xfrm>
          <a:prstGeom prst="rect">
            <a:avLst/>
          </a:prstGeom>
        </p:spPr>
        <p:txBody>
          <a:bodyPr>
            <a:spAutoFit/>
          </a:bodyPr>
          <a:lstStyle/>
          <a:p>
            <a:pPr marL="228600" indent="-228240">
              <a:lnSpc>
                <a:spcPct val="120000"/>
              </a:lnSpc>
              <a:spcBef>
                <a:spcPts val="1001"/>
              </a:spcBef>
              <a:buClr>
                <a:schemeClr val="tx1"/>
              </a:buClr>
              <a:buSzPct val="125000"/>
              <a:buFont typeface="Arial"/>
              <a:buChar char="•"/>
            </a:pPr>
            <a:r>
              <a:rPr lang="en-US" sz="2400" spc="-1" dirty="0">
                <a:solidFill>
                  <a:schemeClr val="tx2"/>
                </a:solidFill>
                <a:latin typeface="Tw Cen MT"/>
              </a:rPr>
              <a:t>Flexibility</a:t>
            </a:r>
          </a:p>
          <a:p>
            <a:pPr marL="228600" indent="-228240">
              <a:lnSpc>
                <a:spcPct val="120000"/>
              </a:lnSpc>
              <a:spcBef>
                <a:spcPts val="1001"/>
              </a:spcBef>
              <a:buClr>
                <a:schemeClr val="tx1"/>
              </a:buClr>
              <a:buSzPct val="125000"/>
              <a:buFont typeface="Arial"/>
              <a:buChar char="•"/>
            </a:pPr>
            <a:r>
              <a:rPr lang="en-US" sz="2400" spc="-1" dirty="0">
                <a:solidFill>
                  <a:schemeClr val="tx2"/>
                </a:solidFill>
                <a:latin typeface="Tw Cen MT"/>
              </a:rPr>
              <a:t>Maintainability</a:t>
            </a:r>
          </a:p>
          <a:p>
            <a:pPr marL="228600" indent="-228240">
              <a:lnSpc>
                <a:spcPct val="120000"/>
              </a:lnSpc>
              <a:spcBef>
                <a:spcPts val="1001"/>
              </a:spcBef>
              <a:buClr>
                <a:schemeClr val="tx1"/>
              </a:buClr>
              <a:buSzPct val="125000"/>
              <a:buFont typeface="Arial"/>
              <a:buChar char="•"/>
            </a:pPr>
            <a:r>
              <a:rPr lang="en-US" sz="2400" spc="-1" dirty="0">
                <a:solidFill>
                  <a:schemeClr val="tx2"/>
                </a:solidFill>
                <a:latin typeface="Tw Cen MT"/>
              </a:rPr>
              <a:t>Portability</a:t>
            </a:r>
          </a:p>
          <a:p>
            <a:pPr marL="228600" indent="-228240">
              <a:lnSpc>
                <a:spcPct val="120000"/>
              </a:lnSpc>
              <a:spcBef>
                <a:spcPts val="1001"/>
              </a:spcBef>
              <a:buClr>
                <a:schemeClr val="tx1"/>
              </a:buClr>
              <a:buSzPct val="125000"/>
              <a:buFont typeface="Arial"/>
              <a:buChar char="•"/>
            </a:pPr>
            <a:r>
              <a:rPr lang="en-US" sz="2400" spc="-1" dirty="0">
                <a:solidFill>
                  <a:schemeClr val="tx2"/>
                </a:solidFill>
                <a:latin typeface="Tw Cen MT"/>
              </a:rPr>
              <a:t>Reliability</a:t>
            </a:r>
          </a:p>
        </p:txBody>
      </p:sp>
    </p:spTree>
    <p:extLst>
      <p:ext uri="{BB962C8B-B14F-4D97-AF65-F5344CB8AC3E}">
        <p14:creationId xmlns:p14="http://schemas.microsoft.com/office/powerpoint/2010/main" val="2462722646"/>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 name="TextShape 1"/>
          <p:cNvSpPr txBox="1"/>
          <p:nvPr/>
        </p:nvSpPr>
        <p:spPr>
          <a:xfrm>
            <a:off x="1676400" y="228600"/>
            <a:ext cx="9883960" cy="989111"/>
          </a:xfrm>
          <a:prstGeom prst="rect">
            <a:avLst/>
          </a:prstGeom>
          <a:noFill/>
          <a:ln>
            <a:noFill/>
          </a:ln>
        </p:spPr>
        <p:txBody>
          <a:bodyPr lIns="0" tIns="0" rIns="0" bIns="0" anchor="ctr"/>
          <a:lstStyle/>
          <a:p>
            <a:r>
              <a:rPr lang="en-US" sz="3600" b="1" strike="noStrike" spc="-1" dirty="0">
                <a:latin typeface="Tw Cen MT"/>
              </a:rPr>
              <a:t>HTA (Hierarchical Task Analysis)</a:t>
            </a:r>
          </a:p>
        </p:txBody>
      </p:sp>
      <p:pic>
        <p:nvPicPr>
          <p:cNvPr id="4" name="Picture 3" descr="A screenshot of a cell phone&#10;&#10;Description automatically generated">
            <a:extLst>
              <a:ext uri="{FF2B5EF4-FFF2-40B4-BE49-F238E27FC236}">
                <a16:creationId xmlns:a16="http://schemas.microsoft.com/office/drawing/2014/main" id="{1E6B6FE8-306B-4CD5-85DF-B3ED817822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7" y="1120726"/>
            <a:ext cx="12054825" cy="5737274"/>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 name="TextShape 1"/>
          <p:cNvSpPr txBox="1"/>
          <p:nvPr/>
        </p:nvSpPr>
        <p:spPr>
          <a:xfrm>
            <a:off x="1447800" y="745962"/>
            <a:ext cx="10515600" cy="1501351"/>
          </a:xfrm>
          <a:prstGeom prst="rect">
            <a:avLst/>
          </a:prstGeom>
          <a:noFill/>
          <a:ln>
            <a:noFill/>
          </a:ln>
        </p:spPr>
        <p:txBody>
          <a:bodyPr anchor="ctr"/>
          <a:lstStyle/>
          <a:p>
            <a:pPr>
              <a:lnSpc>
                <a:spcPct val="90000"/>
              </a:lnSpc>
            </a:pPr>
            <a:r>
              <a:rPr lang="en-US" sz="3600" b="1" strike="noStrike" cap="all" spc="-1" dirty="0">
                <a:solidFill>
                  <a:schemeClr val="tx2"/>
                </a:solidFill>
                <a:latin typeface="Tw Cen MT"/>
              </a:rPr>
              <a:t>THE main PROBLEM IN Planning events?</a:t>
            </a:r>
            <a:endParaRPr lang="en-US" sz="3600" b="1" strike="noStrike" spc="-1" dirty="0">
              <a:solidFill>
                <a:schemeClr val="tx2"/>
              </a:solidFill>
              <a:latin typeface="Tw Cen MT"/>
            </a:endParaRPr>
          </a:p>
        </p:txBody>
      </p:sp>
      <p:sp>
        <p:nvSpPr>
          <p:cNvPr id="229" name="TextShape 2"/>
          <p:cNvSpPr txBox="1"/>
          <p:nvPr/>
        </p:nvSpPr>
        <p:spPr>
          <a:xfrm>
            <a:off x="1295400" y="2253175"/>
            <a:ext cx="9905760" cy="3541320"/>
          </a:xfrm>
          <a:prstGeom prst="rect">
            <a:avLst/>
          </a:prstGeom>
          <a:noFill/>
          <a:ln>
            <a:noFill/>
          </a:ln>
        </p:spPr>
        <p:txBody>
          <a:bodyPr>
            <a:normAutofit fontScale="97500"/>
          </a:bodyPr>
          <a:lstStyle/>
          <a:p>
            <a:pPr marL="343260" indent="-342900">
              <a:lnSpc>
                <a:spcPct val="120000"/>
              </a:lnSpc>
              <a:spcBef>
                <a:spcPts val="1001"/>
              </a:spcBef>
              <a:buClr>
                <a:schemeClr val="tx1"/>
              </a:buClr>
              <a:buSzPct val="125000"/>
              <a:buFont typeface="Arial" panose="020B0604020202020204" pitchFamily="34" charset="0"/>
              <a:buChar char="•"/>
            </a:pPr>
            <a:r>
              <a:rPr lang="en-US" sz="2500" dirty="0"/>
              <a:t>Arranging a corporate event becomes a massive task these days</a:t>
            </a:r>
          </a:p>
          <a:p>
            <a:pPr marL="343260" indent="-342900">
              <a:lnSpc>
                <a:spcPct val="120000"/>
              </a:lnSpc>
              <a:spcBef>
                <a:spcPts val="1001"/>
              </a:spcBef>
              <a:buClr>
                <a:schemeClr val="tx1"/>
              </a:buClr>
              <a:buSzPct val="125000"/>
              <a:buFont typeface="Arial" panose="020B0604020202020204" pitchFamily="34" charset="0"/>
              <a:buChar char="•"/>
            </a:pPr>
            <a:r>
              <a:rPr lang="en-US" sz="2500" dirty="0">
                <a:solidFill>
                  <a:schemeClr val="tx2"/>
                </a:solidFill>
              </a:rPr>
              <a:t>Planning an event requires a lot of energy, time, and money</a:t>
            </a:r>
          </a:p>
          <a:p>
            <a:pPr marL="343260" indent="-342900">
              <a:lnSpc>
                <a:spcPct val="120000"/>
              </a:lnSpc>
              <a:spcBef>
                <a:spcPts val="1001"/>
              </a:spcBef>
              <a:buClr>
                <a:schemeClr val="tx1"/>
              </a:buClr>
              <a:buSzPct val="125000"/>
              <a:buFont typeface="Arial" panose="020B0604020202020204" pitchFamily="34" charset="0"/>
              <a:buChar char="•"/>
            </a:pPr>
            <a:r>
              <a:rPr lang="en-US" sz="2500" dirty="0">
                <a:solidFill>
                  <a:schemeClr val="tx2"/>
                </a:solidFill>
              </a:rPr>
              <a:t>Choosing the right venue</a:t>
            </a:r>
          </a:p>
          <a:p>
            <a:pPr marL="343260" indent="-342900">
              <a:lnSpc>
                <a:spcPct val="120000"/>
              </a:lnSpc>
              <a:spcBef>
                <a:spcPts val="1001"/>
              </a:spcBef>
              <a:buClr>
                <a:schemeClr val="tx1"/>
              </a:buClr>
              <a:buSzPct val="125000"/>
              <a:buFont typeface="Arial" panose="020B0604020202020204" pitchFamily="34" charset="0"/>
              <a:buChar char="•"/>
            </a:pPr>
            <a:r>
              <a:rPr lang="en-US" sz="2500" dirty="0">
                <a:solidFill>
                  <a:schemeClr val="tx2"/>
                </a:solidFill>
              </a:rPr>
              <a:t>Uncooperative Weather</a:t>
            </a:r>
          </a:p>
          <a:p>
            <a:pPr marL="343260" indent="-342900">
              <a:lnSpc>
                <a:spcPct val="120000"/>
              </a:lnSpc>
              <a:spcBef>
                <a:spcPts val="1001"/>
              </a:spcBef>
              <a:buClr>
                <a:schemeClr val="tx1"/>
              </a:buClr>
              <a:buSzPct val="125000"/>
              <a:buFont typeface="Arial" panose="020B0604020202020204" pitchFamily="34" charset="0"/>
              <a:buChar char="•"/>
            </a:pPr>
            <a:r>
              <a:rPr lang="en-US" sz="2500" dirty="0">
                <a:solidFill>
                  <a:schemeClr val="tx2"/>
                </a:solidFill>
              </a:rPr>
              <a:t>Running out of time</a:t>
            </a:r>
          </a:p>
          <a:p>
            <a:pPr marL="343260" indent="-342900">
              <a:lnSpc>
                <a:spcPct val="120000"/>
              </a:lnSpc>
              <a:spcBef>
                <a:spcPts val="1001"/>
              </a:spcBef>
              <a:buClr>
                <a:schemeClr val="tx1"/>
              </a:buClr>
              <a:buSzPct val="125000"/>
              <a:buFont typeface="Arial" panose="020B0604020202020204" pitchFamily="34" charset="0"/>
              <a:buChar char="•"/>
            </a:pPr>
            <a:r>
              <a:rPr lang="en-US" sz="2500" dirty="0">
                <a:solidFill>
                  <a:schemeClr val="tx2"/>
                </a:solidFill>
              </a:rPr>
              <a:t>Too many guests</a:t>
            </a:r>
          </a:p>
          <a:p>
            <a:pPr marL="343260" indent="-342900">
              <a:lnSpc>
                <a:spcPct val="120000"/>
              </a:lnSpc>
              <a:spcBef>
                <a:spcPts val="1001"/>
              </a:spcBef>
              <a:buClr>
                <a:schemeClr val="tx1"/>
              </a:buClr>
              <a:buSzPct val="125000"/>
              <a:buFont typeface="Arial" panose="020B0604020202020204" pitchFamily="34" charset="0"/>
              <a:buChar char="•"/>
            </a:pPr>
            <a:endParaRPr lang="en-US" sz="3700" dirty="0">
              <a:solidFill>
                <a:schemeClr val="tx2"/>
              </a:solidFill>
            </a:endParaRPr>
          </a:p>
          <a:p>
            <a:pPr marL="343260" indent="-342900">
              <a:lnSpc>
                <a:spcPct val="120000"/>
              </a:lnSpc>
              <a:spcBef>
                <a:spcPts val="1001"/>
              </a:spcBef>
              <a:buClr>
                <a:schemeClr val="tx1"/>
              </a:buClr>
              <a:buSzPct val="125000"/>
              <a:buFont typeface="Arial" panose="020B0604020202020204" pitchFamily="34" charset="0"/>
              <a:buChar char="•"/>
            </a:pPr>
            <a:endParaRPr lang="en-US" sz="3700" dirty="0">
              <a:solidFill>
                <a:schemeClr val="tx2"/>
              </a:solidFill>
            </a:endParaRPr>
          </a:p>
          <a:p>
            <a:pPr marL="343260" indent="-342900">
              <a:lnSpc>
                <a:spcPct val="120000"/>
              </a:lnSpc>
              <a:spcBef>
                <a:spcPts val="1001"/>
              </a:spcBef>
              <a:buClr>
                <a:schemeClr val="tx1"/>
              </a:buClr>
              <a:buSzPct val="125000"/>
              <a:buFont typeface="Arial" panose="020B0604020202020204" pitchFamily="34" charset="0"/>
              <a:buChar char="•"/>
            </a:pPr>
            <a:endParaRPr lang="en-US" sz="2400" b="0" strike="noStrike" spc="-1" dirty="0">
              <a:solidFill>
                <a:srgbClr val="FFFFFF"/>
              </a:solidFill>
              <a:latin typeface="Tw Cen MT"/>
            </a:endParaRPr>
          </a:p>
        </p:txBody>
      </p:sp>
    </p:spTree>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9">
                                            <p:txEl>
                                              <p:pRg st="0" end="0"/>
                                            </p:txEl>
                                          </p:spTgt>
                                        </p:tgtEl>
                                        <p:attrNameLst>
                                          <p:attrName>style.visibility</p:attrName>
                                        </p:attrNameLst>
                                      </p:cBhvr>
                                      <p:to>
                                        <p:strVal val="visible"/>
                                      </p:to>
                                    </p:set>
                                    <p:animEffect transition="in" filter="fade">
                                      <p:cBhvr>
                                        <p:cTn id="7" dur="2000"/>
                                        <p:tgtEl>
                                          <p:spTgt spid="22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29">
                                            <p:txEl>
                                              <p:pRg st="1" end="1"/>
                                            </p:txEl>
                                          </p:spTgt>
                                        </p:tgtEl>
                                        <p:attrNameLst>
                                          <p:attrName>style.visibility</p:attrName>
                                        </p:attrNameLst>
                                      </p:cBhvr>
                                      <p:to>
                                        <p:strVal val="visible"/>
                                      </p:to>
                                    </p:set>
                                    <p:animEffect transition="in" filter="fade">
                                      <p:cBhvr>
                                        <p:cTn id="12" dur="2000"/>
                                        <p:tgtEl>
                                          <p:spTgt spid="22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29">
                                            <p:txEl>
                                              <p:pRg st="2" end="2"/>
                                            </p:txEl>
                                          </p:spTgt>
                                        </p:tgtEl>
                                        <p:attrNameLst>
                                          <p:attrName>style.visibility</p:attrName>
                                        </p:attrNameLst>
                                      </p:cBhvr>
                                      <p:to>
                                        <p:strVal val="visible"/>
                                      </p:to>
                                    </p:set>
                                    <p:animEffect transition="in" filter="fade">
                                      <p:cBhvr>
                                        <p:cTn id="17" dur="2000"/>
                                        <p:tgtEl>
                                          <p:spTgt spid="22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29">
                                            <p:txEl>
                                              <p:pRg st="3" end="3"/>
                                            </p:txEl>
                                          </p:spTgt>
                                        </p:tgtEl>
                                        <p:attrNameLst>
                                          <p:attrName>style.visibility</p:attrName>
                                        </p:attrNameLst>
                                      </p:cBhvr>
                                      <p:to>
                                        <p:strVal val="visible"/>
                                      </p:to>
                                    </p:set>
                                    <p:animEffect transition="in" filter="fade">
                                      <p:cBhvr>
                                        <p:cTn id="22" dur="2000"/>
                                        <p:tgtEl>
                                          <p:spTgt spid="22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29">
                                            <p:txEl>
                                              <p:pRg st="4" end="4"/>
                                            </p:txEl>
                                          </p:spTgt>
                                        </p:tgtEl>
                                        <p:attrNameLst>
                                          <p:attrName>style.visibility</p:attrName>
                                        </p:attrNameLst>
                                      </p:cBhvr>
                                      <p:to>
                                        <p:strVal val="visible"/>
                                      </p:to>
                                    </p:set>
                                    <p:animEffect transition="in" filter="fade">
                                      <p:cBhvr>
                                        <p:cTn id="27" dur="2000"/>
                                        <p:tgtEl>
                                          <p:spTgt spid="22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29">
                                            <p:txEl>
                                              <p:pRg st="5" end="5"/>
                                            </p:txEl>
                                          </p:spTgt>
                                        </p:tgtEl>
                                        <p:attrNameLst>
                                          <p:attrName>style.visibility</p:attrName>
                                        </p:attrNameLst>
                                      </p:cBhvr>
                                      <p:to>
                                        <p:strVal val="visible"/>
                                      </p:to>
                                    </p:set>
                                    <p:animEffect transition="in" filter="fade">
                                      <p:cBhvr>
                                        <p:cTn id="32" dur="2000"/>
                                        <p:tgtEl>
                                          <p:spTgt spid="22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9"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 name="TextShape 1"/>
          <p:cNvSpPr txBox="1"/>
          <p:nvPr/>
        </p:nvSpPr>
        <p:spPr>
          <a:xfrm>
            <a:off x="1732722" y="708449"/>
            <a:ext cx="10591800" cy="1501351"/>
          </a:xfrm>
          <a:prstGeom prst="rect">
            <a:avLst/>
          </a:prstGeom>
          <a:noFill/>
          <a:ln>
            <a:noFill/>
          </a:ln>
        </p:spPr>
        <p:txBody>
          <a:bodyPr anchor="ctr"/>
          <a:lstStyle/>
          <a:p>
            <a:pPr>
              <a:lnSpc>
                <a:spcPct val="90000"/>
              </a:lnSpc>
            </a:pPr>
            <a:r>
              <a:rPr lang="en-US" sz="4000" b="1" cap="all" spc="-1" dirty="0">
                <a:solidFill>
                  <a:schemeClr val="tx2"/>
                </a:solidFill>
                <a:latin typeface="Tw Cen MT"/>
              </a:rPr>
              <a:t>WHAT problem we face in </a:t>
            </a:r>
          </a:p>
          <a:p>
            <a:pPr>
              <a:lnSpc>
                <a:spcPct val="90000"/>
              </a:lnSpc>
            </a:pPr>
            <a:r>
              <a:rPr lang="en-US" sz="4000" b="1" cap="all" spc="-1" dirty="0">
                <a:solidFill>
                  <a:schemeClr val="tx2"/>
                </a:solidFill>
                <a:latin typeface="Tw Cen MT"/>
              </a:rPr>
              <a:t>Planning an event in Pakistan?</a:t>
            </a:r>
            <a:endParaRPr lang="en-US" sz="4000" b="1" spc="-1" dirty="0">
              <a:solidFill>
                <a:schemeClr val="tx2"/>
              </a:solidFill>
              <a:latin typeface="Tw Cen MT"/>
            </a:endParaRPr>
          </a:p>
          <a:p>
            <a:pPr>
              <a:lnSpc>
                <a:spcPct val="90000"/>
              </a:lnSpc>
            </a:pPr>
            <a:endParaRPr lang="en-US" sz="4000" b="1" strike="noStrike" spc="-1" dirty="0">
              <a:solidFill>
                <a:schemeClr val="tx2"/>
              </a:solidFill>
              <a:latin typeface="Tw Cen MT"/>
            </a:endParaRPr>
          </a:p>
        </p:txBody>
      </p:sp>
      <p:sp>
        <p:nvSpPr>
          <p:cNvPr id="229" name="TextShape 2"/>
          <p:cNvSpPr txBox="1"/>
          <p:nvPr/>
        </p:nvSpPr>
        <p:spPr>
          <a:xfrm>
            <a:off x="1371600" y="2209800"/>
            <a:ext cx="9982200" cy="3810000"/>
          </a:xfrm>
          <a:prstGeom prst="rect">
            <a:avLst/>
          </a:prstGeom>
          <a:noFill/>
          <a:ln>
            <a:noFill/>
          </a:ln>
        </p:spPr>
        <p:txBody>
          <a:bodyPr>
            <a:normAutofit fontScale="97500" lnSpcReduction="10000"/>
          </a:bodyPr>
          <a:lstStyle/>
          <a:p>
            <a:pPr marL="343260" indent="-342900">
              <a:lnSpc>
                <a:spcPct val="120000"/>
              </a:lnSpc>
              <a:spcBef>
                <a:spcPts val="1001"/>
              </a:spcBef>
              <a:buClr>
                <a:schemeClr val="tx1"/>
              </a:buClr>
              <a:buSzPct val="125000"/>
              <a:buFont typeface="Arial" panose="020B0604020202020204" pitchFamily="34" charset="0"/>
              <a:buChar char="•"/>
            </a:pPr>
            <a:r>
              <a:rPr lang="en-US" sz="2500" dirty="0"/>
              <a:t>Consistency in messaging</a:t>
            </a:r>
          </a:p>
          <a:p>
            <a:pPr marL="343260" indent="-342900">
              <a:lnSpc>
                <a:spcPct val="120000"/>
              </a:lnSpc>
              <a:spcBef>
                <a:spcPts val="1001"/>
              </a:spcBef>
              <a:buClr>
                <a:schemeClr val="tx1"/>
              </a:buClr>
              <a:buSzPct val="125000"/>
              <a:buFont typeface="Arial" panose="020B0604020202020204" pitchFamily="34" charset="0"/>
              <a:buChar char="•"/>
            </a:pPr>
            <a:r>
              <a:rPr lang="en-US" sz="2500" dirty="0"/>
              <a:t>Communication across venues</a:t>
            </a:r>
          </a:p>
          <a:p>
            <a:pPr marL="343260" indent="-342900">
              <a:lnSpc>
                <a:spcPct val="120000"/>
              </a:lnSpc>
              <a:spcBef>
                <a:spcPts val="1001"/>
              </a:spcBef>
              <a:buClr>
                <a:schemeClr val="tx1"/>
              </a:buClr>
              <a:buSzPct val="125000"/>
              <a:buFont typeface="Arial" panose="020B0604020202020204" pitchFamily="34" charset="0"/>
              <a:buChar char="•"/>
            </a:pPr>
            <a:r>
              <a:rPr lang="en-US" sz="2500" dirty="0"/>
              <a:t>Juggling the volume of events</a:t>
            </a:r>
          </a:p>
          <a:p>
            <a:pPr marL="343260" indent="-342900">
              <a:lnSpc>
                <a:spcPct val="120000"/>
              </a:lnSpc>
              <a:spcBef>
                <a:spcPts val="1001"/>
              </a:spcBef>
              <a:buClr>
                <a:schemeClr val="tx1"/>
              </a:buClr>
              <a:buSzPct val="125000"/>
              <a:buFont typeface="Arial" panose="020B0604020202020204" pitchFamily="34" charset="0"/>
              <a:buChar char="•"/>
            </a:pPr>
            <a:r>
              <a:rPr lang="en-US" sz="2500" dirty="0"/>
              <a:t>Staying organized when you manage events at multiple venues</a:t>
            </a:r>
          </a:p>
          <a:p>
            <a:pPr marL="343260" indent="-342900">
              <a:lnSpc>
                <a:spcPct val="120000"/>
              </a:lnSpc>
              <a:spcBef>
                <a:spcPts val="1001"/>
              </a:spcBef>
              <a:buClr>
                <a:schemeClr val="tx1"/>
              </a:buClr>
              <a:buSzPct val="125000"/>
              <a:buFont typeface="Arial" panose="020B0604020202020204" pitchFamily="34" charset="0"/>
              <a:buChar char="•"/>
            </a:pPr>
            <a:r>
              <a:rPr lang="en-US" sz="2500" dirty="0"/>
              <a:t>Overspending of money</a:t>
            </a:r>
          </a:p>
          <a:p>
            <a:pPr marL="343260" indent="-342900">
              <a:lnSpc>
                <a:spcPct val="120000"/>
              </a:lnSpc>
              <a:spcBef>
                <a:spcPts val="1001"/>
              </a:spcBef>
              <a:buClr>
                <a:schemeClr val="tx1"/>
              </a:buClr>
              <a:buSzPct val="125000"/>
              <a:buFont typeface="Arial" panose="020B0604020202020204" pitchFamily="34" charset="0"/>
              <a:buChar char="•"/>
            </a:pPr>
            <a:r>
              <a:rPr lang="en-US" sz="2500" dirty="0"/>
              <a:t>Not confirming the exact date with vendor can be a huge mistake</a:t>
            </a:r>
          </a:p>
          <a:p>
            <a:pPr marL="343260" indent="-342900">
              <a:lnSpc>
                <a:spcPct val="120000"/>
              </a:lnSpc>
              <a:spcBef>
                <a:spcPts val="1001"/>
              </a:spcBef>
              <a:buClr>
                <a:schemeClr val="tx1"/>
              </a:buClr>
              <a:buSzPct val="125000"/>
              <a:buFont typeface="Arial" panose="020B0604020202020204" pitchFamily="34" charset="0"/>
              <a:buChar char="•"/>
            </a:pPr>
            <a:r>
              <a:rPr lang="en-US" sz="2500" dirty="0"/>
              <a:t>Event Schedule is not looked properly</a:t>
            </a:r>
            <a:endParaRPr lang="en-US" dirty="0"/>
          </a:p>
        </p:txBody>
      </p:sp>
    </p:spTree>
    <p:extLst>
      <p:ext uri="{BB962C8B-B14F-4D97-AF65-F5344CB8AC3E}">
        <p14:creationId xmlns:p14="http://schemas.microsoft.com/office/powerpoint/2010/main" val="2125905715"/>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9">
                                            <p:txEl>
                                              <p:pRg st="0" end="0"/>
                                            </p:txEl>
                                          </p:spTgt>
                                        </p:tgtEl>
                                        <p:attrNameLst>
                                          <p:attrName>style.visibility</p:attrName>
                                        </p:attrNameLst>
                                      </p:cBhvr>
                                      <p:to>
                                        <p:strVal val="visible"/>
                                      </p:to>
                                    </p:set>
                                    <p:animEffect transition="in" filter="fade">
                                      <p:cBhvr>
                                        <p:cTn id="7" dur="2000"/>
                                        <p:tgtEl>
                                          <p:spTgt spid="22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29">
                                            <p:txEl>
                                              <p:pRg st="1" end="1"/>
                                            </p:txEl>
                                          </p:spTgt>
                                        </p:tgtEl>
                                        <p:attrNameLst>
                                          <p:attrName>style.visibility</p:attrName>
                                        </p:attrNameLst>
                                      </p:cBhvr>
                                      <p:to>
                                        <p:strVal val="visible"/>
                                      </p:to>
                                    </p:set>
                                    <p:animEffect transition="in" filter="fade">
                                      <p:cBhvr>
                                        <p:cTn id="12" dur="2000"/>
                                        <p:tgtEl>
                                          <p:spTgt spid="22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29">
                                            <p:txEl>
                                              <p:pRg st="2" end="2"/>
                                            </p:txEl>
                                          </p:spTgt>
                                        </p:tgtEl>
                                        <p:attrNameLst>
                                          <p:attrName>style.visibility</p:attrName>
                                        </p:attrNameLst>
                                      </p:cBhvr>
                                      <p:to>
                                        <p:strVal val="visible"/>
                                      </p:to>
                                    </p:set>
                                    <p:animEffect transition="in" filter="fade">
                                      <p:cBhvr>
                                        <p:cTn id="17" dur="2000"/>
                                        <p:tgtEl>
                                          <p:spTgt spid="22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29">
                                            <p:txEl>
                                              <p:pRg st="3" end="3"/>
                                            </p:txEl>
                                          </p:spTgt>
                                        </p:tgtEl>
                                        <p:attrNameLst>
                                          <p:attrName>style.visibility</p:attrName>
                                        </p:attrNameLst>
                                      </p:cBhvr>
                                      <p:to>
                                        <p:strVal val="visible"/>
                                      </p:to>
                                    </p:set>
                                    <p:animEffect transition="in" filter="fade">
                                      <p:cBhvr>
                                        <p:cTn id="22" dur="2000"/>
                                        <p:tgtEl>
                                          <p:spTgt spid="22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29">
                                            <p:txEl>
                                              <p:pRg st="4" end="4"/>
                                            </p:txEl>
                                          </p:spTgt>
                                        </p:tgtEl>
                                        <p:attrNameLst>
                                          <p:attrName>style.visibility</p:attrName>
                                        </p:attrNameLst>
                                      </p:cBhvr>
                                      <p:to>
                                        <p:strVal val="visible"/>
                                      </p:to>
                                    </p:set>
                                    <p:animEffect transition="in" filter="fade">
                                      <p:cBhvr>
                                        <p:cTn id="27" dur="2000"/>
                                        <p:tgtEl>
                                          <p:spTgt spid="22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29">
                                            <p:txEl>
                                              <p:pRg st="5" end="5"/>
                                            </p:txEl>
                                          </p:spTgt>
                                        </p:tgtEl>
                                        <p:attrNameLst>
                                          <p:attrName>style.visibility</p:attrName>
                                        </p:attrNameLst>
                                      </p:cBhvr>
                                      <p:to>
                                        <p:strVal val="visible"/>
                                      </p:to>
                                    </p:set>
                                    <p:animEffect transition="in" filter="fade">
                                      <p:cBhvr>
                                        <p:cTn id="32" dur="2000"/>
                                        <p:tgtEl>
                                          <p:spTgt spid="22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29">
                                            <p:txEl>
                                              <p:pRg st="6" end="6"/>
                                            </p:txEl>
                                          </p:spTgt>
                                        </p:tgtEl>
                                        <p:attrNameLst>
                                          <p:attrName>style.visibility</p:attrName>
                                        </p:attrNameLst>
                                      </p:cBhvr>
                                      <p:to>
                                        <p:strVal val="visible"/>
                                      </p:to>
                                    </p:set>
                                    <p:animEffect transition="in" filter="fade">
                                      <p:cBhvr>
                                        <p:cTn id="37" dur="2000"/>
                                        <p:tgtEl>
                                          <p:spTgt spid="22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9"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TextShape 1"/>
          <p:cNvSpPr txBox="1"/>
          <p:nvPr/>
        </p:nvSpPr>
        <p:spPr>
          <a:xfrm>
            <a:off x="1676400" y="609600"/>
            <a:ext cx="9905760" cy="1478160"/>
          </a:xfrm>
          <a:prstGeom prst="rect">
            <a:avLst/>
          </a:prstGeom>
          <a:noFill/>
          <a:ln>
            <a:noFill/>
          </a:ln>
        </p:spPr>
        <p:txBody>
          <a:bodyPr anchor="ctr"/>
          <a:lstStyle/>
          <a:p>
            <a:pPr>
              <a:lnSpc>
                <a:spcPct val="90000"/>
              </a:lnSpc>
            </a:pPr>
            <a:r>
              <a:rPr lang="en-US" sz="4000" b="1" strike="noStrike" cap="all" spc="-1" dirty="0">
                <a:solidFill>
                  <a:schemeClr val="tx2"/>
                </a:solidFill>
                <a:latin typeface="Tw Cen MT"/>
              </a:rPr>
              <a:t>Benefits of our application</a:t>
            </a:r>
            <a:endParaRPr lang="en-US" sz="4000" b="1" strike="noStrike" spc="-1" dirty="0">
              <a:solidFill>
                <a:schemeClr val="tx2"/>
              </a:solidFill>
              <a:latin typeface="Tw Cen MT"/>
            </a:endParaRPr>
          </a:p>
        </p:txBody>
      </p:sp>
      <p:sp>
        <p:nvSpPr>
          <p:cNvPr id="4" name="TextShape 2">
            <a:extLst>
              <a:ext uri="{FF2B5EF4-FFF2-40B4-BE49-F238E27FC236}">
                <a16:creationId xmlns:a16="http://schemas.microsoft.com/office/drawing/2014/main" id="{6E53A8C6-F811-4449-982A-C8DEF8101157}"/>
              </a:ext>
            </a:extLst>
          </p:cNvPr>
          <p:cNvSpPr txBox="1"/>
          <p:nvPr/>
        </p:nvSpPr>
        <p:spPr>
          <a:xfrm>
            <a:off x="1371600" y="2209800"/>
            <a:ext cx="9905760" cy="3541320"/>
          </a:xfrm>
          <a:prstGeom prst="rect">
            <a:avLst/>
          </a:prstGeom>
          <a:noFill/>
          <a:ln>
            <a:noFill/>
          </a:ln>
        </p:spPr>
        <p:txBody>
          <a:bodyPr>
            <a:normAutofit fontScale="97500"/>
          </a:bodyPr>
          <a:lstStyle/>
          <a:p>
            <a:pPr marL="343260" indent="-342900">
              <a:lnSpc>
                <a:spcPct val="120000"/>
              </a:lnSpc>
              <a:spcBef>
                <a:spcPts val="1001"/>
              </a:spcBef>
              <a:buClr>
                <a:schemeClr val="tx1"/>
              </a:buClr>
              <a:buSzPct val="125000"/>
              <a:buFont typeface="Arial" panose="020B0604020202020204" pitchFamily="34" charset="0"/>
              <a:buChar char="•"/>
            </a:pPr>
            <a:r>
              <a:rPr lang="en-US" sz="2400" dirty="0"/>
              <a:t>Auto-synced event details</a:t>
            </a:r>
          </a:p>
          <a:p>
            <a:pPr marL="343260" indent="-342900">
              <a:lnSpc>
                <a:spcPct val="120000"/>
              </a:lnSpc>
              <a:spcBef>
                <a:spcPts val="1001"/>
              </a:spcBef>
              <a:buClr>
                <a:schemeClr val="tx1"/>
              </a:buClr>
              <a:buSzPct val="125000"/>
              <a:buFont typeface="Arial" panose="020B0604020202020204" pitchFamily="34" charset="0"/>
              <a:buChar char="•"/>
            </a:pPr>
            <a:r>
              <a:rPr lang="en-US" sz="2400" dirty="0"/>
              <a:t>A software with time-saving automation</a:t>
            </a:r>
          </a:p>
          <a:p>
            <a:pPr marL="343260" indent="-342900">
              <a:lnSpc>
                <a:spcPct val="120000"/>
              </a:lnSpc>
              <a:spcBef>
                <a:spcPts val="1001"/>
              </a:spcBef>
              <a:buClr>
                <a:schemeClr val="tx1"/>
              </a:buClr>
              <a:buSzPct val="125000"/>
              <a:buFont typeface="Arial" panose="020B0604020202020204" pitchFamily="34" charset="0"/>
              <a:buChar char="•"/>
            </a:pPr>
            <a:r>
              <a:rPr lang="en-US" sz="2400" dirty="0"/>
              <a:t>Keep event info in one easy-to-access place</a:t>
            </a:r>
          </a:p>
          <a:p>
            <a:pPr marL="343260" indent="-342900">
              <a:lnSpc>
                <a:spcPct val="120000"/>
              </a:lnSpc>
              <a:spcBef>
                <a:spcPts val="1001"/>
              </a:spcBef>
              <a:buClr>
                <a:schemeClr val="tx1"/>
              </a:buClr>
              <a:buSzPct val="125000"/>
              <a:buFont typeface="Arial" panose="020B0604020202020204" pitchFamily="34" charset="0"/>
              <a:buChar char="•"/>
            </a:pPr>
            <a:r>
              <a:rPr lang="en-US" sz="2400" dirty="0"/>
              <a:t>Document templates that’ll show clients your professionalism</a:t>
            </a:r>
          </a:p>
          <a:p>
            <a:pPr marL="343260" indent="-342900">
              <a:lnSpc>
                <a:spcPct val="120000"/>
              </a:lnSpc>
              <a:spcBef>
                <a:spcPts val="1001"/>
              </a:spcBef>
              <a:buClr>
                <a:schemeClr val="tx1"/>
              </a:buClr>
              <a:buSzPct val="125000"/>
              <a:buFont typeface="Arial" panose="020B0604020202020204" pitchFamily="34" charset="0"/>
              <a:buChar char="•"/>
            </a:pPr>
            <a:r>
              <a:rPr lang="en-US" sz="2400" dirty="0"/>
              <a:t>Budget will be well defined and fixed</a:t>
            </a:r>
          </a:p>
          <a:p>
            <a:pPr marL="343260" indent="-342900">
              <a:lnSpc>
                <a:spcPct val="120000"/>
              </a:lnSpc>
              <a:spcBef>
                <a:spcPts val="1001"/>
              </a:spcBef>
              <a:buClr>
                <a:schemeClr val="tx1"/>
              </a:buClr>
              <a:buSzPct val="125000"/>
              <a:buFont typeface="Arial" panose="020B0604020202020204" pitchFamily="34" charset="0"/>
              <a:buChar char="•"/>
            </a:pPr>
            <a:r>
              <a:rPr lang="en-US" sz="2400" dirty="0"/>
              <a:t>Energy and effort will be saved</a:t>
            </a:r>
          </a:p>
        </p:txBody>
      </p:sp>
    </p:spTree>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2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20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20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20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20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20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TextShape 1"/>
          <p:cNvSpPr txBox="1"/>
          <p:nvPr/>
        </p:nvSpPr>
        <p:spPr>
          <a:xfrm>
            <a:off x="1662332" y="381000"/>
            <a:ext cx="9905760" cy="1478160"/>
          </a:xfrm>
          <a:prstGeom prst="rect">
            <a:avLst/>
          </a:prstGeom>
          <a:noFill/>
          <a:ln>
            <a:noFill/>
          </a:ln>
        </p:spPr>
        <p:txBody>
          <a:bodyPr anchor="ctr"/>
          <a:lstStyle/>
          <a:p>
            <a:pPr>
              <a:lnSpc>
                <a:spcPct val="90000"/>
              </a:lnSpc>
            </a:pPr>
            <a:r>
              <a:rPr lang="en-US" sz="4000" b="1" cap="all" spc="-1" dirty="0">
                <a:solidFill>
                  <a:schemeClr val="tx2"/>
                </a:solidFill>
                <a:latin typeface="Tw Cen MT"/>
              </a:rPr>
              <a:t>Product scope</a:t>
            </a:r>
            <a:endParaRPr lang="en-US" sz="4000" b="1" strike="noStrike" spc="-1" dirty="0">
              <a:solidFill>
                <a:schemeClr val="tx2"/>
              </a:solidFill>
              <a:latin typeface="Tw Cen MT"/>
            </a:endParaRPr>
          </a:p>
        </p:txBody>
      </p:sp>
      <p:sp>
        <p:nvSpPr>
          <p:cNvPr id="4" name="TextShape 2">
            <a:extLst>
              <a:ext uri="{FF2B5EF4-FFF2-40B4-BE49-F238E27FC236}">
                <a16:creationId xmlns:a16="http://schemas.microsoft.com/office/drawing/2014/main" id="{6E53A8C6-F811-4449-982A-C8DEF8101157}"/>
              </a:ext>
            </a:extLst>
          </p:cNvPr>
          <p:cNvSpPr txBox="1"/>
          <p:nvPr/>
        </p:nvSpPr>
        <p:spPr>
          <a:xfrm>
            <a:off x="1447800" y="1859160"/>
            <a:ext cx="9905760" cy="4038600"/>
          </a:xfrm>
          <a:prstGeom prst="rect">
            <a:avLst/>
          </a:prstGeom>
          <a:noFill/>
          <a:ln>
            <a:noFill/>
          </a:ln>
        </p:spPr>
        <p:txBody>
          <a:bodyPr>
            <a:normAutofit fontScale="97500"/>
          </a:bodyPr>
          <a:lstStyle/>
          <a:p>
            <a:pPr marL="343260" indent="-342900">
              <a:lnSpc>
                <a:spcPct val="120000"/>
              </a:lnSpc>
              <a:spcBef>
                <a:spcPts val="1001"/>
              </a:spcBef>
              <a:buClr>
                <a:schemeClr val="tx1"/>
              </a:buClr>
              <a:buSzPct val="125000"/>
              <a:buFont typeface="Arial" panose="020B0604020202020204" pitchFamily="34" charset="0"/>
              <a:buChar char="•"/>
            </a:pPr>
            <a:r>
              <a:rPr lang="en-US" sz="2000" dirty="0"/>
              <a:t>This project “Plan Eve” introduces that by sitting at home User can see the details, user can reserve a venue and other services related to an Event, user can give feedback, user can communicate with provider. User gathered all appropriate information about best venues all over the Pakistan according to your budget and all your needs like Banquet halls and Lawns in Karachi, Lahore, Quetta and other cities in Pakistan. Service provider have their own account in which they can update the details of its services like images, video, price etc. In this project there a referral system in it there are two categories in this system one is top rating those service provider who have top rating will shown on the top of the list and second is promotion category those service provider who will pay us for advertisement will be shown on the top.</a:t>
            </a:r>
          </a:p>
        </p:txBody>
      </p:sp>
    </p:spTree>
    <p:extLst>
      <p:ext uri="{BB962C8B-B14F-4D97-AF65-F5344CB8AC3E}">
        <p14:creationId xmlns:p14="http://schemas.microsoft.com/office/powerpoint/2010/main" val="2189020247"/>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20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Shape 1">
            <a:extLst>
              <a:ext uri="{FF2B5EF4-FFF2-40B4-BE49-F238E27FC236}">
                <a16:creationId xmlns:a16="http://schemas.microsoft.com/office/drawing/2014/main" id="{8A9509D7-47D0-45A4-B370-B66F742CD743}"/>
              </a:ext>
            </a:extLst>
          </p:cNvPr>
          <p:cNvSpPr txBox="1"/>
          <p:nvPr/>
        </p:nvSpPr>
        <p:spPr>
          <a:xfrm>
            <a:off x="1727982" y="426840"/>
            <a:ext cx="9905760" cy="1478160"/>
          </a:xfrm>
          <a:prstGeom prst="rect">
            <a:avLst/>
          </a:prstGeom>
          <a:noFill/>
          <a:ln>
            <a:noFill/>
          </a:ln>
        </p:spPr>
        <p:txBody>
          <a:bodyPr anchor="ctr"/>
          <a:lstStyle/>
          <a:p>
            <a:pPr>
              <a:lnSpc>
                <a:spcPct val="90000"/>
              </a:lnSpc>
            </a:pPr>
            <a:r>
              <a:rPr lang="en-US" sz="4000" b="1" spc="-1" dirty="0">
                <a:solidFill>
                  <a:schemeClr val="tx2"/>
                </a:solidFill>
                <a:latin typeface="Tw Cen MT"/>
              </a:rPr>
              <a:t>System Features</a:t>
            </a:r>
            <a:endParaRPr lang="en-US" sz="4000" b="1" strike="noStrike" spc="-1" dirty="0">
              <a:solidFill>
                <a:schemeClr val="tx2"/>
              </a:solidFill>
              <a:latin typeface="Tw Cen MT"/>
            </a:endParaRPr>
          </a:p>
        </p:txBody>
      </p:sp>
      <p:sp>
        <p:nvSpPr>
          <p:cNvPr id="4" name="TextShape 2">
            <a:extLst>
              <a:ext uri="{FF2B5EF4-FFF2-40B4-BE49-F238E27FC236}">
                <a16:creationId xmlns:a16="http://schemas.microsoft.com/office/drawing/2014/main" id="{21CF4829-6AD8-46F5-A9C2-DEE1E89AE79E}"/>
              </a:ext>
            </a:extLst>
          </p:cNvPr>
          <p:cNvSpPr txBox="1"/>
          <p:nvPr/>
        </p:nvSpPr>
        <p:spPr>
          <a:xfrm>
            <a:off x="1905000" y="1706760"/>
            <a:ext cx="10515360" cy="4724400"/>
          </a:xfrm>
          <a:prstGeom prst="rect">
            <a:avLst/>
          </a:prstGeom>
          <a:noFill/>
          <a:ln>
            <a:noFill/>
          </a:ln>
        </p:spPr>
        <p:txBody>
          <a:bodyPr>
            <a:noAutofit/>
          </a:bodyPr>
          <a:lstStyle/>
          <a:p>
            <a:pPr marL="343260" indent="-342900">
              <a:lnSpc>
                <a:spcPct val="120000"/>
              </a:lnSpc>
              <a:spcBef>
                <a:spcPts val="1001"/>
              </a:spcBef>
              <a:buClr>
                <a:schemeClr val="tx1"/>
              </a:buClr>
              <a:buSzPct val="125000"/>
              <a:buFont typeface="Arial" panose="020B0604020202020204" pitchFamily="34" charset="0"/>
              <a:buChar char="•"/>
            </a:pPr>
            <a:r>
              <a:rPr lang="en-US" dirty="0"/>
              <a:t>Client enter the details</a:t>
            </a:r>
          </a:p>
          <a:p>
            <a:pPr marL="343260" indent="-342900">
              <a:lnSpc>
                <a:spcPct val="120000"/>
              </a:lnSpc>
              <a:spcBef>
                <a:spcPts val="1001"/>
              </a:spcBef>
              <a:buClr>
                <a:schemeClr val="tx1"/>
              </a:buClr>
              <a:buSzPct val="125000"/>
              <a:buFont typeface="Arial" panose="020B0604020202020204" pitchFamily="34" charset="0"/>
              <a:buChar char="•"/>
            </a:pPr>
            <a:r>
              <a:rPr lang="en-US" dirty="0"/>
              <a:t>Client can see the details</a:t>
            </a:r>
          </a:p>
          <a:p>
            <a:pPr marL="343260" indent="-342900">
              <a:lnSpc>
                <a:spcPct val="120000"/>
              </a:lnSpc>
              <a:spcBef>
                <a:spcPts val="1001"/>
              </a:spcBef>
              <a:buClr>
                <a:schemeClr val="tx1"/>
              </a:buClr>
              <a:buSzPct val="125000"/>
              <a:buFont typeface="Arial" panose="020B0604020202020204" pitchFamily="34" charset="0"/>
              <a:buChar char="•"/>
            </a:pPr>
            <a:r>
              <a:rPr lang="en-US" dirty="0"/>
              <a:t>Registration</a:t>
            </a:r>
          </a:p>
          <a:p>
            <a:pPr marL="343260" indent="-342900">
              <a:lnSpc>
                <a:spcPct val="120000"/>
              </a:lnSpc>
              <a:spcBef>
                <a:spcPts val="1001"/>
              </a:spcBef>
              <a:buClr>
                <a:schemeClr val="tx1"/>
              </a:buClr>
              <a:buSzPct val="125000"/>
              <a:buFont typeface="Arial" panose="020B0604020202020204" pitchFamily="34" charset="0"/>
              <a:buChar char="•"/>
            </a:pPr>
            <a:r>
              <a:rPr lang="en-US" dirty="0"/>
              <a:t>Login</a:t>
            </a:r>
          </a:p>
          <a:p>
            <a:pPr marL="343260" indent="-342900">
              <a:lnSpc>
                <a:spcPct val="120000"/>
              </a:lnSpc>
              <a:spcBef>
                <a:spcPts val="1001"/>
              </a:spcBef>
              <a:buClr>
                <a:schemeClr val="tx1"/>
              </a:buClr>
              <a:buSzPct val="125000"/>
              <a:buFont typeface="Arial" panose="020B0604020202020204" pitchFamily="34" charset="0"/>
              <a:buChar char="•"/>
            </a:pPr>
            <a:r>
              <a:rPr lang="en-US" dirty="0"/>
              <a:t>client can reserve a venue</a:t>
            </a:r>
          </a:p>
          <a:p>
            <a:pPr marL="343260" indent="-342900">
              <a:lnSpc>
                <a:spcPct val="120000"/>
              </a:lnSpc>
              <a:spcBef>
                <a:spcPts val="1001"/>
              </a:spcBef>
              <a:buClr>
                <a:schemeClr val="tx1"/>
              </a:buClr>
              <a:buSzPct val="125000"/>
              <a:buFont typeface="Arial" panose="020B0604020202020204" pitchFamily="34" charset="0"/>
              <a:buChar char="•"/>
            </a:pPr>
            <a:r>
              <a:rPr lang="en-US" dirty="0"/>
              <a:t>client can reserve other services</a:t>
            </a:r>
          </a:p>
          <a:p>
            <a:pPr marL="343260" indent="-342900">
              <a:lnSpc>
                <a:spcPct val="120000"/>
              </a:lnSpc>
              <a:spcBef>
                <a:spcPts val="1001"/>
              </a:spcBef>
              <a:buClr>
                <a:schemeClr val="tx1"/>
              </a:buClr>
              <a:buSzPct val="125000"/>
              <a:buFont typeface="Arial" panose="020B0604020202020204" pitchFamily="34" charset="0"/>
              <a:buChar char="•"/>
            </a:pPr>
            <a:r>
              <a:rPr lang="en-US" dirty="0"/>
              <a:t>Expert system opinion</a:t>
            </a:r>
          </a:p>
          <a:p>
            <a:pPr marL="343260" indent="-342900">
              <a:lnSpc>
                <a:spcPct val="120000"/>
              </a:lnSpc>
              <a:spcBef>
                <a:spcPts val="1001"/>
              </a:spcBef>
              <a:buClr>
                <a:schemeClr val="tx1"/>
              </a:buClr>
              <a:buSzPct val="125000"/>
              <a:buFont typeface="Arial" panose="020B0604020202020204" pitchFamily="34" charset="0"/>
              <a:buChar char="•"/>
            </a:pPr>
            <a:r>
              <a:rPr lang="en-US" dirty="0"/>
              <a:t>Service provider can update the details</a:t>
            </a:r>
          </a:p>
          <a:p>
            <a:pPr marL="343260" indent="-342900">
              <a:lnSpc>
                <a:spcPct val="120000"/>
              </a:lnSpc>
              <a:spcBef>
                <a:spcPts val="1001"/>
              </a:spcBef>
              <a:buClr>
                <a:schemeClr val="tx1"/>
              </a:buClr>
              <a:buSzPct val="125000"/>
              <a:buFont typeface="Arial" panose="020B0604020202020204" pitchFamily="34" charset="0"/>
              <a:buChar char="•"/>
            </a:pPr>
            <a:r>
              <a:rPr lang="en-US" dirty="0"/>
              <a:t>Feedback</a:t>
            </a:r>
          </a:p>
          <a:p>
            <a:pPr marL="343260" indent="-342900">
              <a:lnSpc>
                <a:spcPct val="120000"/>
              </a:lnSpc>
              <a:spcBef>
                <a:spcPts val="1001"/>
              </a:spcBef>
              <a:buClr>
                <a:schemeClr val="tx1"/>
              </a:buClr>
              <a:buSzPct val="125000"/>
              <a:buFont typeface="Arial" panose="020B0604020202020204" pitchFamily="34" charset="0"/>
              <a:buChar char="•"/>
            </a:pPr>
            <a:r>
              <a:rPr lang="en-US" dirty="0"/>
              <a:t>logout</a:t>
            </a:r>
          </a:p>
        </p:txBody>
      </p:sp>
    </p:spTree>
    <p:extLst>
      <p:ext uri="{BB962C8B-B14F-4D97-AF65-F5344CB8AC3E}">
        <p14:creationId xmlns:p14="http://schemas.microsoft.com/office/powerpoint/2010/main" val="4099565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2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20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20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20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20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20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fade">
                                      <p:cBhvr>
                                        <p:cTn id="37" dur="2000"/>
                                        <p:tgtEl>
                                          <p:spTgt spid="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
                                            <p:txEl>
                                              <p:pRg st="7" end="7"/>
                                            </p:txEl>
                                          </p:spTgt>
                                        </p:tgtEl>
                                        <p:attrNameLst>
                                          <p:attrName>style.visibility</p:attrName>
                                        </p:attrNameLst>
                                      </p:cBhvr>
                                      <p:to>
                                        <p:strVal val="visible"/>
                                      </p:to>
                                    </p:set>
                                    <p:animEffect transition="in" filter="fade">
                                      <p:cBhvr>
                                        <p:cTn id="42" dur="2000"/>
                                        <p:tgtEl>
                                          <p:spTgt spid="4">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4">
                                            <p:txEl>
                                              <p:pRg st="8" end="8"/>
                                            </p:txEl>
                                          </p:spTgt>
                                        </p:tgtEl>
                                        <p:attrNameLst>
                                          <p:attrName>style.visibility</p:attrName>
                                        </p:attrNameLst>
                                      </p:cBhvr>
                                      <p:to>
                                        <p:strVal val="visible"/>
                                      </p:to>
                                    </p:set>
                                    <p:animEffect transition="in" filter="fade">
                                      <p:cBhvr>
                                        <p:cTn id="47" dur="2000"/>
                                        <p:tgtEl>
                                          <p:spTgt spid="4">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4">
                                            <p:txEl>
                                              <p:pRg st="9" end="9"/>
                                            </p:txEl>
                                          </p:spTgt>
                                        </p:tgtEl>
                                        <p:attrNameLst>
                                          <p:attrName>style.visibility</p:attrName>
                                        </p:attrNameLst>
                                      </p:cBhvr>
                                      <p:to>
                                        <p:strVal val="visible"/>
                                      </p:to>
                                    </p:set>
                                    <p:animEffect transition="in" filter="fade">
                                      <p:cBhvr>
                                        <p:cTn id="52" dur="2000"/>
                                        <p:tgtEl>
                                          <p:spTgt spid="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TextShape 1"/>
          <p:cNvSpPr txBox="1"/>
          <p:nvPr/>
        </p:nvSpPr>
        <p:spPr>
          <a:xfrm>
            <a:off x="1752600" y="606083"/>
            <a:ext cx="9905760" cy="1478160"/>
          </a:xfrm>
          <a:prstGeom prst="rect">
            <a:avLst/>
          </a:prstGeom>
          <a:noFill/>
          <a:ln>
            <a:noFill/>
          </a:ln>
        </p:spPr>
        <p:txBody>
          <a:bodyPr anchor="ctr"/>
          <a:lstStyle/>
          <a:p>
            <a:pPr>
              <a:lnSpc>
                <a:spcPct val="90000"/>
              </a:lnSpc>
            </a:pPr>
            <a:r>
              <a:rPr lang="en-US" sz="4000" b="1" strike="noStrike" cap="all" spc="-1" dirty="0">
                <a:solidFill>
                  <a:schemeClr val="tx2"/>
                </a:solidFill>
                <a:latin typeface="Tw Cen MT"/>
              </a:rPr>
              <a:t>Pact Analysis</a:t>
            </a:r>
            <a:endParaRPr lang="en-US" sz="4000" b="1" strike="noStrike" spc="-1" dirty="0">
              <a:solidFill>
                <a:schemeClr val="tx2"/>
              </a:solidFill>
              <a:latin typeface="Tw Cen MT"/>
            </a:endParaRPr>
          </a:p>
        </p:txBody>
      </p:sp>
      <p:sp>
        <p:nvSpPr>
          <p:cNvPr id="4" name="TextShape 2">
            <a:extLst>
              <a:ext uri="{FF2B5EF4-FFF2-40B4-BE49-F238E27FC236}">
                <a16:creationId xmlns:a16="http://schemas.microsoft.com/office/drawing/2014/main" id="{6E53A8C6-F811-4449-982A-C8DEF8101157}"/>
              </a:ext>
            </a:extLst>
          </p:cNvPr>
          <p:cNvSpPr txBox="1"/>
          <p:nvPr/>
        </p:nvSpPr>
        <p:spPr>
          <a:xfrm>
            <a:off x="1447800" y="2087760"/>
            <a:ext cx="9448800" cy="3276600"/>
          </a:xfrm>
          <a:prstGeom prst="rect">
            <a:avLst/>
          </a:prstGeom>
          <a:noFill/>
          <a:ln>
            <a:noFill/>
          </a:ln>
        </p:spPr>
        <p:txBody>
          <a:bodyPr>
            <a:normAutofit fontScale="97500"/>
          </a:bodyPr>
          <a:lstStyle/>
          <a:p>
            <a:pPr marL="343260" indent="-342900">
              <a:lnSpc>
                <a:spcPct val="120000"/>
              </a:lnSpc>
              <a:spcBef>
                <a:spcPts val="1001"/>
              </a:spcBef>
              <a:buClr>
                <a:schemeClr val="tx1"/>
              </a:buClr>
              <a:buSzPct val="125000"/>
              <a:buFont typeface="Arial" panose="020B0604020202020204" pitchFamily="34" charset="0"/>
              <a:buChar char="•"/>
            </a:pPr>
            <a:r>
              <a:rPr lang="en-US" sz="2400" u="sng" dirty="0"/>
              <a:t>P</a:t>
            </a:r>
            <a:r>
              <a:rPr lang="en-US" sz="2400" dirty="0"/>
              <a:t>eople Analysis: Service provider, Client, Management team</a:t>
            </a:r>
            <a:endParaRPr lang="en-US" sz="2400" b="1" dirty="0"/>
          </a:p>
          <a:p>
            <a:pPr marL="343260" indent="-342900">
              <a:lnSpc>
                <a:spcPct val="120000"/>
              </a:lnSpc>
              <a:spcBef>
                <a:spcPts val="1001"/>
              </a:spcBef>
              <a:buClr>
                <a:schemeClr val="tx1"/>
              </a:buClr>
              <a:buSzPct val="125000"/>
              <a:buFont typeface="Arial" panose="020B0604020202020204" pitchFamily="34" charset="0"/>
              <a:buChar char="•"/>
            </a:pPr>
            <a:r>
              <a:rPr lang="en-US" sz="2400" u="sng" dirty="0"/>
              <a:t>A</a:t>
            </a:r>
            <a:r>
              <a:rPr lang="en-US" sz="2400" dirty="0"/>
              <a:t>ctivity Analysis:</a:t>
            </a:r>
            <a:endParaRPr lang="en-PK" sz="2400" dirty="0"/>
          </a:p>
          <a:p>
            <a:pPr marL="343260" indent="-342900">
              <a:lnSpc>
                <a:spcPct val="120000"/>
              </a:lnSpc>
              <a:spcBef>
                <a:spcPts val="1001"/>
              </a:spcBef>
              <a:buClr>
                <a:schemeClr val="tx1"/>
              </a:buClr>
              <a:buSzPct val="125000"/>
              <a:buFont typeface="Arial" panose="020B0604020202020204" pitchFamily="34" charset="0"/>
              <a:buChar char="•"/>
            </a:pPr>
            <a:r>
              <a:rPr lang="en-US" sz="2400" u="sng" dirty="0"/>
              <a:t>C</a:t>
            </a:r>
            <a:r>
              <a:rPr lang="en-US" sz="2400" dirty="0"/>
              <a:t>ontext Analysis:</a:t>
            </a:r>
            <a:endParaRPr lang="en-US" sz="2400" b="1" dirty="0"/>
          </a:p>
          <a:p>
            <a:pPr marL="343260" indent="-342900">
              <a:lnSpc>
                <a:spcPct val="120000"/>
              </a:lnSpc>
              <a:spcBef>
                <a:spcPts val="1001"/>
              </a:spcBef>
              <a:buClr>
                <a:schemeClr val="tx1"/>
              </a:buClr>
              <a:buSzPct val="125000"/>
              <a:buFont typeface="Arial" panose="020B0604020202020204" pitchFamily="34" charset="0"/>
              <a:buChar char="•"/>
            </a:pPr>
            <a:r>
              <a:rPr lang="en-US" sz="2400" u="sng" dirty="0"/>
              <a:t>T</a:t>
            </a:r>
            <a:r>
              <a:rPr lang="en-US" sz="2400" dirty="0"/>
              <a:t>echnology Analysis: react </a:t>
            </a:r>
            <a:r>
              <a:rPr lang="en-US" sz="2400" dirty="0" err="1"/>
              <a:t>js</a:t>
            </a:r>
            <a:r>
              <a:rPr lang="en-US" sz="2400" dirty="0"/>
              <a:t>, firebase, </a:t>
            </a:r>
            <a:r>
              <a:rPr lang="en-US" sz="2400" dirty="0" err="1"/>
              <a:t>html,css,bootstrap</a:t>
            </a:r>
            <a:endParaRPr lang="en-PK" sz="2400" dirty="0"/>
          </a:p>
        </p:txBody>
      </p:sp>
    </p:spTree>
    <p:extLst>
      <p:ext uri="{BB962C8B-B14F-4D97-AF65-F5344CB8AC3E}">
        <p14:creationId xmlns:p14="http://schemas.microsoft.com/office/powerpoint/2010/main" val="3817547206"/>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2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20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20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20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 name="TextShape 1"/>
          <p:cNvSpPr txBox="1"/>
          <p:nvPr/>
        </p:nvSpPr>
        <p:spPr>
          <a:xfrm>
            <a:off x="1611922" y="152400"/>
            <a:ext cx="9447120" cy="1478160"/>
          </a:xfrm>
          <a:prstGeom prst="rect">
            <a:avLst/>
          </a:prstGeom>
          <a:noFill/>
          <a:ln>
            <a:noFill/>
          </a:ln>
        </p:spPr>
        <p:txBody>
          <a:bodyPr anchor="ctr"/>
          <a:lstStyle/>
          <a:p>
            <a:pPr>
              <a:lnSpc>
                <a:spcPct val="90000"/>
              </a:lnSpc>
            </a:pPr>
            <a:r>
              <a:rPr lang="en-US" sz="4000" b="1" strike="noStrike" cap="all" spc="-1" dirty="0">
                <a:solidFill>
                  <a:schemeClr val="tx2"/>
                </a:solidFill>
                <a:latin typeface="Tw Cen MT"/>
              </a:rPr>
              <a:t>Contextual enquiry</a:t>
            </a:r>
            <a:endParaRPr lang="en-US" sz="4000" b="1" strike="noStrike" spc="-1" dirty="0">
              <a:solidFill>
                <a:schemeClr val="tx2"/>
              </a:solidFill>
              <a:latin typeface="Tw Cen MT"/>
            </a:endParaRPr>
          </a:p>
        </p:txBody>
      </p:sp>
      <p:sp>
        <p:nvSpPr>
          <p:cNvPr id="251" name="TextShape 2"/>
          <p:cNvSpPr txBox="1"/>
          <p:nvPr/>
        </p:nvSpPr>
        <p:spPr>
          <a:xfrm>
            <a:off x="1611922" y="1828800"/>
            <a:ext cx="8446478" cy="4114800"/>
          </a:xfrm>
          <a:prstGeom prst="rect">
            <a:avLst/>
          </a:prstGeom>
          <a:noFill/>
          <a:ln>
            <a:noFill/>
          </a:ln>
        </p:spPr>
        <p:txBody>
          <a:bodyPr>
            <a:noAutofit/>
          </a:bodyPr>
          <a:lstStyle/>
          <a:p>
            <a:pPr marL="343260" indent="-342900">
              <a:lnSpc>
                <a:spcPct val="120000"/>
              </a:lnSpc>
              <a:spcBef>
                <a:spcPts val="1001"/>
              </a:spcBef>
              <a:buClr>
                <a:schemeClr val="tx1"/>
              </a:buClr>
              <a:buSzPct val="125000"/>
              <a:buFont typeface="Arial" panose="020B0604020202020204" pitchFamily="34" charset="0"/>
              <a:buChar char="•"/>
            </a:pPr>
            <a:r>
              <a:rPr lang="en-US" sz="3200" strike="noStrike" spc="-1" dirty="0">
                <a:solidFill>
                  <a:schemeClr val="tx2"/>
                </a:solidFill>
                <a:latin typeface="Tw Cen MT"/>
              </a:rPr>
              <a:t>Performance Requirement</a:t>
            </a:r>
          </a:p>
          <a:p>
            <a:pPr marL="342900" indent="-342900">
              <a:buFont typeface="Arial" panose="020B0604020202020204" pitchFamily="34" charset="0"/>
              <a:buChar char="•"/>
            </a:pPr>
            <a:r>
              <a:rPr lang="en-US" sz="3200" dirty="0">
                <a:solidFill>
                  <a:schemeClr val="tx2"/>
                </a:solidFill>
                <a:latin typeface="Tw Cen MT" panose="020B0602020104020603" pitchFamily="34" charset="0"/>
              </a:rPr>
              <a:t>Stakeholders</a:t>
            </a:r>
          </a:p>
          <a:p>
            <a:pPr marL="342900" indent="-342900">
              <a:buFont typeface="Arial" panose="020B0604020202020204" pitchFamily="34" charset="0"/>
              <a:buChar char="•"/>
            </a:pPr>
            <a:r>
              <a:rPr lang="en-US" sz="3200" dirty="0">
                <a:solidFill>
                  <a:schemeClr val="tx2"/>
                </a:solidFill>
                <a:latin typeface="Tw Cen MT" panose="020B0602020104020603" pitchFamily="34" charset="0"/>
              </a:rPr>
              <a:t>Proposed system </a:t>
            </a:r>
          </a:p>
          <a:p>
            <a:pPr marL="342900" indent="-342900">
              <a:buFont typeface="Arial" panose="020B0604020202020204" pitchFamily="34" charset="0"/>
              <a:buChar char="•"/>
            </a:pPr>
            <a:r>
              <a:rPr lang="en-US" sz="3200" dirty="0">
                <a:solidFill>
                  <a:schemeClr val="tx2"/>
                </a:solidFill>
                <a:latin typeface="Tw Cen MT" panose="020B0602020104020603" pitchFamily="34" charset="0"/>
              </a:rPr>
              <a:t>Existing system </a:t>
            </a:r>
          </a:p>
          <a:p>
            <a:pPr marL="342900" indent="-342900">
              <a:buFont typeface="Arial" panose="020B0604020202020204" pitchFamily="34" charset="0"/>
              <a:buChar char="•"/>
            </a:pPr>
            <a:r>
              <a:rPr lang="en-US" sz="3200" dirty="0">
                <a:solidFill>
                  <a:schemeClr val="tx2"/>
                </a:solidFill>
                <a:latin typeface="Tw Cen MT" panose="020B0602020104020603" pitchFamily="34" charset="0"/>
              </a:rPr>
              <a:t>User profile</a:t>
            </a:r>
          </a:p>
          <a:p>
            <a:pPr marL="342900" indent="-342900">
              <a:buFont typeface="Arial" panose="020B0604020202020204" pitchFamily="34" charset="0"/>
              <a:buChar char="•"/>
            </a:pPr>
            <a:r>
              <a:rPr lang="en-US" sz="3200">
                <a:solidFill>
                  <a:schemeClr val="tx2"/>
                </a:solidFill>
                <a:latin typeface="Tw Cen MT" panose="020B0602020104020603" pitchFamily="34" charset="0"/>
              </a:rPr>
              <a:t>Strength and weakness of the existing system </a:t>
            </a:r>
            <a:endParaRPr lang="en-US" sz="3200" dirty="0">
              <a:solidFill>
                <a:schemeClr val="tx2"/>
              </a:solidFill>
              <a:latin typeface="Tw Cen MT" panose="020B0602020104020603" pitchFamily="34" charset="0"/>
            </a:endParaRPr>
          </a:p>
          <a:p>
            <a:pPr marL="342900" indent="-342900">
              <a:buFont typeface="Arial" panose="020B0604020202020204" pitchFamily="34" charset="0"/>
              <a:buChar char="•"/>
            </a:pPr>
            <a:r>
              <a:rPr lang="en-US" sz="3200" dirty="0">
                <a:solidFill>
                  <a:schemeClr val="tx2"/>
                </a:solidFill>
                <a:latin typeface="Tw Cen MT" panose="020B0602020104020603" pitchFamily="34" charset="0"/>
              </a:rPr>
              <a:t>Requirement gathering through question and answer</a:t>
            </a:r>
          </a:p>
          <a:p>
            <a:pPr marL="342900" indent="-342900">
              <a:lnSpc>
                <a:spcPct val="120000"/>
              </a:lnSpc>
              <a:spcBef>
                <a:spcPts val="1001"/>
              </a:spcBef>
              <a:buClr>
                <a:schemeClr val="tx1"/>
              </a:buClr>
              <a:buFont typeface="Arial" panose="020B0604020202020204" pitchFamily="34" charset="0"/>
              <a:buChar char="•"/>
            </a:pPr>
            <a:endParaRPr lang="en-US" sz="2400" strike="noStrike" spc="-1" dirty="0">
              <a:solidFill>
                <a:schemeClr val="tx2"/>
              </a:solidFill>
              <a:latin typeface="Tw Cen MT"/>
            </a:endParaRPr>
          </a:p>
        </p:txBody>
      </p:sp>
    </p:spTree>
    <p:extLst>
      <p:ext uri="{BB962C8B-B14F-4D97-AF65-F5344CB8AC3E}">
        <p14:creationId xmlns:p14="http://schemas.microsoft.com/office/powerpoint/2010/main" val="1998766053"/>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 name="TextShape 1"/>
          <p:cNvSpPr txBox="1"/>
          <p:nvPr/>
        </p:nvSpPr>
        <p:spPr>
          <a:xfrm>
            <a:off x="1676400" y="304800"/>
            <a:ext cx="9447120" cy="1478160"/>
          </a:xfrm>
          <a:prstGeom prst="rect">
            <a:avLst/>
          </a:prstGeom>
          <a:noFill/>
          <a:ln>
            <a:noFill/>
          </a:ln>
        </p:spPr>
        <p:txBody>
          <a:bodyPr anchor="ctr"/>
          <a:lstStyle/>
          <a:p>
            <a:pPr>
              <a:lnSpc>
                <a:spcPct val="90000"/>
              </a:lnSpc>
            </a:pPr>
            <a:r>
              <a:rPr lang="en-US" sz="4000" b="1" spc="-1" dirty="0">
                <a:solidFill>
                  <a:schemeClr val="tx2"/>
                </a:solidFill>
                <a:latin typeface="Tw Cen MT"/>
              </a:rPr>
              <a:t>USER PROFLE</a:t>
            </a:r>
            <a:endParaRPr lang="en-US" sz="4000" b="1" strike="noStrike" spc="-1" dirty="0">
              <a:solidFill>
                <a:schemeClr val="tx2"/>
              </a:solidFill>
              <a:latin typeface="Tw Cen MT"/>
            </a:endParaRPr>
          </a:p>
        </p:txBody>
      </p:sp>
      <p:sp>
        <p:nvSpPr>
          <p:cNvPr id="251" name="TextShape 2"/>
          <p:cNvSpPr txBox="1"/>
          <p:nvPr/>
        </p:nvSpPr>
        <p:spPr>
          <a:xfrm>
            <a:off x="1371600" y="1676400"/>
            <a:ext cx="8947639" cy="4761360"/>
          </a:xfrm>
          <a:prstGeom prst="rect">
            <a:avLst/>
          </a:prstGeom>
          <a:noFill/>
          <a:ln>
            <a:noFill/>
          </a:ln>
        </p:spPr>
        <p:txBody>
          <a:bodyPr>
            <a:noAutofit/>
          </a:bodyPr>
          <a:lstStyle/>
          <a:p>
            <a:pPr marL="286110" indent="-285750">
              <a:lnSpc>
                <a:spcPct val="120000"/>
              </a:lnSpc>
              <a:spcBef>
                <a:spcPts val="1001"/>
              </a:spcBef>
              <a:buClr>
                <a:schemeClr val="tx1"/>
              </a:buClr>
              <a:buSzPct val="125000"/>
              <a:buFont typeface="Arial" panose="020B0604020202020204" pitchFamily="34" charset="0"/>
              <a:buChar char="•"/>
            </a:pPr>
            <a:r>
              <a:rPr lang="en-US" sz="1600" spc="-1" dirty="0">
                <a:solidFill>
                  <a:schemeClr val="tx2"/>
                </a:solidFill>
                <a:latin typeface="Tw Cen MT"/>
              </a:rPr>
              <a:t>Expert, Intermediate, Novice</a:t>
            </a:r>
          </a:p>
          <a:p>
            <a:pPr marL="286110" indent="-285750">
              <a:lnSpc>
                <a:spcPct val="120000"/>
              </a:lnSpc>
              <a:spcBef>
                <a:spcPts val="1001"/>
              </a:spcBef>
              <a:buClr>
                <a:schemeClr val="tx1"/>
              </a:buClr>
              <a:buSzPct val="125000"/>
              <a:buFont typeface="Arial" panose="020B0604020202020204" pitchFamily="34" charset="0"/>
              <a:buChar char="•"/>
            </a:pPr>
            <a:r>
              <a:rPr lang="en-US" sz="1600" spc="-1" dirty="0">
                <a:solidFill>
                  <a:schemeClr val="tx2"/>
                </a:solidFill>
                <a:latin typeface="Tw Cen MT"/>
              </a:rPr>
              <a:t>Age: 15 and above</a:t>
            </a:r>
          </a:p>
          <a:p>
            <a:pPr marL="286110" indent="-285750">
              <a:lnSpc>
                <a:spcPct val="120000"/>
              </a:lnSpc>
              <a:spcBef>
                <a:spcPts val="1001"/>
              </a:spcBef>
              <a:buClr>
                <a:schemeClr val="tx1"/>
              </a:buClr>
              <a:buSzPct val="125000"/>
              <a:buFont typeface="Arial" panose="020B0604020202020204" pitchFamily="34" charset="0"/>
              <a:buChar char="•"/>
            </a:pPr>
            <a:r>
              <a:rPr lang="en-US" sz="1600" spc="-1" dirty="0">
                <a:solidFill>
                  <a:schemeClr val="tx2"/>
                </a:solidFill>
                <a:latin typeface="Tw Cen MT"/>
              </a:rPr>
              <a:t>Rich/Poor: Both can use this application</a:t>
            </a:r>
          </a:p>
          <a:p>
            <a:pPr marL="286110" indent="-285750">
              <a:lnSpc>
                <a:spcPct val="120000"/>
              </a:lnSpc>
              <a:spcBef>
                <a:spcPts val="1001"/>
              </a:spcBef>
              <a:buClr>
                <a:schemeClr val="tx1"/>
              </a:buClr>
              <a:buSzPct val="125000"/>
              <a:buFont typeface="Arial" panose="020B0604020202020204" pitchFamily="34" charset="0"/>
              <a:buChar char="•"/>
            </a:pPr>
            <a:r>
              <a:rPr lang="en-US" sz="1600" spc="-1" dirty="0">
                <a:solidFill>
                  <a:schemeClr val="tx2"/>
                </a:solidFill>
                <a:latin typeface="Tw Cen MT"/>
              </a:rPr>
              <a:t>Frequent and intermittent both can use it</a:t>
            </a:r>
          </a:p>
          <a:p>
            <a:pPr marL="286110" indent="-285750">
              <a:lnSpc>
                <a:spcPct val="120000"/>
              </a:lnSpc>
              <a:spcBef>
                <a:spcPts val="1001"/>
              </a:spcBef>
              <a:buClr>
                <a:schemeClr val="tx1"/>
              </a:buClr>
              <a:buSzPct val="125000"/>
              <a:buFont typeface="Arial" panose="020B0604020202020204" pitchFamily="34" charset="0"/>
              <a:buChar char="•"/>
            </a:pPr>
            <a:r>
              <a:rPr lang="en-US" sz="1600" spc="-1" dirty="0">
                <a:solidFill>
                  <a:schemeClr val="tx2"/>
                </a:solidFill>
                <a:latin typeface="Tw Cen MT"/>
              </a:rPr>
              <a:t>Male and female both</a:t>
            </a:r>
          </a:p>
          <a:p>
            <a:pPr marL="286110" indent="-285750">
              <a:lnSpc>
                <a:spcPct val="120000"/>
              </a:lnSpc>
              <a:spcBef>
                <a:spcPts val="1001"/>
              </a:spcBef>
              <a:buClr>
                <a:schemeClr val="tx1"/>
              </a:buClr>
              <a:buSzPct val="125000"/>
              <a:buFont typeface="Arial" panose="020B0604020202020204" pitchFamily="34" charset="0"/>
              <a:buChar char="•"/>
            </a:pPr>
            <a:r>
              <a:rPr lang="en-US" sz="1600" spc="-1" dirty="0">
                <a:solidFill>
                  <a:schemeClr val="tx2"/>
                </a:solidFill>
                <a:latin typeface="Tw Cen MT"/>
              </a:rPr>
              <a:t>Able</a:t>
            </a:r>
          </a:p>
          <a:p>
            <a:pPr marL="286110" indent="-285750">
              <a:lnSpc>
                <a:spcPct val="120000"/>
              </a:lnSpc>
              <a:spcBef>
                <a:spcPts val="1001"/>
              </a:spcBef>
              <a:buClr>
                <a:schemeClr val="tx1"/>
              </a:buClr>
              <a:buSzPct val="125000"/>
              <a:buFont typeface="Arial" panose="020B0604020202020204" pitchFamily="34" charset="0"/>
              <a:buChar char="•"/>
            </a:pPr>
            <a:r>
              <a:rPr lang="en-US" sz="1600" spc="-1" dirty="0">
                <a:solidFill>
                  <a:schemeClr val="tx2"/>
                </a:solidFill>
                <a:latin typeface="Tw Cen MT"/>
              </a:rPr>
              <a:t>Skilled, Un skilled both</a:t>
            </a:r>
          </a:p>
          <a:p>
            <a:pPr marL="286110" indent="-285750">
              <a:lnSpc>
                <a:spcPct val="120000"/>
              </a:lnSpc>
              <a:spcBef>
                <a:spcPts val="1001"/>
              </a:spcBef>
              <a:buClr>
                <a:schemeClr val="tx1"/>
              </a:buClr>
              <a:buSzPct val="125000"/>
              <a:buFont typeface="Arial" panose="020B0604020202020204" pitchFamily="34" charset="0"/>
              <a:buChar char="•"/>
            </a:pPr>
            <a:r>
              <a:rPr lang="en-US" sz="1600" spc="-1" dirty="0">
                <a:solidFill>
                  <a:schemeClr val="tx2"/>
                </a:solidFill>
                <a:latin typeface="Tw Cen MT"/>
              </a:rPr>
              <a:t>Interested</a:t>
            </a:r>
          </a:p>
          <a:p>
            <a:pPr marL="286110" indent="-285750">
              <a:lnSpc>
                <a:spcPct val="120000"/>
              </a:lnSpc>
              <a:spcBef>
                <a:spcPts val="1001"/>
              </a:spcBef>
              <a:buClr>
                <a:schemeClr val="tx1"/>
              </a:buClr>
              <a:buSzPct val="125000"/>
              <a:buFont typeface="Arial" panose="020B0604020202020204" pitchFamily="34" charset="0"/>
              <a:buChar char="•"/>
            </a:pPr>
            <a:r>
              <a:rPr lang="en-US" sz="1600" spc="-1" dirty="0">
                <a:solidFill>
                  <a:schemeClr val="tx2"/>
                </a:solidFill>
                <a:latin typeface="Tw Cen MT"/>
              </a:rPr>
              <a:t>Educated</a:t>
            </a:r>
          </a:p>
          <a:p>
            <a:pPr marL="286110" indent="-285750">
              <a:lnSpc>
                <a:spcPct val="120000"/>
              </a:lnSpc>
              <a:spcBef>
                <a:spcPts val="1001"/>
              </a:spcBef>
              <a:buClr>
                <a:schemeClr val="tx1"/>
              </a:buClr>
              <a:buSzPct val="125000"/>
              <a:buFont typeface="Arial" panose="020B0604020202020204" pitchFamily="34" charset="0"/>
              <a:buChar char="•"/>
            </a:pPr>
            <a:r>
              <a:rPr lang="en-US" sz="1600" spc="-1" dirty="0">
                <a:solidFill>
                  <a:schemeClr val="tx2"/>
                </a:solidFill>
                <a:latin typeface="Tw Cen MT"/>
              </a:rPr>
              <a:t>Native and foreign both</a:t>
            </a:r>
          </a:p>
          <a:p>
            <a:pPr marL="286110" indent="-285750">
              <a:lnSpc>
                <a:spcPct val="120000"/>
              </a:lnSpc>
              <a:spcBef>
                <a:spcPts val="1001"/>
              </a:spcBef>
              <a:buClr>
                <a:schemeClr val="tx1"/>
              </a:buClr>
              <a:buSzPct val="125000"/>
              <a:buFont typeface="Arial" panose="020B0604020202020204" pitchFamily="34" charset="0"/>
              <a:buChar char="•"/>
            </a:pPr>
            <a:r>
              <a:rPr lang="en-US" sz="1600" spc="-1" dirty="0">
                <a:solidFill>
                  <a:schemeClr val="tx2"/>
                </a:solidFill>
                <a:latin typeface="Tw Cen MT"/>
              </a:rPr>
              <a:t>Heterogenous</a:t>
            </a:r>
            <a:endParaRPr lang="en-US" sz="1600" strike="noStrike" spc="-1" dirty="0">
              <a:solidFill>
                <a:schemeClr val="tx2"/>
              </a:solidFill>
              <a:latin typeface="Tw Cen MT"/>
            </a:endParaRPr>
          </a:p>
        </p:txBody>
      </p:sp>
    </p:spTree>
    <p:extLst>
      <p:ext uri="{BB962C8B-B14F-4D97-AF65-F5344CB8AC3E}">
        <p14:creationId xmlns:p14="http://schemas.microsoft.com/office/powerpoint/2010/main" val="3032227229"/>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Parallax</Template>
  <TotalTime>256</TotalTime>
  <Words>1721</Words>
  <Application>Microsoft Office PowerPoint</Application>
  <PresentationFormat>Widescreen</PresentationFormat>
  <Paragraphs>202</Paragraphs>
  <Slides>13</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Corbel</vt:lpstr>
      <vt:lpstr>Times New Roman</vt:lpstr>
      <vt:lpstr>Tw Cen MT</vt:lpstr>
      <vt:lpstr>Parallax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IOT BASED ONLINE BILLING AND GENERATING ALARAM SYSTEM</dc:title>
  <dc:creator>Abdullah Waseem</dc:creator>
  <cp:lastModifiedBy>Abdullah Waseem</cp:lastModifiedBy>
  <cp:revision>51</cp:revision>
  <dcterms:created xsi:type="dcterms:W3CDTF">2019-05-21T06:48:35Z</dcterms:created>
  <dcterms:modified xsi:type="dcterms:W3CDTF">2020-01-06T20:42:51Z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3</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14</vt:i4>
  </property>
</Properties>
</file>