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Pertemuan 1 - Dasar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Python, Variabel, Print &amp; Komentar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/>
              <a:t>Latihan</a:t>
            </a:r>
            <a:endParaRPr lang="en-US" alt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GB"/>
              <a:t>push code dari pertemuan pertama ke repository github</a:t>
            </a:r>
            <a:endParaRPr lang="en-US" alt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itu Python?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Bahasa pemrograman populer &amp; mudah dibaca</a:t>
            </a:r>
          </a:p>
          <a:p>
            <a:r>
              <a:t>- Bisa untuk </a:t>
            </a:r>
            <a:r>
              <a:rPr b="1"/>
              <a:t>web</a:t>
            </a:r>
            <a:r>
              <a:rPr lang="en-US" b="1"/>
              <a:t> development</a:t>
            </a:r>
            <a:r>
              <a:t>, </a:t>
            </a:r>
            <a:r>
              <a:rPr b="1">
                <a:solidFill>
                  <a:srgbClr val="FF0000"/>
                </a:solidFill>
              </a:rPr>
              <a:t>data science</a:t>
            </a:r>
            <a:r>
              <a:t>, </a:t>
            </a:r>
            <a:r>
              <a:rPr b="1"/>
              <a:t>AI</a:t>
            </a:r>
            <a:r>
              <a:t>, automation</a:t>
            </a:r>
          </a:p>
          <a:p>
            <a:r>
              <a:t>- Sintaks sederhana, cocok untuk pemula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Install Python dari python.org</a:t>
            </a:r>
          </a:p>
          <a:p>
            <a:r>
              <a:t>2. Install VS Code dari code.visualstudio.com</a:t>
            </a:r>
          </a:p>
          <a:p>
            <a:r>
              <a:t>3. Tambahkan extension Python di VS Code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Menjalankan Program (Hello World)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Buat file hello.py</a:t>
            </a:r>
          </a:p>
          <a:p>
            <a:r>
              <a:t>2. Isi: print("Hello World")</a:t>
            </a:r>
          </a:p>
          <a:p>
            <a:r>
              <a:t>3. Jalankan: python hello.py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Variabel &amp; Tipe Data Dasar</a:t>
            </a:r>
            <a:r>
              <a:rPr lang="en-US"/>
              <a:t> (Primitif)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Apa itu variabel</a:t>
            </a:r>
            <a:endParaRPr lang="en-US"/>
          </a:p>
          <a:p>
            <a:r>
              <a:rPr lang="en-US"/>
              <a:t>Apa itu tipe data</a:t>
            </a:r>
          </a:p>
          <a:p/>
          <a:p>
            <a:r>
              <a:t>- int: angka bulat (contoh: umur = 20)</a:t>
            </a:r>
          </a:p>
          <a:p>
            <a:r>
              <a:t>- float: angka desimal (contoh: tinggi = 170.5)</a:t>
            </a:r>
          </a:p>
          <a:p>
            <a:r>
              <a:t>- string: teks (contoh: nama = "Andi")</a:t>
            </a:r>
          </a:p>
          <a:p>
            <a:r>
              <a:t>- bool: True/False (contoh: mahasiswa = True)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print() &amp; Komentar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print(): menampilkan output ke layar</a:t>
            </a:r>
          </a:p>
          <a:p>
            <a:r>
              <a:t>contoh: print("Hello")</a:t>
            </a:r>
          </a:p>
          <a:p/>
          <a:p>
            <a:r>
              <a:t>Komentar: catatan dalam kode</a:t>
            </a:r>
          </a:p>
          <a:p>
            <a:r>
              <a:t>- Satu baris: # ini komentar</a:t>
            </a:r>
          </a:p>
          <a:p>
            <a:r>
              <a:t>- Multi baris: """ ini komentar """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Latihan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Buat program biodata sederhana:</a:t>
            </a:r>
          </a:p>
          <a:p>
            <a:r>
              <a:t>- Nama (string)</a:t>
            </a:r>
          </a:p>
          <a:p>
            <a:r>
              <a:t>- Umur (int)</a:t>
            </a:r>
          </a:p>
          <a:p>
            <a:r>
              <a:t>- Status mahasiswa (bool)</a:t>
            </a:r>
          </a:p>
          <a:p/>
          <a:p>
            <a:r>
              <a:t>Tampilkan dengan print()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Apa itu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Version control system (VCS)</a:t>
            </a:r>
          </a:p>
          <a:p>
            <a:r>
              <a:t>- Melacak perubahan kode</a:t>
            </a:r>
          </a:p>
          <a:p>
            <a:r>
              <a:t>- Bekerja kolaboratif dengan tim</a:t>
            </a:r>
          </a:p>
          <a:p>
            <a:r>
              <a:t>- GitHub: platform untuk menyimpan repo</a:t>
            </a:r>
            <a:r>
              <a:rPr lang="en-US"/>
              <a:t>sitory</a:t>
            </a:r>
            <a:r>
              <a:t> online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Dasar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r>
              <a:t>1. git --version  (cek versi)</a:t>
            </a:r>
          </a:p>
          <a:p>
            <a:r>
              <a:t>2. git config --global user.name "Nama"</a:t>
            </a:r>
          </a:p>
          <a:p>
            <a:r>
              <a:t>   git config --global user.email "email"</a:t>
            </a:r>
          </a:p>
          <a:p>
            <a:r>
              <a:rPr lang="en-US"/>
              <a:t>Hanya untuk pertama kali</a:t>
            </a:r>
            <a:endParaRPr lang="en-US"/>
          </a:p>
          <a:p/>
          <a:p>
            <a:r>
              <a:t>3. git init  (buat repo lokal)</a:t>
            </a:r>
          </a:p>
          <a:p>
            <a:r>
              <a:t>4. git add .  (tambahkan file)</a:t>
            </a:r>
          </a:p>
          <a:p>
            <a:r>
              <a:t>5. git commit -m "pesan" (simpan perubahan)</a:t>
            </a:r>
          </a:p>
          <a:p>
            <a:r>
              <a:t>6. git remote add origin &lt;url_repo&gt;</a:t>
            </a:r>
          </a:p>
          <a:p>
            <a:r>
              <a:t>7. git push -u origin main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1511</Words>
  <Application>WPS Presentation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Pertemuan 1 - Dasar Python</vt:lpstr>
      <vt:lpstr>Apa itu Python?</vt:lpstr>
      <vt:lpstr>Instalasi</vt:lpstr>
      <vt:lpstr>Menjalankan Program (Hello World)</vt:lpstr>
      <vt:lpstr>Variabel &amp; Tipe Data Dasar</vt:lpstr>
      <vt:lpstr>print() &amp; Komentar</vt:lpstr>
      <vt:lpstr>Latihan</vt:lpstr>
      <vt:lpstr>Apa itu Git?</vt:lpstr>
      <vt:lpstr>Command Dasar Git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iqbal kurniawan</cp:lastModifiedBy>
  <cp:revision>4</cp:revision>
  <dcterms:created xsi:type="dcterms:W3CDTF">2013-01-27T09:14:00Z</dcterms:created>
  <dcterms:modified xsi:type="dcterms:W3CDTF">2025-09-04T16:58:11Z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DFA2E7B48F3740FBAD6EA4C61643CFE5_12</vt:lpwstr>
  </property>
  <property fmtid="{D5CDD505-2E9C-101B-9397-08002B2CF9AE}" pid="3" name="KSOProductBuildVer">
    <vt:lpwstr>2057-12.2.0.22555</vt:lpwstr>
  </property>
</Properties>
</file>