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3DFF-99A8-4B80-AFE1-A9AD5F8BAE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34EC-6844-478D-92C4-8C783098EA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ROADMAP BELAJAR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Proyek</a:t>
            </a:r>
            <a:r>
              <a:rPr lang="en-US" b="1" dirty="0"/>
              <a:t> Mini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mini di </a:t>
            </a:r>
            <a:r>
              <a:rPr lang="en-US" dirty="0" err="1"/>
              <a:t>bawah</a:t>
            </a:r>
            <a:r>
              <a:rPr lang="en-US" dirty="0"/>
              <a:t>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→ </a:t>
            </a:r>
            <a:r>
              <a:rPr lang="en-US" dirty="0" err="1"/>
              <a:t>operasi</a:t>
            </a:r>
            <a:r>
              <a:rPr lang="en-US" dirty="0"/>
              <a:t> +, -, *, /, %, </a:t>
            </a:r>
            <a:r>
              <a:rPr lang="en-US" dirty="0" err="1"/>
              <a:t>pangkat</a:t>
            </a:r>
            <a:r>
              <a:rPr lang="en-US" dirty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Harian → </a:t>
            </a:r>
            <a:r>
              <a:rPr lang="en-US" dirty="0" err="1"/>
              <a:t>simpan</a:t>
            </a:r>
            <a:r>
              <a:rPr lang="en-US" dirty="0"/>
              <a:t> &amp;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Game Tebak Angka →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&amp;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&amp; Dasar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Python, </a:t>
            </a:r>
            <a:r>
              <a:rPr lang="en-US" dirty="0" err="1"/>
              <a:t>instalasi</a:t>
            </a:r>
            <a:r>
              <a:rPr lang="en-US" dirty="0"/>
              <a:t> (VS Code).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Menjalankan</a:t>
            </a:r>
            <a:r>
              <a:rPr lang="en-US" dirty="0"/>
              <a:t> program (Hello World).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Variabel</a:t>
            </a:r>
            <a:r>
              <a:rPr lang="en-US" dirty="0"/>
              <a:t> &amp;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: int, float, string, bool.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Fungsi</a:t>
            </a:r>
            <a:r>
              <a:rPr lang="en-US" dirty="0"/>
              <a:t> print() dan </a:t>
            </a:r>
            <a:r>
              <a:rPr lang="en-US" dirty="0" err="1"/>
              <a:t>komentar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 </a:t>
            </a: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menampilkan</a:t>
            </a:r>
            <a:r>
              <a:rPr lang="en-US" dirty="0"/>
              <a:t> nama, </a:t>
            </a:r>
            <a:r>
              <a:rPr lang="en-US" dirty="0" err="1"/>
              <a:t>umur</a:t>
            </a:r>
            <a:r>
              <a:rPr lang="en-US" dirty="0"/>
              <a:t>, dan status (True/False).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Tipe Data Koleksi / Struktur Data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List atau Array</a:t>
            </a:r>
            <a:endParaRPr lang="en-US" altLang="en-GB"/>
          </a:p>
          <a:p>
            <a:r>
              <a:rPr lang="en-US" altLang="en-GB"/>
              <a:t>Tuple (immutable)</a:t>
            </a:r>
            <a:endParaRPr lang="en-US" altLang="en-GB"/>
          </a:p>
          <a:p>
            <a:r>
              <a:rPr lang="en-US" altLang="en-GB"/>
              <a:t>Set</a:t>
            </a:r>
            <a:endParaRPr lang="en-US" altLang="en-GB"/>
          </a:p>
          <a:p>
            <a:r>
              <a:rPr lang="en-US" altLang="en-GB"/>
              <a:t>Dictionary</a:t>
            </a:r>
            <a:endParaRPr lang="en-US" altLang="en-GB"/>
          </a:p>
          <a:p>
            <a:r>
              <a:rPr lang="en-US" altLang="en-GB"/>
              <a:t>NoneType</a:t>
            </a:r>
            <a:endParaRPr lang="en-US" altLang="en-GB"/>
          </a:p>
          <a:p>
            <a:r>
              <a:rPr lang="en-US" altLang="en-GB"/>
              <a:t>Projek Biodata Lengkap dengan Koleksi Python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&amp; 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(+, -, *, %,…)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r>
              <a:rPr lang="en-US" dirty="0"/>
              <a:t> (==, !=, &gt;, &lt;, &gt;=, &lt;=).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(and, or, not).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Input </a:t>
            </a:r>
            <a:r>
              <a:rPr lang="en-US" dirty="0" err="1"/>
              <a:t>dari</a:t>
            </a:r>
            <a:r>
              <a:rPr lang="en-US" dirty="0"/>
              <a:t> user: input().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(int(), float(), str()).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 Program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penjumlahan</a:t>
            </a:r>
            <a:r>
              <a:rPr lang="en-US" dirty="0"/>
              <a:t> &amp; </a:t>
            </a:r>
            <a:r>
              <a:rPr lang="en-US" dirty="0" err="1"/>
              <a:t>perkalian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Kontrol</a:t>
            </a:r>
            <a:r>
              <a:rPr lang="en-US" b="1" dirty="0"/>
              <a:t> Alur (If-Else)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6440" y="1825893"/>
            <a:ext cx="104361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Struktur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if,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else.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Nested if (if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if).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Operator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ternary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Latihan: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ganjil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genap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menentukan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grade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(Looping)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loop </a:t>
            </a:r>
            <a:r>
              <a:rPr lang="en-US" dirty="0" err="1"/>
              <a:t>dengan</a:t>
            </a:r>
            <a:r>
              <a:rPr lang="en-US" dirty="0"/>
              <a:t> range.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while loop.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break &amp; continue.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1–10.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tebak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(while loop)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/>
              <a:t>Struktur Data Dasar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 → </a:t>
            </a:r>
            <a:r>
              <a:rPr lang="en-US" dirty="0" err="1"/>
              <a:t>tambah</a:t>
            </a:r>
            <a:r>
              <a:rPr lang="en-US" dirty="0"/>
              <a:t>, hapus, </a:t>
            </a:r>
            <a:r>
              <a:rPr lang="en-US" dirty="0" err="1"/>
              <a:t>akses</a:t>
            </a:r>
            <a:r>
              <a:rPr lang="en-US" dirty="0"/>
              <a:t> index.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Tuple → data </a:t>
            </a:r>
            <a:r>
              <a:rPr lang="en-US" dirty="0" err="1"/>
              <a:t>tetap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→ data </a:t>
            </a:r>
            <a:r>
              <a:rPr lang="en-US" dirty="0" err="1"/>
              <a:t>unik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Dictionary → key-value.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daftar </a:t>
            </a:r>
            <a:r>
              <a:rPr lang="en-US" dirty="0" err="1"/>
              <a:t>belanja</a:t>
            </a:r>
            <a:r>
              <a:rPr lang="en-US" dirty="0"/>
              <a:t> (list).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Simpan</a:t>
            </a:r>
            <a:r>
              <a:rPr lang="en-US" dirty="0"/>
              <a:t> biodata </a:t>
            </a:r>
            <a:r>
              <a:rPr lang="en-US" dirty="0" err="1"/>
              <a:t>dalam</a:t>
            </a:r>
            <a:r>
              <a:rPr lang="en-US" dirty="0"/>
              <a:t> dictionary.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</a:t>
            </a:r>
            <a:r>
              <a:rPr lang="en-US" dirty="0" err="1"/>
              <a:t>unik</a:t>
            </a:r>
            <a:r>
              <a:rPr lang="en-US" dirty="0"/>
              <a:t> (set).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(def).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Parameter &amp; return value.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default parameter.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(global vs local).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&amp;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File Handling &amp; 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Membaca</a:t>
            </a:r>
            <a:r>
              <a:rPr lang="en-US" dirty="0"/>
              <a:t> file (open, read, write).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Menulis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file.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 "r", "w", "a".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Try-except (</a:t>
            </a:r>
            <a:r>
              <a:rPr lang="en-US" dirty="0" err="1"/>
              <a:t>menangani</a:t>
            </a:r>
            <a:r>
              <a:rPr lang="en-US" dirty="0"/>
              <a:t> error).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Latihan: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simpan</a:t>
            </a:r>
            <a:r>
              <a:rPr lang="en-US" dirty="0"/>
              <a:t> &amp; </a:t>
            </a:r>
            <a:r>
              <a:rPr lang="en-US" dirty="0" err="1"/>
              <a:t>baca</a:t>
            </a:r>
            <a:r>
              <a:rPr lang="en-US" dirty="0"/>
              <a:t> biodata </a:t>
            </a:r>
            <a:r>
              <a:rPr lang="en-US" dirty="0" err="1"/>
              <a:t>dari</a:t>
            </a:r>
            <a:r>
              <a:rPr lang="en-US" dirty="0"/>
              <a:t> file.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Tangani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1811</Words>
  <Application>WPS Presentation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(Body)</vt:lpstr>
      <vt:lpstr>Calibri</vt:lpstr>
      <vt:lpstr>Calibri Light</vt:lpstr>
      <vt:lpstr>Microsoft YaHei</vt:lpstr>
      <vt:lpstr>Arial Unicode MS</vt:lpstr>
      <vt:lpstr>Office Theme</vt:lpstr>
      <vt:lpstr>ROADMAP BELAJAR PYTHON</vt:lpstr>
      <vt:lpstr>Pengenalan &amp; Dasar Python</vt:lpstr>
      <vt:lpstr>PowerPoint 演示文稿</vt:lpstr>
      <vt:lpstr>Operator &amp; Input</vt:lpstr>
      <vt:lpstr>Kontrol Alur (If-Else)</vt:lpstr>
      <vt:lpstr>Perulangan (Looping)</vt:lpstr>
      <vt:lpstr>Struktur Data Dasar</vt:lpstr>
      <vt:lpstr>Fungsi</vt:lpstr>
      <vt:lpstr>File Handling &amp; Error Handling</vt:lpstr>
      <vt:lpstr>Proyek Mini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</dc:creator>
  <cp:lastModifiedBy>iqbal kurniawan</cp:lastModifiedBy>
  <cp:revision>21</cp:revision>
  <dcterms:created xsi:type="dcterms:W3CDTF">2025-09-03T07:06:00Z</dcterms:created>
  <dcterms:modified xsi:type="dcterms:W3CDTF">2025-09-04T03:17:40Z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D49710BD62094695B73BEC81D58D36BF_12</vt:lpwstr>
  </property>
  <property fmtid="{D5CDD505-2E9C-101B-9397-08002B2CF9AE}" pid="3" name="KSOProductBuildVer">
    <vt:lpwstr>2057-12.2.0.22555</vt:lpwstr>
  </property>
</Properties>
</file>