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4"/>
  </p:sldMasterIdLst>
  <p:sldIdLst>
    <p:sldId id="293" r:id="rId5"/>
    <p:sldId id="295" r:id="rId6"/>
    <p:sldId id="296" r:id="rId7"/>
    <p:sldId id="297" r:id="rId8"/>
    <p:sldId id="298" r:id="rId9"/>
    <p:sldId id="299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0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15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192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348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56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03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587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4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9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0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6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9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90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86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A9F377-3842-452B-AD37-AF1EE3B1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8380"/>
            <a:ext cx="8791575" cy="2387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P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71C76-6519-4FE0-8EBE-DE81ECC17E21}"/>
              </a:ext>
            </a:extLst>
          </p:cNvPr>
          <p:cNvSpPr txBox="1"/>
          <p:nvPr/>
        </p:nvSpPr>
        <p:spPr>
          <a:xfrm>
            <a:off x="2537792" y="1325724"/>
            <a:ext cx="465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FIR</a:t>
            </a:r>
          </a:p>
          <a:p>
            <a:r>
              <a:rPr lang="en-US" sz="4800" b="1" dirty="0"/>
              <a:t>RECORD</a:t>
            </a:r>
          </a:p>
          <a:p>
            <a:r>
              <a:rPr lang="en-US" sz="4800" b="1" dirty="0"/>
              <a:t>MANAGEMENT </a:t>
            </a:r>
          </a:p>
          <a:p>
            <a:r>
              <a:rPr lang="en-US" sz="4800" b="1" dirty="0"/>
              <a:t>SYSTEM</a:t>
            </a:r>
            <a:endParaRPr lang="en-PK" sz="4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97726-CC7C-4FDC-8FD8-653F868D6DF7}"/>
              </a:ext>
            </a:extLst>
          </p:cNvPr>
          <p:cNvSpPr txBox="1"/>
          <p:nvPr/>
        </p:nvSpPr>
        <p:spPr>
          <a:xfrm>
            <a:off x="10455965" y="75048"/>
            <a:ext cx="63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01</a:t>
            </a:r>
            <a:endParaRPr lang="en-PK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CONTENT OF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5AEC2-B16F-4AB2-A3BB-7F58C357EA13}"/>
              </a:ext>
            </a:extLst>
          </p:cNvPr>
          <p:cNvSpPr txBox="1"/>
          <p:nvPr/>
        </p:nvSpPr>
        <p:spPr>
          <a:xfrm>
            <a:off x="1170834" y="2213113"/>
            <a:ext cx="10840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 record management system can add new record of criminals.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 record management system can search record of  criminals.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 record management system can view all the existing records.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 record management system can delete the records.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 record management system can edit the records.</a:t>
            </a:r>
            <a:endParaRPr lang="en-PK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A5720-A550-4AF9-A305-DF84EA071BD8}"/>
              </a:ext>
            </a:extLst>
          </p:cNvPr>
          <p:cNvSpPr txBox="1"/>
          <p:nvPr/>
        </p:nvSpPr>
        <p:spPr>
          <a:xfrm>
            <a:off x="10402957" y="106017"/>
            <a:ext cx="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02</a:t>
            </a:r>
            <a:endParaRPr lang="en-PK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054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CFCCDB-3940-46A4-BB55-2026EEE3DEE2}"/>
              </a:ext>
            </a:extLst>
          </p:cNvPr>
          <p:cNvSpPr/>
          <p:nvPr/>
        </p:nvSpPr>
        <p:spPr>
          <a:xfrm>
            <a:off x="3286540" y="700413"/>
            <a:ext cx="5075582" cy="100911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Goal Of Project</a:t>
            </a:r>
            <a:endParaRPr lang="en-PK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A8111-386D-4BDF-8272-545C220790A7}"/>
              </a:ext>
            </a:extLst>
          </p:cNvPr>
          <p:cNvSpPr txBox="1"/>
          <p:nvPr/>
        </p:nvSpPr>
        <p:spPr>
          <a:xfrm>
            <a:off x="3286540" y="2365874"/>
            <a:ext cx="6281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goal is that to facilities the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 record management system</a:t>
            </a:r>
            <a:r>
              <a:rPr lang="en-US" sz="2400" dirty="0"/>
              <a:t>. So that they can add records search records edit records delete records and view the list of all records</a:t>
            </a:r>
          </a:p>
          <a:p>
            <a:r>
              <a:rPr lang="en-US" sz="2400" dirty="0"/>
              <a:t>more efficiently.</a:t>
            </a:r>
            <a:endParaRPr lang="en-P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CB65A-CA4C-475E-ACC1-7CDD2FAA61A3}"/>
              </a:ext>
            </a:extLst>
          </p:cNvPr>
          <p:cNvSpPr txBox="1"/>
          <p:nvPr/>
        </p:nvSpPr>
        <p:spPr>
          <a:xfrm>
            <a:off x="10455965" y="0"/>
            <a:ext cx="66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03</a:t>
            </a:r>
            <a:endParaRPr lang="en-PK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11426" cy="13054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CFCCDB-3940-46A4-BB55-2026EEE3DEE2}"/>
              </a:ext>
            </a:extLst>
          </p:cNvPr>
          <p:cNvSpPr/>
          <p:nvPr/>
        </p:nvSpPr>
        <p:spPr>
          <a:xfrm>
            <a:off x="3578087" y="1061800"/>
            <a:ext cx="4386469" cy="110543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 Structure</a:t>
            </a:r>
            <a:endParaRPr lang="en-PK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A8111-386D-4BDF-8272-545C220790A7}"/>
              </a:ext>
            </a:extLst>
          </p:cNvPr>
          <p:cNvSpPr txBox="1"/>
          <p:nvPr/>
        </p:nvSpPr>
        <p:spPr>
          <a:xfrm>
            <a:off x="3578087" y="2533432"/>
            <a:ext cx="6281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structure used in this project is </a:t>
            </a:r>
            <a:r>
              <a:rPr lang="en-US" sz="2400" b="1" dirty="0"/>
              <a:t>LINKED LIST  </a:t>
            </a:r>
            <a:r>
              <a:rPr lang="en-US" sz="2400" dirty="0"/>
              <a:t>for adding, deleting , searching , viewing and updating the data .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42933-0CE5-4210-90AE-9006FC513899}"/>
              </a:ext>
            </a:extLst>
          </p:cNvPr>
          <p:cNvSpPr txBox="1"/>
          <p:nvPr/>
        </p:nvSpPr>
        <p:spPr>
          <a:xfrm>
            <a:off x="10455965" y="0"/>
            <a:ext cx="66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04</a:t>
            </a:r>
            <a:endParaRPr lang="en-PK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7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678" y="2168850"/>
            <a:ext cx="1133061" cy="13054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CFCCDB-3940-46A4-BB55-2026EEE3DEE2}"/>
              </a:ext>
            </a:extLst>
          </p:cNvPr>
          <p:cNvSpPr/>
          <p:nvPr/>
        </p:nvSpPr>
        <p:spPr>
          <a:xfrm>
            <a:off x="2782957" y="1234870"/>
            <a:ext cx="5645425" cy="110543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Working Of Project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A8111-386D-4BDF-8272-545C220790A7}"/>
              </a:ext>
            </a:extLst>
          </p:cNvPr>
          <p:cNvSpPr txBox="1"/>
          <p:nvPr/>
        </p:nvSpPr>
        <p:spPr>
          <a:xfrm>
            <a:off x="1066800" y="2547013"/>
            <a:ext cx="103168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Management officer can login using username and password. </a:t>
            </a:r>
          </a:p>
          <a:p>
            <a:r>
              <a:rPr lang="en-US" sz="2400" dirty="0"/>
              <a:t>(If username and password is not correct then wrong username password message show)</a:t>
            </a:r>
          </a:p>
          <a:p>
            <a:pPr marL="457200" indent="-457200">
              <a:buAutoNum type="arabicPeriod"/>
            </a:pPr>
            <a:r>
              <a:rPr lang="en-US" sz="2400" dirty="0"/>
              <a:t>He She can add record of new  criminals by providing all information. 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He She can search record of  criminals by providing their Id numbers.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He She can delete record of criminals by providing required information.  </a:t>
            </a:r>
            <a:endParaRPr lang="en-PK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He She can update record of the criminals by  give information. 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He She can view the all record of the system.  </a:t>
            </a:r>
            <a:endParaRPr lang="en-PK" sz="2400" dirty="0"/>
          </a:p>
          <a:p>
            <a:pPr marL="457200" indent="-457200">
              <a:buFontTx/>
              <a:buAutoNum type="arabicPeriod"/>
            </a:pPr>
            <a:endParaRPr lang="en-PK" sz="2400" dirty="0"/>
          </a:p>
          <a:p>
            <a:pPr marL="1371600" lvl="2" indent="-457200">
              <a:buFontTx/>
              <a:buAutoNum type="arabicPeriod"/>
            </a:pPr>
            <a:endParaRPr lang="en-PK" sz="2400" dirty="0"/>
          </a:p>
          <a:p>
            <a:pPr marL="457200" indent="-457200">
              <a:buAutoNum type="arabicPeriod"/>
            </a:pP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68D71-A79D-4565-ADE7-B92D39E2950B}"/>
              </a:ext>
            </a:extLst>
          </p:cNvPr>
          <p:cNvSpPr txBox="1"/>
          <p:nvPr/>
        </p:nvSpPr>
        <p:spPr>
          <a:xfrm>
            <a:off x="10455965" y="0"/>
            <a:ext cx="66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05</a:t>
            </a:r>
            <a:endParaRPr lang="en-PK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8DCFAD82-E1B7-4A92-9AC6-1637280E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31" y="1298710"/>
            <a:ext cx="768212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9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9932502" y="5658677"/>
            <a:ext cx="927654" cy="92765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CFCCDB-3940-46A4-BB55-2026EEE3DEE2}"/>
              </a:ext>
            </a:extLst>
          </p:cNvPr>
          <p:cNvSpPr/>
          <p:nvPr/>
        </p:nvSpPr>
        <p:spPr>
          <a:xfrm>
            <a:off x="3445565" y="1260583"/>
            <a:ext cx="5300870" cy="110543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Purpose Of Project</a:t>
            </a:r>
            <a:endParaRPr lang="en-PK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A8111-386D-4BDF-8272-545C220790A7}"/>
              </a:ext>
            </a:extLst>
          </p:cNvPr>
          <p:cNvSpPr txBox="1"/>
          <p:nvPr/>
        </p:nvSpPr>
        <p:spPr>
          <a:xfrm>
            <a:off x="2955235" y="2718963"/>
            <a:ext cx="6016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/>
              <a:t>  The main purpose of this project is to test the programming skills and the logic building.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95F72-0BD1-412D-8271-DF300CEFE2B8}"/>
              </a:ext>
            </a:extLst>
          </p:cNvPr>
          <p:cNvSpPr txBox="1"/>
          <p:nvPr/>
        </p:nvSpPr>
        <p:spPr>
          <a:xfrm>
            <a:off x="10469217" y="0"/>
            <a:ext cx="78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06</a:t>
            </a:r>
            <a:endParaRPr lang="en-PK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0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1ED332-E40A-4E60-A610-53F0C3EB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8002D-429D-4A84-B10B-208E04038204}"/>
              </a:ext>
            </a:extLst>
          </p:cNvPr>
          <p:cNvSpPr txBox="1"/>
          <p:nvPr/>
        </p:nvSpPr>
        <p:spPr>
          <a:xfrm>
            <a:off x="10482470" y="0"/>
            <a:ext cx="70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07</a:t>
            </a:r>
            <a:endParaRPr lang="en-PK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38F2B-8C77-44BC-BC22-80629A765BAD}"/>
              </a:ext>
            </a:extLst>
          </p:cNvPr>
          <p:cNvSpPr/>
          <p:nvPr/>
        </p:nvSpPr>
        <p:spPr>
          <a:xfrm>
            <a:off x="4055167" y="2869771"/>
            <a:ext cx="3260033" cy="111845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You!</a:t>
            </a:r>
            <a:endParaRPr lang="en-PK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36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244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.</vt:lpstr>
      <vt:lpstr>CONTENT OF PROJECT</vt:lpstr>
      <vt:lpstr>.</vt:lpstr>
      <vt:lpstr>.</vt:lpstr>
      <vt:lpstr>.</vt:lpstr>
      <vt:lpstr>1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EMENT SYSTEM</dc:title>
  <dc:creator>FA20-BSE-095 (IHSAN MUNEER)</dc:creator>
  <cp:lastModifiedBy>FA20-BSE-010 (HARIS AHSAN)</cp:lastModifiedBy>
  <cp:revision>6</cp:revision>
  <dcterms:created xsi:type="dcterms:W3CDTF">2021-12-25T12:22:10Z</dcterms:created>
  <dcterms:modified xsi:type="dcterms:W3CDTF">2022-01-04T09:31:17Z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