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7" r:id="rId2"/>
    <p:sldId id="257" r:id="rId3"/>
    <p:sldId id="258" r:id="rId4"/>
    <p:sldId id="260" r:id="rId5"/>
    <p:sldId id="259" r:id="rId6"/>
    <p:sldId id="270" r:id="rId7"/>
    <p:sldId id="271" r:id="rId8"/>
    <p:sldId id="273" r:id="rId9"/>
    <p:sldId id="275" r:id="rId10"/>
    <p:sldId id="276" r:id="rId11"/>
    <p:sldId id="277" r:id="rId12"/>
    <p:sldId id="278" r:id="rId13"/>
    <p:sldId id="279" r:id="rId14"/>
    <p:sldId id="280" r:id="rId15"/>
    <p:sldId id="281" r:id="rId16"/>
    <p:sldId id="282"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Sree Varsha Sanala" userId="21bd7a330b600ffa" providerId="LiveId" clId="{B5F7A4E6-149C-47F4-A9F1-CC04FD7B787D}"/>
    <pc:docChg chg="custSel addSld modSld">
      <pc:chgData name="Bala Sree Varsha Sanala" userId="21bd7a330b600ffa" providerId="LiveId" clId="{B5F7A4E6-149C-47F4-A9F1-CC04FD7B787D}" dt="2025-01-08T00:05:07.402" v="251" actId="1076"/>
      <pc:docMkLst>
        <pc:docMk/>
      </pc:docMkLst>
      <pc:sldChg chg="addSp delSp modSp mod">
        <pc:chgData name="Bala Sree Varsha Sanala" userId="21bd7a330b600ffa" providerId="LiveId" clId="{B5F7A4E6-149C-47F4-A9F1-CC04FD7B787D}" dt="2025-01-08T00:05:07.402" v="251" actId="1076"/>
        <pc:sldMkLst>
          <pc:docMk/>
          <pc:sldMk cId="3199260439" sldId="264"/>
        </pc:sldMkLst>
        <pc:spChg chg="add mod">
          <ac:chgData name="Bala Sree Varsha Sanala" userId="21bd7a330b600ffa" providerId="LiveId" clId="{B5F7A4E6-149C-47F4-A9F1-CC04FD7B787D}" dt="2025-01-08T00:04:30.425" v="246"/>
          <ac:spMkLst>
            <pc:docMk/>
            <pc:sldMk cId="3199260439" sldId="264"/>
            <ac:spMk id="3" creationId="{9045AF7A-38C4-FB0B-FC9E-40E37E196BE6}"/>
          </ac:spMkLst>
        </pc:spChg>
        <pc:spChg chg="add mod">
          <ac:chgData name="Bala Sree Varsha Sanala" userId="21bd7a330b600ffa" providerId="LiveId" clId="{B5F7A4E6-149C-47F4-A9F1-CC04FD7B787D}" dt="2025-01-08T00:04:41.492" v="248"/>
          <ac:spMkLst>
            <pc:docMk/>
            <pc:sldMk cId="3199260439" sldId="264"/>
            <ac:spMk id="4" creationId="{A7FDB01D-D5F5-CCE3-6533-AA0D520A0097}"/>
          </ac:spMkLst>
        </pc:spChg>
        <pc:spChg chg="add del mod">
          <ac:chgData name="Bala Sree Varsha Sanala" userId="21bd7a330b600ffa" providerId="LiveId" clId="{B5F7A4E6-149C-47F4-A9F1-CC04FD7B787D}" dt="2025-01-08T00:05:07.402" v="251" actId="1076"/>
          <ac:spMkLst>
            <pc:docMk/>
            <pc:sldMk cId="3199260439" sldId="264"/>
            <ac:spMk id="8" creationId="{80D37175-5805-4E87-A2AE-4533F0EF265F}"/>
          </ac:spMkLst>
        </pc:spChg>
      </pc:sldChg>
      <pc:sldChg chg="modSp mod">
        <pc:chgData name="Bala Sree Varsha Sanala" userId="21bd7a330b600ffa" providerId="LiveId" clId="{B5F7A4E6-149C-47F4-A9F1-CC04FD7B787D}" dt="2025-01-07T23:50:28.377" v="146" actId="20577"/>
        <pc:sldMkLst>
          <pc:docMk/>
          <pc:sldMk cId="3873545629" sldId="275"/>
        </pc:sldMkLst>
        <pc:spChg chg="mod">
          <ac:chgData name="Bala Sree Varsha Sanala" userId="21bd7a330b600ffa" providerId="LiveId" clId="{B5F7A4E6-149C-47F4-A9F1-CC04FD7B787D}" dt="2025-01-07T23:50:28.377" v="146" actId="20577"/>
          <ac:spMkLst>
            <pc:docMk/>
            <pc:sldMk cId="3873545629" sldId="275"/>
            <ac:spMk id="3" creationId="{00000000-0000-0000-0000-000000000000}"/>
          </ac:spMkLst>
        </pc:spChg>
      </pc:sldChg>
      <pc:sldChg chg="addSp delSp modSp add mod">
        <pc:chgData name="Bala Sree Varsha Sanala" userId="21bd7a330b600ffa" providerId="LiveId" clId="{B5F7A4E6-149C-47F4-A9F1-CC04FD7B787D}" dt="2025-01-07T23:57:42.490" v="210" actId="14100"/>
        <pc:sldMkLst>
          <pc:docMk/>
          <pc:sldMk cId="1302296563" sldId="276"/>
        </pc:sldMkLst>
        <pc:spChg chg="mod">
          <ac:chgData name="Bala Sree Varsha Sanala" userId="21bd7a330b600ffa" providerId="LiveId" clId="{B5F7A4E6-149C-47F4-A9F1-CC04FD7B787D}" dt="2025-01-07T23:51:09.890" v="164" actId="20577"/>
          <ac:spMkLst>
            <pc:docMk/>
            <pc:sldMk cId="1302296563" sldId="276"/>
            <ac:spMk id="2" creationId="{5303D427-F8D0-3888-2048-209F88A2E5A4}"/>
          </ac:spMkLst>
        </pc:spChg>
        <pc:spChg chg="del mod">
          <ac:chgData name="Bala Sree Varsha Sanala" userId="21bd7a330b600ffa" providerId="LiveId" clId="{B5F7A4E6-149C-47F4-A9F1-CC04FD7B787D}" dt="2025-01-07T23:55:06.924" v="191" actId="931"/>
          <ac:spMkLst>
            <pc:docMk/>
            <pc:sldMk cId="1302296563" sldId="276"/>
            <ac:spMk id="3" creationId="{110106E8-AA10-C071-C75C-F9F9D0C30E5F}"/>
          </ac:spMkLst>
        </pc:spChg>
        <pc:spChg chg="add del mod">
          <ac:chgData name="Bala Sree Varsha Sanala" userId="21bd7a330b600ffa" providerId="LiveId" clId="{B5F7A4E6-149C-47F4-A9F1-CC04FD7B787D}" dt="2025-01-07T23:57:28.240" v="206" actId="931"/>
          <ac:spMkLst>
            <pc:docMk/>
            <pc:sldMk cId="1302296563" sldId="276"/>
            <ac:spMk id="7" creationId="{90F1E01C-DD40-6900-81E1-803692F61191}"/>
          </ac:spMkLst>
        </pc:spChg>
        <pc:picChg chg="add del mod">
          <ac:chgData name="Bala Sree Varsha Sanala" userId="21bd7a330b600ffa" providerId="LiveId" clId="{B5F7A4E6-149C-47F4-A9F1-CC04FD7B787D}" dt="2025-01-07T23:56:56.106" v="205" actId="478"/>
          <ac:picMkLst>
            <pc:docMk/>
            <pc:sldMk cId="1302296563" sldId="276"/>
            <ac:picMk id="5" creationId="{7167384D-8B65-A3B9-449C-157D56D3E3C0}"/>
          </ac:picMkLst>
        </pc:picChg>
        <pc:picChg chg="add mod">
          <ac:chgData name="Bala Sree Varsha Sanala" userId="21bd7a330b600ffa" providerId="LiveId" clId="{B5F7A4E6-149C-47F4-A9F1-CC04FD7B787D}" dt="2025-01-07T23:57:42.490" v="210" actId="14100"/>
          <ac:picMkLst>
            <pc:docMk/>
            <pc:sldMk cId="1302296563" sldId="276"/>
            <ac:picMk id="9" creationId="{9FFBA617-6C9C-1B6E-0F8C-88A12F2DBC9B}"/>
          </ac:picMkLst>
        </pc:picChg>
      </pc:sldChg>
      <pc:sldChg chg="addSp delSp modSp add mod">
        <pc:chgData name="Bala Sree Varsha Sanala" userId="21bd7a330b600ffa" providerId="LiveId" clId="{B5F7A4E6-149C-47F4-A9F1-CC04FD7B787D}" dt="2025-01-07T23:58:34.325" v="214" actId="14100"/>
        <pc:sldMkLst>
          <pc:docMk/>
          <pc:sldMk cId="2059983969" sldId="277"/>
        </pc:sldMkLst>
        <pc:spChg chg="add del mod">
          <ac:chgData name="Bala Sree Varsha Sanala" userId="21bd7a330b600ffa" providerId="LiveId" clId="{B5F7A4E6-149C-47F4-A9F1-CC04FD7B787D}" dt="2025-01-07T23:55:53.372" v="195" actId="931"/>
          <ac:spMkLst>
            <pc:docMk/>
            <pc:sldMk cId="2059983969" sldId="277"/>
            <ac:spMk id="4" creationId="{7CFDFA59-1080-B5C9-9D4E-2049233FBDC3}"/>
          </ac:spMkLst>
        </pc:spChg>
        <pc:spChg chg="add del mod">
          <ac:chgData name="Bala Sree Varsha Sanala" userId="21bd7a330b600ffa" providerId="LiveId" clId="{B5F7A4E6-149C-47F4-A9F1-CC04FD7B787D}" dt="2025-01-07T23:58:23.128" v="211" actId="931"/>
          <ac:spMkLst>
            <pc:docMk/>
            <pc:sldMk cId="2059983969" sldId="277"/>
            <ac:spMk id="9" creationId="{6F6363E5-E5F0-FAFE-047C-54D96E552684}"/>
          </ac:spMkLst>
        </pc:spChg>
        <pc:picChg chg="del">
          <ac:chgData name="Bala Sree Varsha Sanala" userId="21bd7a330b600ffa" providerId="LiveId" clId="{B5F7A4E6-149C-47F4-A9F1-CC04FD7B787D}" dt="2025-01-07T23:55:21.298" v="194" actId="478"/>
          <ac:picMkLst>
            <pc:docMk/>
            <pc:sldMk cId="2059983969" sldId="277"/>
            <ac:picMk id="5" creationId="{A23A16E9-779A-BF47-D5D5-389A48BFE3B7}"/>
          </ac:picMkLst>
        </pc:picChg>
        <pc:picChg chg="add del mod">
          <ac:chgData name="Bala Sree Varsha Sanala" userId="21bd7a330b600ffa" providerId="LiveId" clId="{B5F7A4E6-149C-47F4-A9F1-CC04FD7B787D}" dt="2025-01-07T23:56:51.821" v="204" actId="478"/>
          <ac:picMkLst>
            <pc:docMk/>
            <pc:sldMk cId="2059983969" sldId="277"/>
            <ac:picMk id="7" creationId="{EB39BBA3-6D5A-7EB8-1F23-B1AE9D7E2AA5}"/>
          </ac:picMkLst>
        </pc:picChg>
        <pc:picChg chg="add mod">
          <ac:chgData name="Bala Sree Varsha Sanala" userId="21bd7a330b600ffa" providerId="LiveId" clId="{B5F7A4E6-149C-47F4-A9F1-CC04FD7B787D}" dt="2025-01-07T23:58:34.325" v="214" actId="14100"/>
          <ac:picMkLst>
            <pc:docMk/>
            <pc:sldMk cId="2059983969" sldId="277"/>
            <ac:picMk id="11" creationId="{971A33C2-4085-0FC2-46A3-55021EAF18F4}"/>
          </ac:picMkLst>
        </pc:picChg>
      </pc:sldChg>
      <pc:sldChg chg="addSp delSp modSp add mod">
        <pc:chgData name="Bala Sree Varsha Sanala" userId="21bd7a330b600ffa" providerId="LiveId" clId="{B5F7A4E6-149C-47F4-A9F1-CC04FD7B787D}" dt="2025-01-07T23:59:20.107" v="218" actId="14100"/>
        <pc:sldMkLst>
          <pc:docMk/>
          <pc:sldMk cId="2089407522" sldId="278"/>
        </pc:sldMkLst>
        <pc:spChg chg="add del mod">
          <ac:chgData name="Bala Sree Varsha Sanala" userId="21bd7a330b600ffa" providerId="LiveId" clId="{B5F7A4E6-149C-47F4-A9F1-CC04FD7B787D}" dt="2025-01-07T23:56:42.040" v="201" actId="931"/>
          <ac:spMkLst>
            <pc:docMk/>
            <pc:sldMk cId="2089407522" sldId="278"/>
            <ac:spMk id="4" creationId="{9064D30D-ACA4-F080-4C7F-147C12DA6AAA}"/>
          </ac:spMkLst>
        </pc:spChg>
        <pc:spChg chg="add del mod">
          <ac:chgData name="Bala Sree Varsha Sanala" userId="21bd7a330b600ffa" providerId="LiveId" clId="{B5F7A4E6-149C-47F4-A9F1-CC04FD7B787D}" dt="2025-01-07T23:59:09.510" v="215" actId="931"/>
          <ac:spMkLst>
            <pc:docMk/>
            <pc:sldMk cId="2089407522" sldId="278"/>
            <ac:spMk id="9" creationId="{6E2A46AB-593F-3713-0E08-AC83709ECBAA}"/>
          </ac:spMkLst>
        </pc:spChg>
        <pc:picChg chg="add del mod">
          <ac:chgData name="Bala Sree Varsha Sanala" userId="21bd7a330b600ffa" providerId="LiveId" clId="{B5F7A4E6-149C-47F4-A9F1-CC04FD7B787D}" dt="2025-01-07T23:56:48.741" v="203" actId="478"/>
          <ac:picMkLst>
            <pc:docMk/>
            <pc:sldMk cId="2089407522" sldId="278"/>
            <ac:picMk id="6" creationId="{83573AF2-8BF0-06E2-1345-6B9590EBA341}"/>
          </ac:picMkLst>
        </pc:picChg>
        <pc:picChg chg="del">
          <ac:chgData name="Bala Sree Varsha Sanala" userId="21bd7a330b600ffa" providerId="LiveId" clId="{B5F7A4E6-149C-47F4-A9F1-CC04FD7B787D}" dt="2025-01-07T23:56:27.561" v="200" actId="478"/>
          <ac:picMkLst>
            <pc:docMk/>
            <pc:sldMk cId="2089407522" sldId="278"/>
            <ac:picMk id="7" creationId="{376C4426-35C3-3433-6299-2BB94862C6D8}"/>
          </ac:picMkLst>
        </pc:picChg>
        <pc:picChg chg="add mod">
          <ac:chgData name="Bala Sree Varsha Sanala" userId="21bd7a330b600ffa" providerId="LiveId" clId="{B5F7A4E6-149C-47F4-A9F1-CC04FD7B787D}" dt="2025-01-07T23:59:20.107" v="218" actId="14100"/>
          <ac:picMkLst>
            <pc:docMk/>
            <pc:sldMk cId="2089407522" sldId="278"/>
            <ac:picMk id="11" creationId="{E0947615-228B-1F3F-6472-3E7057CA8467}"/>
          </ac:picMkLst>
        </pc:picChg>
      </pc:sldChg>
      <pc:sldChg chg="addSp delSp modSp add mod">
        <pc:chgData name="Bala Sree Varsha Sanala" userId="21bd7a330b600ffa" providerId="LiveId" clId="{B5F7A4E6-149C-47F4-A9F1-CC04FD7B787D}" dt="2025-01-08T00:00:04.740" v="224" actId="14100"/>
        <pc:sldMkLst>
          <pc:docMk/>
          <pc:sldMk cId="113500168" sldId="279"/>
        </pc:sldMkLst>
        <pc:spChg chg="add del mod">
          <ac:chgData name="Bala Sree Varsha Sanala" userId="21bd7a330b600ffa" providerId="LiveId" clId="{B5F7A4E6-149C-47F4-A9F1-CC04FD7B787D}" dt="2025-01-07T23:59:55.763" v="221" actId="931"/>
          <ac:spMkLst>
            <pc:docMk/>
            <pc:sldMk cId="113500168" sldId="279"/>
            <ac:spMk id="4" creationId="{CB35F928-3554-2401-9FDC-7BDD3EFA0C03}"/>
          </ac:spMkLst>
        </pc:spChg>
        <pc:picChg chg="add mod">
          <ac:chgData name="Bala Sree Varsha Sanala" userId="21bd7a330b600ffa" providerId="LiveId" clId="{B5F7A4E6-149C-47F4-A9F1-CC04FD7B787D}" dt="2025-01-08T00:00:04.740" v="224" actId="14100"/>
          <ac:picMkLst>
            <pc:docMk/>
            <pc:sldMk cId="113500168" sldId="279"/>
            <ac:picMk id="6" creationId="{EFF5CA91-2291-B91C-6DC8-07ECE253945B}"/>
          </ac:picMkLst>
        </pc:picChg>
        <pc:picChg chg="del">
          <ac:chgData name="Bala Sree Varsha Sanala" userId="21bd7a330b600ffa" providerId="LiveId" clId="{B5F7A4E6-149C-47F4-A9F1-CC04FD7B787D}" dt="2025-01-07T23:59:42.011" v="220" actId="478"/>
          <ac:picMkLst>
            <pc:docMk/>
            <pc:sldMk cId="113500168" sldId="279"/>
            <ac:picMk id="11" creationId="{B70148A3-6640-FD46-3B14-9E214A5FD29E}"/>
          </ac:picMkLst>
        </pc:picChg>
      </pc:sldChg>
      <pc:sldChg chg="addSp delSp modSp add mod">
        <pc:chgData name="Bala Sree Varsha Sanala" userId="21bd7a330b600ffa" providerId="LiveId" clId="{B5F7A4E6-149C-47F4-A9F1-CC04FD7B787D}" dt="2025-01-08T00:01:01.697" v="230" actId="14100"/>
        <pc:sldMkLst>
          <pc:docMk/>
          <pc:sldMk cId="2843034183" sldId="280"/>
        </pc:sldMkLst>
        <pc:spChg chg="add del mod">
          <ac:chgData name="Bala Sree Varsha Sanala" userId="21bd7a330b600ffa" providerId="LiveId" clId="{B5F7A4E6-149C-47F4-A9F1-CC04FD7B787D}" dt="2025-01-08T00:00:51.195" v="227" actId="931"/>
          <ac:spMkLst>
            <pc:docMk/>
            <pc:sldMk cId="2843034183" sldId="280"/>
            <ac:spMk id="4" creationId="{3C24D59E-4E69-D30B-225A-97DE1417CE4D}"/>
          </ac:spMkLst>
        </pc:spChg>
        <pc:picChg chg="del">
          <ac:chgData name="Bala Sree Varsha Sanala" userId="21bd7a330b600ffa" providerId="LiveId" clId="{B5F7A4E6-149C-47F4-A9F1-CC04FD7B787D}" dt="2025-01-08T00:00:40.054" v="226" actId="478"/>
          <ac:picMkLst>
            <pc:docMk/>
            <pc:sldMk cId="2843034183" sldId="280"/>
            <ac:picMk id="6" creationId="{D3295C35-D61B-DEC5-6D73-80F896C90B17}"/>
          </ac:picMkLst>
        </pc:picChg>
        <pc:picChg chg="add mod">
          <ac:chgData name="Bala Sree Varsha Sanala" userId="21bd7a330b600ffa" providerId="LiveId" clId="{B5F7A4E6-149C-47F4-A9F1-CC04FD7B787D}" dt="2025-01-08T00:01:01.697" v="230" actId="14100"/>
          <ac:picMkLst>
            <pc:docMk/>
            <pc:sldMk cId="2843034183" sldId="280"/>
            <ac:picMk id="7" creationId="{0F3A53DD-5B3E-C04C-1AB0-57590818DF23}"/>
          </ac:picMkLst>
        </pc:picChg>
      </pc:sldChg>
      <pc:sldChg chg="addSp delSp modSp add mod">
        <pc:chgData name="Bala Sree Varsha Sanala" userId="21bd7a330b600ffa" providerId="LiveId" clId="{B5F7A4E6-149C-47F4-A9F1-CC04FD7B787D}" dt="2025-01-08T00:01:40.075" v="237" actId="14100"/>
        <pc:sldMkLst>
          <pc:docMk/>
          <pc:sldMk cId="2062238752" sldId="281"/>
        </pc:sldMkLst>
        <pc:spChg chg="add del mod">
          <ac:chgData name="Bala Sree Varsha Sanala" userId="21bd7a330b600ffa" providerId="LiveId" clId="{B5F7A4E6-149C-47F4-A9F1-CC04FD7B787D}" dt="2025-01-08T00:01:30.431" v="233" actId="931"/>
          <ac:spMkLst>
            <pc:docMk/>
            <pc:sldMk cId="2062238752" sldId="281"/>
            <ac:spMk id="4" creationId="{C1EF8FEE-9F82-22EC-9991-0D63895FA991}"/>
          </ac:spMkLst>
        </pc:spChg>
        <pc:picChg chg="add mod">
          <ac:chgData name="Bala Sree Varsha Sanala" userId="21bd7a330b600ffa" providerId="LiveId" clId="{B5F7A4E6-149C-47F4-A9F1-CC04FD7B787D}" dt="2025-01-08T00:01:40.075" v="237" actId="14100"/>
          <ac:picMkLst>
            <pc:docMk/>
            <pc:sldMk cId="2062238752" sldId="281"/>
            <ac:picMk id="6" creationId="{FFFF7210-3153-9F99-979D-72CD96199520}"/>
          </ac:picMkLst>
        </pc:picChg>
        <pc:picChg chg="del">
          <ac:chgData name="Bala Sree Varsha Sanala" userId="21bd7a330b600ffa" providerId="LiveId" clId="{B5F7A4E6-149C-47F4-A9F1-CC04FD7B787D}" dt="2025-01-08T00:01:07.800" v="232" actId="478"/>
          <ac:picMkLst>
            <pc:docMk/>
            <pc:sldMk cId="2062238752" sldId="281"/>
            <ac:picMk id="7" creationId="{2E4E9609-DA32-BD01-2EA6-E76DA6C70252}"/>
          </ac:picMkLst>
        </pc:picChg>
      </pc:sldChg>
      <pc:sldChg chg="addSp delSp modSp add mod">
        <pc:chgData name="Bala Sree Varsha Sanala" userId="21bd7a330b600ffa" providerId="LiveId" clId="{B5F7A4E6-149C-47F4-A9F1-CC04FD7B787D}" dt="2025-01-08T00:02:38.233" v="243" actId="14100"/>
        <pc:sldMkLst>
          <pc:docMk/>
          <pc:sldMk cId="2027302440" sldId="282"/>
        </pc:sldMkLst>
        <pc:spChg chg="add del mod">
          <ac:chgData name="Bala Sree Varsha Sanala" userId="21bd7a330b600ffa" providerId="LiveId" clId="{B5F7A4E6-149C-47F4-A9F1-CC04FD7B787D}" dt="2025-01-08T00:02:30.056" v="240" actId="931"/>
          <ac:spMkLst>
            <pc:docMk/>
            <pc:sldMk cId="2027302440" sldId="282"/>
            <ac:spMk id="4" creationId="{D5A2FF0E-6CB8-0C34-7347-45C56813FF07}"/>
          </ac:spMkLst>
        </pc:spChg>
        <pc:picChg chg="del">
          <ac:chgData name="Bala Sree Varsha Sanala" userId="21bd7a330b600ffa" providerId="LiveId" clId="{B5F7A4E6-149C-47F4-A9F1-CC04FD7B787D}" dt="2025-01-08T00:02:19.423" v="239" actId="478"/>
          <ac:picMkLst>
            <pc:docMk/>
            <pc:sldMk cId="2027302440" sldId="282"/>
            <ac:picMk id="6" creationId="{7D745EA9-993B-D9C3-8920-078CC4662E3B}"/>
          </ac:picMkLst>
        </pc:picChg>
        <pc:picChg chg="add mod">
          <ac:chgData name="Bala Sree Varsha Sanala" userId="21bd7a330b600ffa" providerId="LiveId" clId="{B5F7A4E6-149C-47F4-A9F1-CC04FD7B787D}" dt="2025-01-08T00:02:38.233" v="243" actId="14100"/>
          <ac:picMkLst>
            <pc:docMk/>
            <pc:sldMk cId="2027302440" sldId="282"/>
            <ac:picMk id="7" creationId="{DF3B8D4E-56D9-6C75-1DBE-BCF7EAE085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BBF34-3913-4201-883F-608E5F17CEE8}"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56650-F462-4460-9C05-8A65B2D0228B}" type="slidenum">
              <a:rPr lang="en-IN" smtClean="0"/>
              <a:t>‹#›</a:t>
            </a:fld>
            <a:endParaRPr lang="en-IN"/>
          </a:p>
        </p:txBody>
      </p:sp>
    </p:spTree>
    <p:extLst>
      <p:ext uri="{BB962C8B-B14F-4D97-AF65-F5344CB8AC3E}">
        <p14:creationId xmlns:p14="http://schemas.microsoft.com/office/powerpoint/2010/main" val="1877875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E6B4CBB-CC6F-4510-973B-F07813348492}" type="slidenum">
              <a:rPr lang="en-US" smtClean="0"/>
              <a:t>1</a:t>
            </a:fld>
            <a:endParaRPr lang="en-US"/>
          </a:p>
        </p:txBody>
      </p:sp>
    </p:spTree>
    <p:extLst>
      <p:ext uri="{BB962C8B-B14F-4D97-AF65-F5344CB8AC3E}">
        <p14:creationId xmlns:p14="http://schemas.microsoft.com/office/powerpoint/2010/main" val="4133369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AC16-023B-41DA-997A-C360442F5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00DE6E-9476-4702-973C-C50DB0B7BD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9665D7-C080-4CE2-A1E3-A1B8913B21EB}"/>
              </a:ext>
            </a:extLst>
          </p:cNvPr>
          <p:cNvSpPr>
            <a:spLocks noGrp="1"/>
          </p:cNvSpPr>
          <p:nvPr>
            <p:ph type="dt" sz="half" idx="10"/>
          </p:nvPr>
        </p:nvSpPr>
        <p:spPr/>
        <p:txBody>
          <a:bodyPr/>
          <a:lstStyle/>
          <a:p>
            <a:fld id="{EFB6029D-6E1D-4BE3-8263-95B7C47AB6ED}" type="datetimeFigureOut">
              <a:rPr lang="en-IN" smtClean="0"/>
              <a:t>08-01-2025</a:t>
            </a:fld>
            <a:endParaRPr lang="en-IN"/>
          </a:p>
        </p:txBody>
      </p:sp>
      <p:sp>
        <p:nvSpPr>
          <p:cNvPr id="5" name="Footer Placeholder 4">
            <a:extLst>
              <a:ext uri="{FF2B5EF4-FFF2-40B4-BE49-F238E27FC236}">
                <a16:creationId xmlns:a16="http://schemas.microsoft.com/office/drawing/2014/main" id="{3D1F0A23-95D4-4953-AB10-7D0E5C6F52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B8B48C-678B-4EB9-8225-BD2871C042BE}"/>
              </a:ext>
            </a:extLst>
          </p:cNvPr>
          <p:cNvSpPr>
            <a:spLocks noGrp="1"/>
          </p:cNvSpPr>
          <p:nvPr>
            <p:ph type="sldNum" sz="quarter" idx="12"/>
          </p:nvPr>
        </p:nvSpPr>
        <p:spPr/>
        <p:txBody>
          <a:bodyPr/>
          <a:lstStyle/>
          <a:p>
            <a:fld id="{C67A764D-FCFB-4E53-9429-FFCA55A22C55}" type="slidenum">
              <a:rPr lang="en-IN" smtClean="0"/>
              <a:t>‹#›</a:t>
            </a:fld>
            <a:endParaRPr lang="en-IN"/>
          </a:p>
        </p:txBody>
      </p:sp>
    </p:spTree>
    <p:extLst>
      <p:ext uri="{BB962C8B-B14F-4D97-AF65-F5344CB8AC3E}">
        <p14:creationId xmlns:p14="http://schemas.microsoft.com/office/powerpoint/2010/main" val="798936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426F-5E13-4A47-A2FC-B75C48A511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BF7DD0-CBFC-4418-B03D-0ABA494AC4C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33CE9-D20C-48AA-9AEF-6DD0F275310A}"/>
              </a:ext>
            </a:extLst>
          </p:cNvPr>
          <p:cNvSpPr>
            <a:spLocks noGrp="1"/>
          </p:cNvSpPr>
          <p:nvPr>
            <p:ph type="dt" sz="half" idx="10"/>
          </p:nvPr>
        </p:nvSpPr>
        <p:spPr/>
        <p:txBody>
          <a:bodyPr/>
          <a:lstStyle/>
          <a:p>
            <a:fld id="{EFB6029D-6E1D-4BE3-8263-95B7C47AB6ED}" type="datetimeFigureOut">
              <a:rPr lang="en-IN" smtClean="0"/>
              <a:t>08-01-2025</a:t>
            </a:fld>
            <a:endParaRPr lang="en-IN"/>
          </a:p>
        </p:txBody>
      </p:sp>
      <p:sp>
        <p:nvSpPr>
          <p:cNvPr id="5" name="Footer Placeholder 4">
            <a:extLst>
              <a:ext uri="{FF2B5EF4-FFF2-40B4-BE49-F238E27FC236}">
                <a16:creationId xmlns:a16="http://schemas.microsoft.com/office/drawing/2014/main" id="{3364C0EE-BE9B-4B3E-9173-843D80948F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AC479-DB51-417C-A1E7-CB22011819C0}"/>
              </a:ext>
            </a:extLst>
          </p:cNvPr>
          <p:cNvSpPr>
            <a:spLocks noGrp="1"/>
          </p:cNvSpPr>
          <p:nvPr>
            <p:ph type="sldNum" sz="quarter" idx="12"/>
          </p:nvPr>
        </p:nvSpPr>
        <p:spPr/>
        <p:txBody>
          <a:bodyPr/>
          <a:lstStyle/>
          <a:p>
            <a:fld id="{C67A764D-FCFB-4E53-9429-FFCA55A22C55}" type="slidenum">
              <a:rPr lang="en-IN" smtClean="0"/>
              <a:t>‹#›</a:t>
            </a:fld>
            <a:endParaRPr lang="en-IN"/>
          </a:p>
        </p:txBody>
      </p:sp>
    </p:spTree>
    <p:extLst>
      <p:ext uri="{BB962C8B-B14F-4D97-AF65-F5344CB8AC3E}">
        <p14:creationId xmlns:p14="http://schemas.microsoft.com/office/powerpoint/2010/main" val="3197568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0820B-FBE0-42B3-83FC-370F37DA07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7399F6-FC9C-463E-9B63-C40339DFF8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480D53-5557-42C6-B5C9-105BFDB77C70}"/>
              </a:ext>
            </a:extLst>
          </p:cNvPr>
          <p:cNvSpPr>
            <a:spLocks noGrp="1"/>
          </p:cNvSpPr>
          <p:nvPr>
            <p:ph type="dt" sz="half" idx="10"/>
          </p:nvPr>
        </p:nvSpPr>
        <p:spPr/>
        <p:txBody>
          <a:bodyPr/>
          <a:lstStyle/>
          <a:p>
            <a:fld id="{EFB6029D-6E1D-4BE3-8263-95B7C47AB6ED}" type="datetimeFigureOut">
              <a:rPr lang="en-IN" smtClean="0"/>
              <a:t>08-01-2025</a:t>
            </a:fld>
            <a:endParaRPr lang="en-IN"/>
          </a:p>
        </p:txBody>
      </p:sp>
      <p:sp>
        <p:nvSpPr>
          <p:cNvPr id="5" name="Footer Placeholder 4">
            <a:extLst>
              <a:ext uri="{FF2B5EF4-FFF2-40B4-BE49-F238E27FC236}">
                <a16:creationId xmlns:a16="http://schemas.microsoft.com/office/drawing/2014/main" id="{8570F939-02CF-4C64-BA5C-B87751B0F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63067-C797-4045-9773-53C0C91C5E99}"/>
              </a:ext>
            </a:extLst>
          </p:cNvPr>
          <p:cNvSpPr>
            <a:spLocks noGrp="1"/>
          </p:cNvSpPr>
          <p:nvPr>
            <p:ph type="sldNum" sz="quarter" idx="12"/>
          </p:nvPr>
        </p:nvSpPr>
        <p:spPr/>
        <p:txBody>
          <a:bodyPr/>
          <a:lstStyle/>
          <a:p>
            <a:fld id="{C67A764D-FCFB-4E53-9429-FFCA55A22C55}" type="slidenum">
              <a:rPr lang="en-IN" smtClean="0"/>
              <a:t>‹#›</a:t>
            </a:fld>
            <a:endParaRPr lang="en-IN"/>
          </a:p>
        </p:txBody>
      </p:sp>
    </p:spTree>
    <p:extLst>
      <p:ext uri="{BB962C8B-B14F-4D97-AF65-F5344CB8AC3E}">
        <p14:creationId xmlns:p14="http://schemas.microsoft.com/office/powerpoint/2010/main" val="142172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5DA5-4A38-45B5-9FED-2E0769EF13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DEFD42-9563-4094-B4A5-101A9F15849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42C166-70E8-46CD-A35A-A3096549CDDE}"/>
              </a:ext>
            </a:extLst>
          </p:cNvPr>
          <p:cNvSpPr>
            <a:spLocks noGrp="1"/>
          </p:cNvSpPr>
          <p:nvPr>
            <p:ph type="dt" sz="half" idx="10"/>
          </p:nvPr>
        </p:nvSpPr>
        <p:spPr/>
        <p:txBody>
          <a:bodyPr/>
          <a:lstStyle/>
          <a:p>
            <a:fld id="{EFB6029D-6E1D-4BE3-8263-95B7C47AB6ED}" type="datetimeFigureOut">
              <a:rPr lang="en-IN" smtClean="0"/>
              <a:t>08-01-2025</a:t>
            </a:fld>
            <a:endParaRPr lang="en-IN"/>
          </a:p>
        </p:txBody>
      </p:sp>
      <p:sp>
        <p:nvSpPr>
          <p:cNvPr id="5" name="Footer Placeholder 4">
            <a:extLst>
              <a:ext uri="{FF2B5EF4-FFF2-40B4-BE49-F238E27FC236}">
                <a16:creationId xmlns:a16="http://schemas.microsoft.com/office/drawing/2014/main" id="{2FEEEFC9-54FD-4AD9-B713-CD262C5AF1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E42516-6AC9-473A-85B0-CA974AA6F2E3}"/>
              </a:ext>
            </a:extLst>
          </p:cNvPr>
          <p:cNvSpPr>
            <a:spLocks noGrp="1"/>
          </p:cNvSpPr>
          <p:nvPr>
            <p:ph type="sldNum" sz="quarter" idx="12"/>
          </p:nvPr>
        </p:nvSpPr>
        <p:spPr/>
        <p:txBody>
          <a:bodyPr/>
          <a:lstStyle/>
          <a:p>
            <a:fld id="{C67A764D-FCFB-4E53-9429-FFCA55A22C55}" type="slidenum">
              <a:rPr lang="en-IN" smtClean="0"/>
              <a:t>‹#›</a:t>
            </a:fld>
            <a:endParaRPr lang="en-IN"/>
          </a:p>
        </p:txBody>
      </p:sp>
    </p:spTree>
    <p:extLst>
      <p:ext uri="{BB962C8B-B14F-4D97-AF65-F5344CB8AC3E}">
        <p14:creationId xmlns:p14="http://schemas.microsoft.com/office/powerpoint/2010/main" val="306827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67C7-0C93-4D9F-AF4D-C0593F515C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F0A7A7-1F37-4660-BA35-0CB17604D8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EC1A14-9F77-44E6-8F4A-C37F0B10E3A7}"/>
              </a:ext>
            </a:extLst>
          </p:cNvPr>
          <p:cNvSpPr>
            <a:spLocks noGrp="1"/>
          </p:cNvSpPr>
          <p:nvPr>
            <p:ph type="dt" sz="half" idx="10"/>
          </p:nvPr>
        </p:nvSpPr>
        <p:spPr/>
        <p:txBody>
          <a:bodyPr/>
          <a:lstStyle/>
          <a:p>
            <a:fld id="{EFB6029D-6E1D-4BE3-8263-95B7C47AB6ED}" type="datetimeFigureOut">
              <a:rPr lang="en-IN" smtClean="0"/>
              <a:t>08-01-2025</a:t>
            </a:fld>
            <a:endParaRPr lang="en-IN"/>
          </a:p>
        </p:txBody>
      </p:sp>
      <p:sp>
        <p:nvSpPr>
          <p:cNvPr id="5" name="Footer Placeholder 4">
            <a:extLst>
              <a:ext uri="{FF2B5EF4-FFF2-40B4-BE49-F238E27FC236}">
                <a16:creationId xmlns:a16="http://schemas.microsoft.com/office/drawing/2014/main" id="{9B951405-2ECE-4267-9267-75C9B2A32A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46F846-5B3B-49D8-A06F-C1DAF04AE6EE}"/>
              </a:ext>
            </a:extLst>
          </p:cNvPr>
          <p:cNvSpPr>
            <a:spLocks noGrp="1"/>
          </p:cNvSpPr>
          <p:nvPr>
            <p:ph type="sldNum" sz="quarter" idx="12"/>
          </p:nvPr>
        </p:nvSpPr>
        <p:spPr/>
        <p:txBody>
          <a:bodyPr/>
          <a:lstStyle/>
          <a:p>
            <a:fld id="{C67A764D-FCFB-4E53-9429-FFCA55A22C55}" type="slidenum">
              <a:rPr lang="en-IN" smtClean="0"/>
              <a:t>‹#›</a:t>
            </a:fld>
            <a:endParaRPr lang="en-IN"/>
          </a:p>
        </p:txBody>
      </p:sp>
    </p:spTree>
    <p:extLst>
      <p:ext uri="{BB962C8B-B14F-4D97-AF65-F5344CB8AC3E}">
        <p14:creationId xmlns:p14="http://schemas.microsoft.com/office/powerpoint/2010/main" val="357095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B420-4156-469C-8CF8-83603B946C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116A54-EB43-4F00-9488-562C988E6D3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0FD4E4-3E73-471E-A75C-EAF15DC7E2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AC051E-EE04-4C80-AA51-26CAA42D6B28}"/>
              </a:ext>
            </a:extLst>
          </p:cNvPr>
          <p:cNvSpPr>
            <a:spLocks noGrp="1"/>
          </p:cNvSpPr>
          <p:nvPr>
            <p:ph type="dt" sz="half" idx="10"/>
          </p:nvPr>
        </p:nvSpPr>
        <p:spPr/>
        <p:txBody>
          <a:bodyPr/>
          <a:lstStyle/>
          <a:p>
            <a:fld id="{EFB6029D-6E1D-4BE3-8263-95B7C47AB6ED}" type="datetimeFigureOut">
              <a:rPr lang="en-IN" smtClean="0"/>
              <a:t>08-01-2025</a:t>
            </a:fld>
            <a:endParaRPr lang="en-IN"/>
          </a:p>
        </p:txBody>
      </p:sp>
      <p:sp>
        <p:nvSpPr>
          <p:cNvPr id="6" name="Footer Placeholder 5">
            <a:extLst>
              <a:ext uri="{FF2B5EF4-FFF2-40B4-BE49-F238E27FC236}">
                <a16:creationId xmlns:a16="http://schemas.microsoft.com/office/drawing/2014/main" id="{B489D276-037C-434F-A7A5-1DD1BE6CEE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C52F01-8CAF-451B-AA9E-BC8DD87B3562}"/>
              </a:ext>
            </a:extLst>
          </p:cNvPr>
          <p:cNvSpPr>
            <a:spLocks noGrp="1"/>
          </p:cNvSpPr>
          <p:nvPr>
            <p:ph type="sldNum" sz="quarter" idx="12"/>
          </p:nvPr>
        </p:nvSpPr>
        <p:spPr/>
        <p:txBody>
          <a:bodyPr/>
          <a:lstStyle/>
          <a:p>
            <a:fld id="{C67A764D-FCFB-4E53-9429-FFCA55A22C55}" type="slidenum">
              <a:rPr lang="en-IN" smtClean="0"/>
              <a:t>‹#›</a:t>
            </a:fld>
            <a:endParaRPr lang="en-IN"/>
          </a:p>
        </p:txBody>
      </p:sp>
    </p:spTree>
    <p:extLst>
      <p:ext uri="{BB962C8B-B14F-4D97-AF65-F5344CB8AC3E}">
        <p14:creationId xmlns:p14="http://schemas.microsoft.com/office/powerpoint/2010/main" val="964954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AE999-29EB-4356-B732-894CC0BB06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EF0438-5625-462B-BEF7-72EB569A1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BE708E-963A-4B9B-8C49-1ABC9DFB82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C2B321-FCF6-42F2-BC95-08DDE1621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60A96AA-3485-4C20-A9FA-7FDF209205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F9102-03D1-4D16-9A24-8BB37715E519}"/>
              </a:ext>
            </a:extLst>
          </p:cNvPr>
          <p:cNvSpPr>
            <a:spLocks noGrp="1"/>
          </p:cNvSpPr>
          <p:nvPr>
            <p:ph type="dt" sz="half" idx="10"/>
          </p:nvPr>
        </p:nvSpPr>
        <p:spPr/>
        <p:txBody>
          <a:bodyPr/>
          <a:lstStyle/>
          <a:p>
            <a:fld id="{EFB6029D-6E1D-4BE3-8263-95B7C47AB6ED}" type="datetimeFigureOut">
              <a:rPr lang="en-IN" smtClean="0"/>
              <a:t>08-01-2025</a:t>
            </a:fld>
            <a:endParaRPr lang="en-IN"/>
          </a:p>
        </p:txBody>
      </p:sp>
      <p:sp>
        <p:nvSpPr>
          <p:cNvPr id="8" name="Footer Placeholder 7">
            <a:extLst>
              <a:ext uri="{FF2B5EF4-FFF2-40B4-BE49-F238E27FC236}">
                <a16:creationId xmlns:a16="http://schemas.microsoft.com/office/drawing/2014/main" id="{78DAD36B-A7A1-4159-A30A-25B941EF90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746A1BD-8E81-46F1-A23B-64A67C5742B3}"/>
              </a:ext>
            </a:extLst>
          </p:cNvPr>
          <p:cNvSpPr>
            <a:spLocks noGrp="1"/>
          </p:cNvSpPr>
          <p:nvPr>
            <p:ph type="sldNum" sz="quarter" idx="12"/>
          </p:nvPr>
        </p:nvSpPr>
        <p:spPr/>
        <p:txBody>
          <a:bodyPr/>
          <a:lstStyle/>
          <a:p>
            <a:fld id="{C67A764D-FCFB-4E53-9429-FFCA55A22C55}" type="slidenum">
              <a:rPr lang="en-IN" smtClean="0"/>
              <a:t>‹#›</a:t>
            </a:fld>
            <a:endParaRPr lang="en-IN"/>
          </a:p>
        </p:txBody>
      </p:sp>
    </p:spTree>
    <p:extLst>
      <p:ext uri="{BB962C8B-B14F-4D97-AF65-F5344CB8AC3E}">
        <p14:creationId xmlns:p14="http://schemas.microsoft.com/office/powerpoint/2010/main" val="213703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3D481-39E6-4217-8CB5-FCD56DB510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E9DABA-7775-485C-BC15-212E5BC2A6DD}"/>
              </a:ext>
            </a:extLst>
          </p:cNvPr>
          <p:cNvSpPr>
            <a:spLocks noGrp="1"/>
          </p:cNvSpPr>
          <p:nvPr>
            <p:ph type="dt" sz="half" idx="10"/>
          </p:nvPr>
        </p:nvSpPr>
        <p:spPr/>
        <p:txBody>
          <a:bodyPr/>
          <a:lstStyle/>
          <a:p>
            <a:fld id="{EFB6029D-6E1D-4BE3-8263-95B7C47AB6ED}" type="datetimeFigureOut">
              <a:rPr lang="en-IN" smtClean="0"/>
              <a:t>08-01-2025</a:t>
            </a:fld>
            <a:endParaRPr lang="en-IN"/>
          </a:p>
        </p:txBody>
      </p:sp>
      <p:sp>
        <p:nvSpPr>
          <p:cNvPr id="4" name="Footer Placeholder 3">
            <a:extLst>
              <a:ext uri="{FF2B5EF4-FFF2-40B4-BE49-F238E27FC236}">
                <a16:creationId xmlns:a16="http://schemas.microsoft.com/office/drawing/2014/main" id="{D90BB539-1B78-4C4C-93E5-4FD32EA92D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E5CB59-8662-4A2A-83FA-2B3FF9816EF7}"/>
              </a:ext>
            </a:extLst>
          </p:cNvPr>
          <p:cNvSpPr>
            <a:spLocks noGrp="1"/>
          </p:cNvSpPr>
          <p:nvPr>
            <p:ph type="sldNum" sz="quarter" idx="12"/>
          </p:nvPr>
        </p:nvSpPr>
        <p:spPr/>
        <p:txBody>
          <a:bodyPr/>
          <a:lstStyle/>
          <a:p>
            <a:fld id="{C67A764D-FCFB-4E53-9429-FFCA55A22C55}" type="slidenum">
              <a:rPr lang="en-IN" smtClean="0"/>
              <a:t>‹#›</a:t>
            </a:fld>
            <a:endParaRPr lang="en-IN"/>
          </a:p>
        </p:txBody>
      </p:sp>
    </p:spTree>
    <p:extLst>
      <p:ext uri="{BB962C8B-B14F-4D97-AF65-F5344CB8AC3E}">
        <p14:creationId xmlns:p14="http://schemas.microsoft.com/office/powerpoint/2010/main" val="371871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918947-4D10-4A9C-8498-D5C05358F24C}"/>
              </a:ext>
            </a:extLst>
          </p:cNvPr>
          <p:cNvSpPr>
            <a:spLocks noGrp="1"/>
          </p:cNvSpPr>
          <p:nvPr>
            <p:ph type="dt" sz="half" idx="10"/>
          </p:nvPr>
        </p:nvSpPr>
        <p:spPr/>
        <p:txBody>
          <a:bodyPr/>
          <a:lstStyle/>
          <a:p>
            <a:fld id="{EFB6029D-6E1D-4BE3-8263-95B7C47AB6ED}" type="datetimeFigureOut">
              <a:rPr lang="en-IN" smtClean="0"/>
              <a:t>08-01-2025</a:t>
            </a:fld>
            <a:endParaRPr lang="en-IN"/>
          </a:p>
        </p:txBody>
      </p:sp>
      <p:sp>
        <p:nvSpPr>
          <p:cNvPr id="3" name="Footer Placeholder 2">
            <a:extLst>
              <a:ext uri="{FF2B5EF4-FFF2-40B4-BE49-F238E27FC236}">
                <a16:creationId xmlns:a16="http://schemas.microsoft.com/office/drawing/2014/main" id="{A1EBD83F-117B-407F-B0FD-619B3AE9B3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D660F4-6BAD-4F75-B69E-3E44FCC32BDB}"/>
              </a:ext>
            </a:extLst>
          </p:cNvPr>
          <p:cNvSpPr>
            <a:spLocks noGrp="1"/>
          </p:cNvSpPr>
          <p:nvPr>
            <p:ph type="sldNum" sz="quarter" idx="12"/>
          </p:nvPr>
        </p:nvSpPr>
        <p:spPr/>
        <p:txBody>
          <a:bodyPr/>
          <a:lstStyle/>
          <a:p>
            <a:fld id="{C67A764D-FCFB-4E53-9429-FFCA55A22C55}" type="slidenum">
              <a:rPr lang="en-IN" smtClean="0"/>
              <a:t>‹#›</a:t>
            </a:fld>
            <a:endParaRPr lang="en-IN"/>
          </a:p>
        </p:txBody>
      </p:sp>
    </p:spTree>
    <p:extLst>
      <p:ext uri="{BB962C8B-B14F-4D97-AF65-F5344CB8AC3E}">
        <p14:creationId xmlns:p14="http://schemas.microsoft.com/office/powerpoint/2010/main" val="3113844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2FDC-74A4-4497-90B2-595D39A1E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60F174-AC22-475B-A5C8-FA77F1A54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9F5434-58DF-4BFD-A4EF-0016ABE92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CEE3DD-5680-4DFD-82B4-79423A658A05}"/>
              </a:ext>
            </a:extLst>
          </p:cNvPr>
          <p:cNvSpPr>
            <a:spLocks noGrp="1"/>
          </p:cNvSpPr>
          <p:nvPr>
            <p:ph type="dt" sz="half" idx="10"/>
          </p:nvPr>
        </p:nvSpPr>
        <p:spPr/>
        <p:txBody>
          <a:bodyPr/>
          <a:lstStyle/>
          <a:p>
            <a:fld id="{EFB6029D-6E1D-4BE3-8263-95B7C47AB6ED}" type="datetimeFigureOut">
              <a:rPr lang="en-IN" smtClean="0"/>
              <a:t>08-01-2025</a:t>
            </a:fld>
            <a:endParaRPr lang="en-IN"/>
          </a:p>
        </p:txBody>
      </p:sp>
      <p:sp>
        <p:nvSpPr>
          <p:cNvPr id="6" name="Footer Placeholder 5">
            <a:extLst>
              <a:ext uri="{FF2B5EF4-FFF2-40B4-BE49-F238E27FC236}">
                <a16:creationId xmlns:a16="http://schemas.microsoft.com/office/drawing/2014/main" id="{1275A5D4-2F54-4E54-98D0-5E27B8D9D5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799E4B-68A4-4067-81DA-54F64CF4F6D6}"/>
              </a:ext>
            </a:extLst>
          </p:cNvPr>
          <p:cNvSpPr>
            <a:spLocks noGrp="1"/>
          </p:cNvSpPr>
          <p:nvPr>
            <p:ph type="sldNum" sz="quarter" idx="12"/>
          </p:nvPr>
        </p:nvSpPr>
        <p:spPr/>
        <p:txBody>
          <a:bodyPr/>
          <a:lstStyle/>
          <a:p>
            <a:fld id="{C67A764D-FCFB-4E53-9429-FFCA55A22C55}" type="slidenum">
              <a:rPr lang="en-IN" smtClean="0"/>
              <a:t>‹#›</a:t>
            </a:fld>
            <a:endParaRPr lang="en-IN"/>
          </a:p>
        </p:txBody>
      </p:sp>
    </p:spTree>
    <p:extLst>
      <p:ext uri="{BB962C8B-B14F-4D97-AF65-F5344CB8AC3E}">
        <p14:creationId xmlns:p14="http://schemas.microsoft.com/office/powerpoint/2010/main" val="4049439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40EE3-A7F2-42E3-B51A-8D3A53E5B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EDD1DC-5700-4FC8-9485-C90CD7351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DDAEF4-B0D8-413E-8D24-92522C48D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469C6B-3AEC-4CD5-9442-C9BFAD04C76E}"/>
              </a:ext>
            </a:extLst>
          </p:cNvPr>
          <p:cNvSpPr>
            <a:spLocks noGrp="1"/>
          </p:cNvSpPr>
          <p:nvPr>
            <p:ph type="dt" sz="half" idx="10"/>
          </p:nvPr>
        </p:nvSpPr>
        <p:spPr/>
        <p:txBody>
          <a:bodyPr/>
          <a:lstStyle/>
          <a:p>
            <a:fld id="{EFB6029D-6E1D-4BE3-8263-95B7C47AB6ED}" type="datetimeFigureOut">
              <a:rPr lang="en-IN" smtClean="0"/>
              <a:t>08-01-2025</a:t>
            </a:fld>
            <a:endParaRPr lang="en-IN"/>
          </a:p>
        </p:txBody>
      </p:sp>
      <p:sp>
        <p:nvSpPr>
          <p:cNvPr id="6" name="Footer Placeholder 5">
            <a:extLst>
              <a:ext uri="{FF2B5EF4-FFF2-40B4-BE49-F238E27FC236}">
                <a16:creationId xmlns:a16="http://schemas.microsoft.com/office/drawing/2014/main" id="{4AD3ED7F-1242-494C-84A2-399BAB4B56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F50A28-A690-4A9E-B19D-A1950154EA9D}"/>
              </a:ext>
            </a:extLst>
          </p:cNvPr>
          <p:cNvSpPr>
            <a:spLocks noGrp="1"/>
          </p:cNvSpPr>
          <p:nvPr>
            <p:ph type="sldNum" sz="quarter" idx="12"/>
          </p:nvPr>
        </p:nvSpPr>
        <p:spPr/>
        <p:txBody>
          <a:bodyPr/>
          <a:lstStyle/>
          <a:p>
            <a:fld id="{C67A764D-FCFB-4E53-9429-FFCA55A22C55}" type="slidenum">
              <a:rPr lang="en-IN" smtClean="0"/>
              <a:t>‹#›</a:t>
            </a:fld>
            <a:endParaRPr lang="en-IN"/>
          </a:p>
        </p:txBody>
      </p:sp>
    </p:spTree>
    <p:extLst>
      <p:ext uri="{BB962C8B-B14F-4D97-AF65-F5344CB8AC3E}">
        <p14:creationId xmlns:p14="http://schemas.microsoft.com/office/powerpoint/2010/main" val="149912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75D164-2CD5-4607-A243-5AB949AED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442992-92B4-4060-80EF-D16718F37E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798231-B5E1-4DC0-836D-C7DE0F416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6029D-6E1D-4BE3-8263-95B7C47AB6ED}" type="datetimeFigureOut">
              <a:rPr lang="en-IN" smtClean="0"/>
              <a:t>08-01-2025</a:t>
            </a:fld>
            <a:endParaRPr lang="en-IN"/>
          </a:p>
        </p:txBody>
      </p:sp>
      <p:sp>
        <p:nvSpPr>
          <p:cNvPr id="5" name="Footer Placeholder 4">
            <a:extLst>
              <a:ext uri="{FF2B5EF4-FFF2-40B4-BE49-F238E27FC236}">
                <a16:creationId xmlns:a16="http://schemas.microsoft.com/office/drawing/2014/main" id="{5E54F3F3-211E-4025-B910-9CCF4FED6D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A5A45A-8117-4E51-B9E4-2D45324C9F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7A764D-FCFB-4E53-9429-FFCA55A22C55}" type="slidenum">
              <a:rPr lang="en-IN" smtClean="0"/>
              <a:t>‹#›</a:t>
            </a:fld>
            <a:endParaRPr lang="en-IN"/>
          </a:p>
        </p:txBody>
      </p:sp>
    </p:spTree>
    <p:extLst>
      <p:ext uri="{BB962C8B-B14F-4D97-AF65-F5344CB8AC3E}">
        <p14:creationId xmlns:p14="http://schemas.microsoft.com/office/powerpoint/2010/main" val="2019045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490" y="0"/>
            <a:ext cx="12192000" cy="99721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36490" y="6505970"/>
            <a:ext cx="12155510" cy="35202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150" y="-20321"/>
            <a:ext cx="5801193" cy="1048083"/>
          </a:xfrm>
          <a:prstGeom prst="rect">
            <a:avLst/>
          </a:prstGeom>
          <a:noFill/>
          <a:ln>
            <a:noFill/>
          </a:ln>
        </p:spPr>
      </p:pic>
      <p:sp>
        <p:nvSpPr>
          <p:cNvPr id="7" name="TextBox 6"/>
          <p:cNvSpPr txBox="1"/>
          <p:nvPr/>
        </p:nvSpPr>
        <p:spPr>
          <a:xfrm>
            <a:off x="5389567" y="94556"/>
            <a:ext cx="6684663" cy="707886"/>
          </a:xfrm>
          <a:prstGeom prst="rect">
            <a:avLst/>
          </a:prstGeom>
          <a:noFill/>
        </p:spPr>
        <p:txBody>
          <a:bodyPr wrap="square" rtlCol="0">
            <a:spAutoFit/>
          </a:bodyPr>
          <a:lstStyle/>
          <a:p>
            <a:pPr algn="ctr"/>
            <a:r>
              <a:rPr lang="en-US" sz="2000" dirty="0">
                <a:solidFill>
                  <a:schemeClr val="bg1"/>
                </a:solidFill>
                <a:latin typeface="Times New Roman" panose="02020603050405020304" pitchFamily="18" charset="0"/>
                <a:cs typeface="Times New Roman" panose="02020603050405020304" pitchFamily="18" charset="0"/>
              </a:rPr>
              <a:t>DEPARTMENT OF CSM –  IV-II Sem</a:t>
            </a:r>
          </a:p>
          <a:p>
            <a:pPr algn="ctr"/>
            <a:r>
              <a:rPr lang="en-US" sz="2000" dirty="0">
                <a:solidFill>
                  <a:schemeClr val="bg1"/>
                </a:solidFill>
                <a:latin typeface="Times New Roman" panose="02020603050405020304" pitchFamily="18" charset="0"/>
                <a:cs typeface="Times New Roman" panose="02020603050405020304" pitchFamily="18" charset="0"/>
              </a:rPr>
              <a:t>     Project Review</a:t>
            </a:r>
          </a:p>
        </p:txBody>
      </p:sp>
      <p:sp>
        <p:nvSpPr>
          <p:cNvPr id="8" name="Date Placeholder 7"/>
          <p:cNvSpPr>
            <a:spLocks noGrp="1"/>
          </p:cNvSpPr>
          <p:nvPr>
            <p:ph type="dt" sz="half" idx="10"/>
          </p:nvPr>
        </p:nvSpPr>
        <p:spPr>
          <a:xfrm>
            <a:off x="0" y="6505972"/>
            <a:ext cx="2743200" cy="352028"/>
          </a:xfrm>
        </p:spPr>
        <p:txBody>
          <a:bodyPr/>
          <a:lstStyle/>
          <a:p>
            <a:fld id="{A3C0EA74-AF6F-4D13-A6EB-373273A80B3D}" type="datetime1">
              <a:rPr lang="en-US" sz="1400" smtClean="0">
                <a:solidFill>
                  <a:srgbClr val="FF0000"/>
                </a:solidFill>
                <a:latin typeface="Times New Roman" panose="02020603050405020304" pitchFamily="18" charset="0"/>
                <a:cs typeface="Times New Roman" panose="02020603050405020304" pitchFamily="18" charset="0"/>
              </a:rPr>
              <a:t>1/8/2025</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a:xfrm>
            <a:off x="9448800" y="6505972"/>
            <a:ext cx="2743200" cy="352028"/>
          </a:xfrm>
        </p:spPr>
        <p:txBody>
          <a:bodyPr/>
          <a:lstStyle/>
          <a:p>
            <a:fld id="{B6BB2C59-3266-410E-B1B0-1799FFBD1D52}" type="slidenum">
              <a:rPr lang="en-US" sz="1400" smtClean="0">
                <a:solidFill>
                  <a:srgbClr val="FF0000"/>
                </a:solidFill>
                <a:latin typeface="Times New Roman" panose="02020603050405020304" pitchFamily="18" charset="0"/>
                <a:cs typeface="Times New Roman" panose="02020603050405020304" pitchFamily="18" charset="0"/>
              </a:rPr>
              <a:t>1</a:t>
            </a:fld>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58A8544-7AAC-FD12-5C87-F2E75DA388D0}"/>
              </a:ext>
            </a:extLst>
          </p:cNvPr>
          <p:cNvSpPr>
            <a:spLocks noGrp="1"/>
          </p:cNvSpPr>
          <p:nvPr>
            <p:ph type="ctrTitle"/>
          </p:nvPr>
        </p:nvSpPr>
        <p:spPr>
          <a:xfrm>
            <a:off x="439149" y="1534937"/>
            <a:ext cx="11313702" cy="1850351"/>
          </a:xfrm>
        </p:spPr>
        <p:txBody>
          <a:bodyPr>
            <a:normAutofit/>
          </a:bodyPr>
          <a:lstStyle/>
          <a:p>
            <a:r>
              <a:rPr lang="en-IN" sz="4000" b="1" dirty="0">
                <a:solidFill>
                  <a:schemeClr val="accent2">
                    <a:lumMod val="75000"/>
                  </a:schemeClr>
                </a:solidFill>
                <a:latin typeface="Algerian" panose="04020705040A02060702" pitchFamily="82" charset="0"/>
              </a:rPr>
              <a:t>Project Title : AI Powered mental health diagnosis system</a:t>
            </a:r>
            <a:br>
              <a:rPr lang="en-IN" sz="2400" b="1" dirty="0">
                <a:solidFill>
                  <a:schemeClr val="accent2">
                    <a:lumMod val="75000"/>
                  </a:schemeClr>
                </a:solidFill>
                <a:latin typeface="Algerian" panose="04020705040A02060702" pitchFamily="82" charset="0"/>
              </a:rPr>
            </a:br>
            <a:br>
              <a:rPr lang="en-IN" sz="2400" b="1" dirty="0">
                <a:solidFill>
                  <a:schemeClr val="accent2">
                    <a:lumMod val="75000"/>
                  </a:schemeClr>
                </a:solidFill>
                <a:latin typeface="Algerian" panose="04020705040A02060702" pitchFamily="82" charset="0"/>
              </a:rPr>
            </a:br>
            <a:endParaRPr lang="en-IN" sz="2400" b="1" dirty="0">
              <a:solidFill>
                <a:schemeClr val="accent2">
                  <a:lumMod val="75000"/>
                </a:schemeClr>
              </a:solidFill>
              <a:latin typeface="Algerian" panose="04020705040A02060702" pitchFamily="82" charset="0"/>
            </a:endParaRPr>
          </a:p>
        </p:txBody>
      </p:sp>
      <p:sp>
        <p:nvSpPr>
          <p:cNvPr id="12" name="Title 10">
            <a:extLst>
              <a:ext uri="{FF2B5EF4-FFF2-40B4-BE49-F238E27FC236}">
                <a16:creationId xmlns:a16="http://schemas.microsoft.com/office/drawing/2014/main" id="{0ED39FDC-BA72-F448-508E-801FD18D1EC7}"/>
              </a:ext>
            </a:extLst>
          </p:cNvPr>
          <p:cNvSpPr txBox="1">
            <a:spLocks/>
          </p:cNvSpPr>
          <p:nvPr/>
        </p:nvSpPr>
        <p:spPr>
          <a:xfrm>
            <a:off x="6753446" y="2908533"/>
            <a:ext cx="4398995" cy="314901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300" b="1" dirty="0">
                <a:solidFill>
                  <a:srgbClr val="002060"/>
                </a:solidFill>
              </a:rPr>
              <a:t>Team Members : IV– II:: CSM</a:t>
            </a:r>
          </a:p>
          <a:p>
            <a:pPr algn="l"/>
            <a:endParaRPr lang="en-IN" sz="2300" b="1" dirty="0">
              <a:solidFill>
                <a:srgbClr val="002060"/>
              </a:solidFill>
            </a:endParaRPr>
          </a:p>
          <a:p>
            <a:pPr algn="l"/>
            <a:r>
              <a:rPr lang="en-IN" sz="1600" dirty="0">
                <a:solidFill>
                  <a:srgbClr val="002060"/>
                </a:solidFill>
              </a:rPr>
              <a:t>1. </a:t>
            </a:r>
            <a:r>
              <a:rPr lang="en-IN" sz="1800" dirty="0">
                <a:effectLst/>
                <a:latin typeface="Calibri" panose="020F0502020204030204" pitchFamily="34" charset="0"/>
                <a:ea typeface="Calibri" panose="020F0502020204030204" pitchFamily="34" charset="0"/>
              </a:rPr>
              <a:t>21BQ1A42F5(</a:t>
            </a:r>
            <a:r>
              <a:rPr lang="en-IN" sz="1800" b="1" dirty="0">
                <a:effectLst/>
                <a:latin typeface="Calibri" panose="020F0502020204030204" pitchFamily="34" charset="0"/>
                <a:ea typeface="Calibri" panose="020F0502020204030204" pitchFamily="34" charset="0"/>
              </a:rPr>
              <a:t>TL</a:t>
            </a:r>
            <a:r>
              <a:rPr lang="en-IN" sz="1800" dirty="0">
                <a:effectLst/>
                <a:latin typeface="Calibri" panose="020F0502020204030204" pitchFamily="34" charset="0"/>
                <a:ea typeface="Calibri" panose="020F0502020204030204" pitchFamily="34" charset="0"/>
              </a:rPr>
              <a:t>)</a:t>
            </a:r>
            <a:r>
              <a:rPr lang="en-IN" sz="1600" dirty="0">
                <a:solidFill>
                  <a:srgbClr val="002060"/>
                </a:solidFill>
              </a:rPr>
              <a:t>		</a:t>
            </a:r>
          </a:p>
          <a:p>
            <a:pPr algn="l"/>
            <a:r>
              <a:rPr lang="en-IN" sz="1600" dirty="0">
                <a:solidFill>
                  <a:srgbClr val="002060"/>
                </a:solidFill>
              </a:rPr>
              <a:t>		</a:t>
            </a:r>
          </a:p>
          <a:p>
            <a:pPr algn="l"/>
            <a:r>
              <a:rPr lang="en-IN" sz="1600" dirty="0">
                <a:solidFill>
                  <a:srgbClr val="002060"/>
                </a:solidFill>
              </a:rPr>
              <a:t>2.</a:t>
            </a:r>
            <a:r>
              <a:rPr lang="en-IN" sz="1800" dirty="0">
                <a:effectLst/>
                <a:latin typeface="Calibri" panose="020F0502020204030204" pitchFamily="34" charset="0"/>
                <a:ea typeface="Calibri" panose="020F0502020204030204" pitchFamily="34" charset="0"/>
              </a:rPr>
              <a:t> 22BQ5A4213</a:t>
            </a:r>
          </a:p>
          <a:p>
            <a:pPr algn="l"/>
            <a:r>
              <a:rPr lang="en-IN" sz="1600" dirty="0">
                <a:solidFill>
                  <a:srgbClr val="002060"/>
                </a:solidFill>
              </a:rPr>
              <a:t>		</a:t>
            </a:r>
          </a:p>
          <a:p>
            <a:pPr algn="l"/>
            <a:r>
              <a:rPr lang="en-IN" sz="1600" dirty="0">
                <a:solidFill>
                  <a:srgbClr val="002060"/>
                </a:solidFill>
              </a:rPr>
              <a:t>3.</a:t>
            </a:r>
            <a:r>
              <a:rPr lang="en-IN" sz="1800" dirty="0">
                <a:effectLst/>
                <a:latin typeface="Calibri" panose="020F0502020204030204" pitchFamily="34" charset="0"/>
                <a:ea typeface="Calibri" panose="020F0502020204030204" pitchFamily="34" charset="0"/>
              </a:rPr>
              <a:t> 21BQ1A42F8</a:t>
            </a:r>
            <a:r>
              <a:rPr lang="en-IN" sz="1600" dirty="0">
                <a:solidFill>
                  <a:srgbClr val="002060"/>
                </a:solidFill>
              </a:rPr>
              <a:t>		</a:t>
            </a:r>
          </a:p>
          <a:p>
            <a:pPr algn="l"/>
            <a:endParaRPr lang="en-IN" sz="1600" dirty="0">
              <a:solidFill>
                <a:srgbClr val="002060"/>
              </a:solidFill>
            </a:endParaRPr>
          </a:p>
          <a:p>
            <a:pPr algn="l"/>
            <a:r>
              <a:rPr lang="en-IN" sz="1600" dirty="0">
                <a:solidFill>
                  <a:srgbClr val="002060"/>
                </a:solidFill>
              </a:rPr>
              <a:t>4.</a:t>
            </a:r>
            <a:r>
              <a:rPr lang="en-IN" sz="1800" dirty="0">
                <a:effectLst/>
                <a:latin typeface="Calibri" panose="020F0502020204030204" pitchFamily="34" charset="0"/>
                <a:ea typeface="Calibri" panose="020F0502020204030204" pitchFamily="34" charset="0"/>
              </a:rPr>
              <a:t> 22BQ5A4220</a:t>
            </a:r>
            <a:r>
              <a:rPr lang="en-IN" sz="1600" dirty="0">
                <a:solidFill>
                  <a:srgbClr val="002060"/>
                </a:solidFill>
              </a:rPr>
              <a:t>		</a:t>
            </a:r>
          </a:p>
          <a:p>
            <a:pPr algn="l"/>
            <a:r>
              <a:rPr lang="en-IN" sz="1600" dirty="0">
                <a:solidFill>
                  <a:srgbClr val="002060"/>
                </a:solidFill>
              </a:rPr>
              <a:t>		</a:t>
            </a:r>
          </a:p>
          <a:p>
            <a:pPr algn="l"/>
            <a:endParaRPr lang="en-IN" sz="1600" dirty="0">
              <a:solidFill>
                <a:srgbClr val="002060"/>
              </a:solidFill>
            </a:endParaRPr>
          </a:p>
        </p:txBody>
      </p:sp>
      <p:sp>
        <p:nvSpPr>
          <p:cNvPr id="13" name="Title 10">
            <a:extLst>
              <a:ext uri="{FF2B5EF4-FFF2-40B4-BE49-F238E27FC236}">
                <a16:creationId xmlns:a16="http://schemas.microsoft.com/office/drawing/2014/main" id="{55C0DFF0-5987-76AA-1877-B16FBC23A56B}"/>
              </a:ext>
            </a:extLst>
          </p:cNvPr>
          <p:cNvSpPr txBox="1">
            <a:spLocks/>
          </p:cNvSpPr>
          <p:nvPr/>
        </p:nvSpPr>
        <p:spPr>
          <a:xfrm>
            <a:off x="1" y="1068404"/>
            <a:ext cx="2266681" cy="45525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3200" b="1" dirty="0">
                <a:solidFill>
                  <a:srgbClr val="0070C0"/>
                </a:solidFill>
              </a:rPr>
              <a:t>Batch : 09</a:t>
            </a:r>
          </a:p>
        </p:txBody>
      </p:sp>
      <p:sp>
        <p:nvSpPr>
          <p:cNvPr id="14" name="Title 10">
            <a:extLst>
              <a:ext uri="{FF2B5EF4-FFF2-40B4-BE49-F238E27FC236}">
                <a16:creationId xmlns:a16="http://schemas.microsoft.com/office/drawing/2014/main" id="{F626EB42-4733-4979-0B1D-CE12EECF585D}"/>
              </a:ext>
            </a:extLst>
          </p:cNvPr>
          <p:cNvSpPr txBox="1">
            <a:spLocks/>
          </p:cNvSpPr>
          <p:nvPr/>
        </p:nvSpPr>
        <p:spPr>
          <a:xfrm>
            <a:off x="1039559" y="4992998"/>
            <a:ext cx="2983801" cy="10170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solidFill>
                  <a:schemeClr val="accent2">
                    <a:lumMod val="50000"/>
                  </a:schemeClr>
                </a:solidFill>
              </a:rPr>
              <a:t>Project Guide:</a:t>
            </a:r>
          </a:p>
          <a:p>
            <a:pPr algn="l"/>
            <a:endParaRPr lang="en-IN" sz="2400" b="1" dirty="0">
              <a:solidFill>
                <a:schemeClr val="accent2">
                  <a:lumMod val="50000"/>
                </a:schemeClr>
              </a:solidFill>
            </a:endParaRPr>
          </a:p>
          <a:p>
            <a:pPr algn="l"/>
            <a:r>
              <a:rPr lang="en-US" sz="2000" b="1" dirty="0">
                <a:latin typeface="Calibri" panose="020F0502020204030204" pitchFamily="34" charset="0"/>
                <a:ea typeface="Calibri" panose="020F0502020204030204" pitchFamily="34" charset="0"/>
              </a:rPr>
              <a:t>MR. MD. SYED </a:t>
            </a:r>
            <a:endParaRPr lang="en-IN" sz="3600" b="1" dirty="0"/>
          </a:p>
        </p:txBody>
      </p:sp>
    </p:spTree>
    <p:extLst>
      <p:ext uri="{BB962C8B-B14F-4D97-AF65-F5344CB8AC3E}">
        <p14:creationId xmlns:p14="http://schemas.microsoft.com/office/powerpoint/2010/main" val="162911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704E2-6403-EBC8-37DB-FD76C42DB6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3D427-F8D0-3888-2048-209F88A2E5A4}"/>
              </a:ext>
            </a:extLst>
          </p:cNvPr>
          <p:cNvSpPr>
            <a:spLocks noGrp="1"/>
          </p:cNvSpPr>
          <p:nvPr>
            <p:ph type="title"/>
          </p:nvPr>
        </p:nvSpPr>
        <p:spPr/>
        <p:txBody>
          <a:bodyPr/>
          <a:lstStyle/>
          <a:p>
            <a:r>
              <a:rPr lang="en-US" dirty="0"/>
              <a:t>Screenshots</a:t>
            </a:r>
            <a:endParaRPr lang="en-IN" dirty="0"/>
          </a:p>
        </p:txBody>
      </p:sp>
      <p:pic>
        <p:nvPicPr>
          <p:cNvPr id="9" name="Content Placeholder 8">
            <a:extLst>
              <a:ext uri="{FF2B5EF4-FFF2-40B4-BE49-F238E27FC236}">
                <a16:creationId xmlns:a16="http://schemas.microsoft.com/office/drawing/2014/main" id="{9FFBA617-6C9C-1B6E-0F8C-88A12F2DB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715" y="1461155"/>
            <a:ext cx="8993172" cy="4715808"/>
          </a:xfrm>
        </p:spPr>
      </p:pic>
    </p:spTree>
    <p:extLst>
      <p:ext uri="{BB962C8B-B14F-4D97-AF65-F5344CB8AC3E}">
        <p14:creationId xmlns:p14="http://schemas.microsoft.com/office/powerpoint/2010/main" val="130229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98AF9-519D-514A-4783-8E81541452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1DCAAC-B722-F17E-E443-2BB0D03469E8}"/>
              </a:ext>
            </a:extLst>
          </p:cNvPr>
          <p:cNvSpPr>
            <a:spLocks noGrp="1"/>
          </p:cNvSpPr>
          <p:nvPr>
            <p:ph type="title"/>
          </p:nvPr>
        </p:nvSpPr>
        <p:spPr/>
        <p:txBody>
          <a:bodyPr/>
          <a:lstStyle/>
          <a:p>
            <a:r>
              <a:rPr lang="en-US" dirty="0"/>
              <a:t>Screenshots</a:t>
            </a:r>
            <a:endParaRPr lang="en-IN" dirty="0"/>
          </a:p>
        </p:txBody>
      </p:sp>
      <p:pic>
        <p:nvPicPr>
          <p:cNvPr id="11" name="Content Placeholder 10">
            <a:extLst>
              <a:ext uri="{FF2B5EF4-FFF2-40B4-BE49-F238E27FC236}">
                <a16:creationId xmlns:a16="http://schemas.microsoft.com/office/drawing/2014/main" id="{971A33C2-4085-0FC2-46A3-55021EAF1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6825" y="1470581"/>
            <a:ext cx="8785781" cy="4706382"/>
          </a:xfrm>
        </p:spPr>
      </p:pic>
    </p:spTree>
    <p:extLst>
      <p:ext uri="{BB962C8B-B14F-4D97-AF65-F5344CB8AC3E}">
        <p14:creationId xmlns:p14="http://schemas.microsoft.com/office/powerpoint/2010/main" val="2059983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48DD9-C735-F47E-AE39-DEED8A9B6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768104-DF0E-08C0-78FE-226F6E020094}"/>
              </a:ext>
            </a:extLst>
          </p:cNvPr>
          <p:cNvSpPr>
            <a:spLocks noGrp="1"/>
          </p:cNvSpPr>
          <p:nvPr>
            <p:ph type="title"/>
          </p:nvPr>
        </p:nvSpPr>
        <p:spPr/>
        <p:txBody>
          <a:bodyPr/>
          <a:lstStyle/>
          <a:p>
            <a:r>
              <a:rPr lang="en-US" dirty="0"/>
              <a:t>Screenshots</a:t>
            </a:r>
            <a:endParaRPr lang="en-IN" dirty="0"/>
          </a:p>
        </p:txBody>
      </p:sp>
      <p:pic>
        <p:nvPicPr>
          <p:cNvPr id="11" name="Content Placeholder 10">
            <a:extLst>
              <a:ext uri="{FF2B5EF4-FFF2-40B4-BE49-F238E27FC236}">
                <a16:creationId xmlns:a16="http://schemas.microsoft.com/office/drawing/2014/main" id="{E0947615-228B-1F3F-6472-3E7057CA8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7971" y="1423447"/>
            <a:ext cx="8814062" cy="4753516"/>
          </a:xfrm>
        </p:spPr>
      </p:pic>
    </p:spTree>
    <p:extLst>
      <p:ext uri="{BB962C8B-B14F-4D97-AF65-F5344CB8AC3E}">
        <p14:creationId xmlns:p14="http://schemas.microsoft.com/office/powerpoint/2010/main" val="2089407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6D1BE-4ADF-8DD8-DD19-241993099A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AE9846-5AB4-A8A2-8486-E7142F966F13}"/>
              </a:ext>
            </a:extLst>
          </p:cNvPr>
          <p:cNvSpPr>
            <a:spLocks noGrp="1"/>
          </p:cNvSpPr>
          <p:nvPr>
            <p:ph type="title"/>
          </p:nvPr>
        </p:nvSpPr>
        <p:spPr/>
        <p:txBody>
          <a:bodyPr/>
          <a:lstStyle/>
          <a:p>
            <a:r>
              <a:rPr lang="en-US" dirty="0"/>
              <a:t>Screenshots</a:t>
            </a:r>
            <a:endParaRPr lang="en-IN" dirty="0"/>
          </a:p>
        </p:txBody>
      </p:sp>
      <p:pic>
        <p:nvPicPr>
          <p:cNvPr id="6" name="Content Placeholder 5">
            <a:extLst>
              <a:ext uri="{FF2B5EF4-FFF2-40B4-BE49-F238E27FC236}">
                <a16:creationId xmlns:a16="http://schemas.microsoft.com/office/drawing/2014/main" id="{EFF5CA91-2291-B91C-6DC8-07ECE2539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1666" y="1423447"/>
            <a:ext cx="8578392" cy="4753516"/>
          </a:xfrm>
        </p:spPr>
      </p:pic>
    </p:spTree>
    <p:extLst>
      <p:ext uri="{BB962C8B-B14F-4D97-AF65-F5344CB8AC3E}">
        <p14:creationId xmlns:p14="http://schemas.microsoft.com/office/powerpoint/2010/main" val="113500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03946-DDF5-EBBF-0D88-908D54FEB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61E93-D939-5E70-531A-E2086D1622F0}"/>
              </a:ext>
            </a:extLst>
          </p:cNvPr>
          <p:cNvSpPr>
            <a:spLocks noGrp="1"/>
          </p:cNvSpPr>
          <p:nvPr>
            <p:ph type="title"/>
          </p:nvPr>
        </p:nvSpPr>
        <p:spPr/>
        <p:txBody>
          <a:bodyPr/>
          <a:lstStyle/>
          <a:p>
            <a:r>
              <a:rPr lang="en-US" dirty="0"/>
              <a:t>Screenshots</a:t>
            </a:r>
            <a:endParaRPr lang="en-IN" dirty="0"/>
          </a:p>
        </p:txBody>
      </p:sp>
      <p:pic>
        <p:nvPicPr>
          <p:cNvPr id="7" name="Content Placeholder 6">
            <a:extLst>
              <a:ext uri="{FF2B5EF4-FFF2-40B4-BE49-F238E27FC236}">
                <a16:creationId xmlns:a16="http://schemas.microsoft.com/office/drawing/2014/main" id="{0F3A53DD-5B3E-C04C-1AB0-57590818DF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141" y="1498862"/>
            <a:ext cx="9012025" cy="4678101"/>
          </a:xfrm>
        </p:spPr>
      </p:pic>
    </p:spTree>
    <p:extLst>
      <p:ext uri="{BB962C8B-B14F-4D97-AF65-F5344CB8AC3E}">
        <p14:creationId xmlns:p14="http://schemas.microsoft.com/office/powerpoint/2010/main" val="284303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457BB-5616-9249-EC12-CAC758E7D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CC3A6F-72A5-0594-85C2-378C9180A4A7}"/>
              </a:ext>
            </a:extLst>
          </p:cNvPr>
          <p:cNvSpPr>
            <a:spLocks noGrp="1"/>
          </p:cNvSpPr>
          <p:nvPr>
            <p:ph type="title"/>
          </p:nvPr>
        </p:nvSpPr>
        <p:spPr/>
        <p:txBody>
          <a:bodyPr/>
          <a:lstStyle/>
          <a:p>
            <a:r>
              <a:rPr lang="en-US" dirty="0"/>
              <a:t>Screenshots</a:t>
            </a:r>
            <a:endParaRPr lang="en-IN" dirty="0"/>
          </a:p>
        </p:txBody>
      </p:sp>
      <p:pic>
        <p:nvPicPr>
          <p:cNvPr id="6" name="Content Placeholder 5">
            <a:extLst>
              <a:ext uri="{FF2B5EF4-FFF2-40B4-BE49-F238E27FC236}">
                <a16:creationId xmlns:a16="http://schemas.microsoft.com/office/drawing/2014/main" id="{FFFF7210-3153-9F99-979D-72CD961995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4531" y="1414021"/>
            <a:ext cx="8691514" cy="4762942"/>
          </a:xfrm>
        </p:spPr>
      </p:pic>
    </p:spTree>
    <p:extLst>
      <p:ext uri="{BB962C8B-B14F-4D97-AF65-F5344CB8AC3E}">
        <p14:creationId xmlns:p14="http://schemas.microsoft.com/office/powerpoint/2010/main" val="2062238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9A193-7841-9C71-9B3B-8ED5E6F66B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FE9B49-9DD8-65C8-DBC9-A56307963AA9}"/>
              </a:ext>
            </a:extLst>
          </p:cNvPr>
          <p:cNvSpPr>
            <a:spLocks noGrp="1"/>
          </p:cNvSpPr>
          <p:nvPr>
            <p:ph type="title"/>
          </p:nvPr>
        </p:nvSpPr>
        <p:spPr/>
        <p:txBody>
          <a:bodyPr/>
          <a:lstStyle/>
          <a:p>
            <a:r>
              <a:rPr lang="en-US" dirty="0"/>
              <a:t>Screenshots</a:t>
            </a:r>
            <a:endParaRPr lang="en-IN" dirty="0"/>
          </a:p>
        </p:txBody>
      </p:sp>
      <p:pic>
        <p:nvPicPr>
          <p:cNvPr id="7" name="Content Placeholder 6">
            <a:extLst>
              <a:ext uri="{FF2B5EF4-FFF2-40B4-BE49-F238E27FC236}">
                <a16:creationId xmlns:a16="http://schemas.microsoft.com/office/drawing/2014/main" id="{DF3B8D4E-56D9-6C75-1DBE-BCF7EAE085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81" y="1442301"/>
            <a:ext cx="8898904" cy="4734662"/>
          </a:xfrm>
        </p:spPr>
      </p:pic>
    </p:spTree>
    <p:extLst>
      <p:ext uri="{BB962C8B-B14F-4D97-AF65-F5344CB8AC3E}">
        <p14:creationId xmlns:p14="http://schemas.microsoft.com/office/powerpoint/2010/main" val="2027302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87EA-4C82-49FD-BBA6-9BB945DF70CD}"/>
              </a:ext>
            </a:extLst>
          </p:cNvPr>
          <p:cNvSpPr>
            <a:spLocks noGrp="1"/>
          </p:cNvSpPr>
          <p:nvPr>
            <p:ph type="title"/>
          </p:nvPr>
        </p:nvSpPr>
        <p:spPr/>
        <p:txBody>
          <a:bodyPr/>
          <a:lstStyle/>
          <a:p>
            <a:r>
              <a:rPr lang="en-US" dirty="0"/>
              <a:t>Conclusion </a:t>
            </a:r>
            <a:endParaRPr lang="en-IN" dirty="0"/>
          </a:p>
        </p:txBody>
      </p:sp>
      <p:sp>
        <p:nvSpPr>
          <p:cNvPr id="8" name="Rectangle 5">
            <a:extLst>
              <a:ext uri="{FF2B5EF4-FFF2-40B4-BE49-F238E27FC236}">
                <a16:creationId xmlns:a16="http://schemas.microsoft.com/office/drawing/2014/main" id="{80D37175-5805-4E87-A2AE-4533F0EF265F}"/>
              </a:ext>
            </a:extLst>
          </p:cNvPr>
          <p:cNvSpPr>
            <a:spLocks noGrp="1" noChangeArrowheads="1"/>
          </p:cNvSpPr>
          <p:nvPr>
            <p:ph idx="1"/>
          </p:nvPr>
        </p:nvSpPr>
        <p:spPr bwMode="auto">
          <a:xfrm>
            <a:off x="838200" y="1492169"/>
            <a:ext cx="10515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lang="en-US" sz="2000" dirty="0"/>
              <a:t>In conclusion, an AI-powered mental health diagnosis system holds immense potential to revolutionize mental healthcare by providing timely, accurate, and accessible support. By leveraging advanced algorithms, such systems can analyze complex patterns in patient data, enabling early detection and personalized interventions. While ethical considerations and data privacy remain paramount, this innovative approach paves the way for enhanced mental well-being and bridges the gap between traditional mental health services and modern technological solutions</a:t>
            </a:r>
            <a:r>
              <a:rPr lang="en-US" sz="1600" dirty="0"/>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26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81F2-31F5-456F-8992-C5510D887DC5}"/>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465553A4-2E97-4EB5-AAE3-DEDABFA7B353}"/>
              </a:ext>
            </a:extLst>
          </p:cNvPr>
          <p:cNvSpPr>
            <a:spLocks noGrp="1"/>
          </p:cNvSpPr>
          <p:nvPr>
            <p:ph idx="1"/>
          </p:nvPr>
        </p:nvSpPr>
        <p:spPr>
          <a:xfrm>
            <a:off x="838200" y="1690688"/>
            <a:ext cx="10515600" cy="4351338"/>
          </a:xfrm>
        </p:spPr>
        <p:txBody>
          <a:bodyPr>
            <a:normAutofit/>
          </a:bodyPr>
          <a:lstStyle/>
          <a:p>
            <a:r>
              <a:rPr lang="en-US" sz="2000" dirty="0"/>
              <a:t>Mental health disorders are a pressing global concern, yet barriers such as stigma, limited access to professional care, and subjective diagnostic methods hinder timely intervention. This project introduces an AI-powered system designed to overcome these challenges by offering interactive mental health assessments, early disorder detection, and evidence-based therapy recommendations. By leveraging advanced technologies like natural language processing (NLP), sentiment analysis, and machine learning, the platform ensures accurate evaluations and personalized interventions tailored to users' needs.</a:t>
            </a:r>
          </a:p>
          <a:p>
            <a:r>
              <a:rPr lang="en-US" sz="2000" dirty="0"/>
              <a:t>The system incorporates validated psychological scales for assessments and recommends therapies such as cognitive-behavioral techniques, mindfulness practices, or referrals to professionals. Additionally, it prioritizes user privacy and ethical handling of sensitive data to build trust and reliability. By integrating technology with mental health care, this project aims to empower individuals, reduce diagnostic delays, and provide accessible, scalable solutions to enhance mental well-being globally.</a:t>
            </a:r>
          </a:p>
          <a:p>
            <a:pPr algn="just"/>
            <a:endParaRPr lang="en-US" sz="2000" dirty="0"/>
          </a:p>
        </p:txBody>
      </p:sp>
    </p:spTree>
    <p:extLst>
      <p:ext uri="{BB962C8B-B14F-4D97-AF65-F5344CB8AC3E}">
        <p14:creationId xmlns:p14="http://schemas.microsoft.com/office/powerpoint/2010/main" val="3424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5828-8CDB-45E9-AFE0-14C4EDB701E2}"/>
              </a:ext>
            </a:extLst>
          </p:cNvPr>
          <p:cNvSpPr>
            <a:spLocks noGrp="1"/>
          </p:cNvSpPr>
          <p:nvPr>
            <p:ph type="title"/>
          </p:nvPr>
        </p:nvSpPr>
        <p:spPr/>
        <p:txBody>
          <a:bodyPr/>
          <a:lstStyle/>
          <a:p>
            <a:r>
              <a:rPr lang="en-US" dirty="0"/>
              <a:t>Introduction</a:t>
            </a:r>
            <a:endParaRPr lang="en-IN" dirty="0"/>
          </a:p>
        </p:txBody>
      </p:sp>
      <p:sp>
        <p:nvSpPr>
          <p:cNvPr id="4" name="Rectangle 1">
            <a:extLst>
              <a:ext uri="{FF2B5EF4-FFF2-40B4-BE49-F238E27FC236}">
                <a16:creationId xmlns:a16="http://schemas.microsoft.com/office/drawing/2014/main" id="{8F3CA41B-8EC5-496E-B03F-CC9DE9BDA138}"/>
              </a:ext>
            </a:extLst>
          </p:cNvPr>
          <p:cNvSpPr>
            <a:spLocks noGrp="1" noChangeArrowheads="1"/>
          </p:cNvSpPr>
          <p:nvPr>
            <p:ph idx="1"/>
          </p:nvPr>
        </p:nvSpPr>
        <p:spPr bwMode="auto">
          <a:xfrm>
            <a:off x="838200" y="1621154"/>
            <a:ext cx="10515600" cy="476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Mental health diagnosis is often hindered by stigma, accessibility issues, and subjective methods, delaying necessary interventions. The AI-powered system addresses these challenges using technologies like NLP, sentiment analysis, and machine learning. It ensures early detection and personalized therapy recommendations for users.</a:t>
            </a:r>
          </a:p>
          <a:p>
            <a:r>
              <a:rPr lang="en-US" sz="2000" dirty="0"/>
              <a:t>Key functionalities include interactive assessments based on validated psychological scales and a recommendation engine for therapies like CBT, mindfulness, or professional referrals. Its user-friendly interface ensures accessible and meaningful mental health support tailored to individual needs.</a:t>
            </a:r>
          </a:p>
          <a:p>
            <a:r>
              <a:rPr lang="en-US" sz="2000" dirty="0"/>
              <a:t>With robust data security and ethical handling of sensitive information, the platform builds trust among users. Real-time feedback and continuous learning improve the system's accuracy and effectiveness over time.</a:t>
            </a:r>
          </a:p>
          <a:p>
            <a:r>
              <a:rPr lang="en-US" sz="2000" dirty="0"/>
              <a:t>This innovative solution empowers individuals to manage their mental well-being proactively. It bridges the gap between mental health needs and care services by providing scalable, accessible, and evidence-based mental health support globally.</a:t>
            </a:r>
          </a:p>
          <a:p>
            <a:pPr algn="just"/>
            <a:endParaRPr lang="en-US" sz="2000" dirty="0"/>
          </a:p>
        </p:txBody>
      </p:sp>
    </p:spTree>
    <p:extLst>
      <p:ext uri="{BB962C8B-B14F-4D97-AF65-F5344CB8AC3E}">
        <p14:creationId xmlns:p14="http://schemas.microsoft.com/office/powerpoint/2010/main" val="330908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7E68-9711-4250-9713-430B28699C5B}"/>
              </a:ext>
            </a:extLst>
          </p:cNvPr>
          <p:cNvSpPr>
            <a:spLocks noGrp="1"/>
          </p:cNvSpPr>
          <p:nvPr>
            <p:ph type="title"/>
          </p:nvPr>
        </p:nvSpPr>
        <p:spPr>
          <a:xfrm>
            <a:off x="838201" y="252003"/>
            <a:ext cx="10515600" cy="1325563"/>
          </a:xfrm>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A8ACCF57-F7B5-48F0-BE04-AC7E3F34C20A}"/>
              </a:ext>
            </a:extLst>
          </p:cNvPr>
          <p:cNvSpPr>
            <a:spLocks noGrp="1"/>
          </p:cNvSpPr>
          <p:nvPr>
            <p:ph idx="1"/>
          </p:nvPr>
        </p:nvSpPr>
        <p:spPr>
          <a:xfrm>
            <a:off x="838199" y="1226581"/>
            <a:ext cx="10634221" cy="5379416"/>
          </a:xfrm>
        </p:spPr>
        <p:txBody>
          <a:bodyPr>
            <a:noAutofit/>
          </a:bodyPr>
          <a:lstStyle/>
          <a:p>
            <a:pPr algn="just"/>
            <a:r>
              <a:rPr lang="en-US" sz="2000" dirty="0"/>
              <a:t>Traditional mental health diagnostic systems include in-person consultations, self-reported surveys, and standardized psychological assessments. These methods rely heavily on the expertise of professionals and subjective user inputs. While effective in structured environments, these systems are limited by accessibility, high costs, and long wait times.</a:t>
            </a:r>
          </a:p>
          <a:p>
            <a:pPr algn="just"/>
            <a:r>
              <a:rPr lang="en-US" sz="2000" dirty="0">
                <a:cs typeface="Times New Roman" panose="02020603050405020304" pitchFamily="18" charset="0"/>
              </a:rPr>
              <a:t>Additionally, the absence of features like voice assistance, interactive chat support, and seamless social sharing further limits their usability and appeal to users.</a:t>
            </a:r>
          </a:p>
          <a:p>
            <a:r>
              <a:rPr lang="en-US" sz="2000" b="1" dirty="0"/>
              <a:t>Problems Associated:</a:t>
            </a:r>
          </a:p>
          <a:p>
            <a:pPr>
              <a:buFont typeface="+mj-lt"/>
              <a:buAutoNum type="arabicPeriod"/>
            </a:pPr>
            <a:r>
              <a:rPr lang="en-US" sz="2000" b="1" dirty="0"/>
              <a:t>Accessibility</a:t>
            </a:r>
            <a:r>
              <a:rPr lang="en-US" sz="2000" dirty="0"/>
              <a:t>: Many individuals lack access to mental health professionals due to geographic or financial constraints.</a:t>
            </a:r>
          </a:p>
          <a:p>
            <a:pPr>
              <a:buFont typeface="+mj-lt"/>
              <a:buAutoNum type="arabicPeriod"/>
            </a:pPr>
            <a:r>
              <a:rPr lang="en-US" sz="2000" b="1" dirty="0"/>
              <a:t>Stigma</a:t>
            </a:r>
            <a:r>
              <a:rPr lang="en-US" sz="2000" dirty="0"/>
              <a:t>: Social stigma prevents individuals from seeking help, leading to undiagnosed or untreated conditions.</a:t>
            </a:r>
          </a:p>
          <a:p>
            <a:pPr>
              <a:buFont typeface="+mj-lt"/>
              <a:buAutoNum type="arabicPeriod"/>
            </a:pPr>
            <a:r>
              <a:rPr lang="en-US" sz="2000" b="1" dirty="0"/>
              <a:t>Delays</a:t>
            </a:r>
            <a:r>
              <a:rPr lang="en-US" sz="2000" dirty="0"/>
              <a:t>: Long waiting periods for consultations delay critical interventions.</a:t>
            </a:r>
          </a:p>
          <a:p>
            <a:pPr>
              <a:buFont typeface="+mj-lt"/>
              <a:buAutoNum type="arabicPeriod"/>
            </a:pPr>
            <a:r>
              <a:rPr lang="en-US" sz="2000" b="1" dirty="0"/>
              <a:t>Subjectivity</a:t>
            </a:r>
            <a:r>
              <a:rPr lang="en-US" sz="2000" dirty="0"/>
              <a:t>: Reliance on self-reported data and manual evaluations introduces biases, affecting diagnostic accuracy.</a:t>
            </a:r>
          </a:p>
          <a:p>
            <a:pPr>
              <a:buFont typeface="+mj-lt"/>
              <a:buAutoNum type="arabicPeriod"/>
            </a:pPr>
            <a:r>
              <a:rPr lang="en-US" sz="2000" b="1" dirty="0"/>
              <a:t>Absence of Real-Time Assistance</a:t>
            </a:r>
            <a:r>
              <a:rPr lang="en-US" sz="2000" dirty="0"/>
              <a:t>: Diagnosis often face difficulties resolving queries or seeking guidance while on the go.</a:t>
            </a:r>
          </a:p>
          <a:p>
            <a:pPr marL="0" indent="0">
              <a:buNone/>
            </a:pPr>
            <a:endParaRPr lang="en-US" sz="2000" dirty="0"/>
          </a:p>
          <a:p>
            <a:pPr algn="just"/>
            <a:endParaRPr lang="en-IN" sz="2000" dirty="0">
              <a:cs typeface="Times New Roman" panose="02020603050405020304" pitchFamily="18" charset="0"/>
            </a:endParaRPr>
          </a:p>
          <a:p>
            <a:pPr algn="just"/>
            <a:endParaRPr lang="en-IN" sz="2000" dirty="0">
              <a:cs typeface="Times New Roman" panose="02020603050405020304" pitchFamily="18" charset="0"/>
            </a:endParaRPr>
          </a:p>
        </p:txBody>
      </p:sp>
    </p:spTree>
    <p:extLst>
      <p:ext uri="{BB962C8B-B14F-4D97-AF65-F5344CB8AC3E}">
        <p14:creationId xmlns:p14="http://schemas.microsoft.com/office/powerpoint/2010/main" val="2237422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C41E6-1283-4176-A88A-DEEA2FA8E2C4}"/>
              </a:ext>
            </a:extLst>
          </p:cNvPr>
          <p:cNvSpPr>
            <a:spLocks noGrp="1"/>
          </p:cNvSpPr>
          <p:nvPr>
            <p:ph type="title"/>
          </p:nvPr>
        </p:nvSpPr>
        <p:spPr/>
        <p:txBody>
          <a:bodyPr/>
          <a:lstStyle/>
          <a:p>
            <a:r>
              <a:rPr lang="en-US" dirty="0"/>
              <a:t>Objective </a:t>
            </a:r>
            <a:endParaRPr lang="en-IN" dirty="0"/>
          </a:p>
        </p:txBody>
      </p:sp>
      <p:sp>
        <p:nvSpPr>
          <p:cNvPr id="3" name="Content Placeholder 2">
            <a:extLst>
              <a:ext uri="{FF2B5EF4-FFF2-40B4-BE49-F238E27FC236}">
                <a16:creationId xmlns:a16="http://schemas.microsoft.com/office/drawing/2014/main" id="{2AD78606-3B9B-41F3-AD9D-2B905F194663}"/>
              </a:ext>
            </a:extLst>
          </p:cNvPr>
          <p:cNvSpPr>
            <a:spLocks noGrp="1"/>
          </p:cNvSpPr>
          <p:nvPr>
            <p:ph idx="1"/>
          </p:nvPr>
        </p:nvSpPr>
        <p:spPr>
          <a:xfrm>
            <a:off x="838200" y="1289115"/>
            <a:ext cx="10515600" cy="4279769"/>
          </a:xfrm>
        </p:spPr>
        <p:txBody>
          <a:bodyPr>
            <a:normAutofit/>
          </a:bodyPr>
          <a:lstStyle/>
          <a:p>
            <a:pPr algn="just"/>
            <a:endParaRPr lang="en-US" dirty="0">
              <a:cs typeface="Times New Roman" panose="02020603050405020304" pitchFamily="18" charset="0"/>
            </a:endParaRPr>
          </a:p>
          <a:p>
            <a:pPr algn="just"/>
            <a:r>
              <a:rPr lang="en-US" sz="2000" dirty="0"/>
              <a:t>The main objective of this project is to create an AI-powered mental health diagnosis system that provides accessible and accurate mental health assessments. By utilizing advanced technologies such as natural language processing (NLP) and machine learning, the system aims to offer early identification of mental health conditions, allowing users to receive timely interventions.</a:t>
            </a:r>
          </a:p>
          <a:p>
            <a:pPr algn="just"/>
            <a:r>
              <a:rPr lang="en-US" sz="2000" dirty="0">
                <a:cs typeface="Times New Roman" panose="02020603050405020304" pitchFamily="18" charset="0"/>
              </a:rPr>
              <a:t>By leveraging services like mood diary, guided workouts, AI chatbots, Progress reports, Relaxation tools and personalized insights we help users to empower their mental health well-being with AI solutions that minimizes the problem of accessibility, real time monitoring, Delays etc.</a:t>
            </a:r>
          </a:p>
          <a:p>
            <a:pPr algn="just"/>
            <a:r>
              <a:rPr lang="en-US" sz="2000" dirty="0">
                <a:cs typeface="Times New Roman" panose="02020603050405020304" pitchFamily="18" charset="0"/>
              </a:rPr>
              <a:t>The ultimate goal is to create an intuitive and reliable platform b</a:t>
            </a:r>
            <a:r>
              <a:rPr lang="en-US" sz="2000" dirty="0"/>
              <a:t>y enabling real-time feedback, ensuring data privacy, and providing an easy-to-use interface, the project strives to empower individuals to take control of their mental well-being and bridge the gap between users and professional care.</a:t>
            </a:r>
            <a:endParaRPr lang="en-IN" sz="2000" dirty="0">
              <a:cs typeface="Times New Roman" panose="02020603050405020304" pitchFamily="18" charset="0"/>
            </a:endParaRPr>
          </a:p>
        </p:txBody>
      </p:sp>
    </p:spTree>
    <p:extLst>
      <p:ext uri="{BB962C8B-B14F-4D97-AF65-F5344CB8AC3E}">
        <p14:creationId xmlns:p14="http://schemas.microsoft.com/office/powerpoint/2010/main" val="3561513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Comparitive</a:t>
            </a:r>
            <a:r>
              <a:rPr lang="en-US" dirty="0"/>
              <a:t> analysis</a:t>
            </a:r>
            <a:endParaRPr lang="en-IN" dirty="0"/>
          </a:p>
        </p:txBody>
      </p:sp>
      <p:sp>
        <p:nvSpPr>
          <p:cNvPr id="3" name="Content Placeholder 2"/>
          <p:cNvSpPr>
            <a:spLocks noGrp="1"/>
          </p:cNvSpPr>
          <p:nvPr>
            <p:ph idx="1"/>
          </p:nvPr>
        </p:nvSpPr>
        <p:spPr>
          <a:xfrm>
            <a:off x="838200" y="1690688"/>
            <a:ext cx="10515600" cy="4351338"/>
          </a:xfrm>
        </p:spPr>
        <p:txBody>
          <a:bodyPr>
            <a:normAutofit/>
          </a:bodyPr>
          <a:lstStyle/>
          <a:p>
            <a:pPr marL="457200" indent="-457200">
              <a:buAutoNum type="arabicPeriod"/>
            </a:pPr>
            <a:r>
              <a:rPr lang="en-US" sz="2000" b="1" dirty="0"/>
              <a:t>Traditional Mental Health Assessments vs. AI-Powered Mental Health Diagnosis</a:t>
            </a:r>
            <a:r>
              <a:rPr lang="en-US" sz="2000" dirty="0"/>
              <a:t>: Traditional assessments are often limited by self-reported data and manual evaluations, which can be subjective and time-consuming. The AI-powered system, on the other hand, offers real-time analysis using NLP and sentiment analysis, providing more objective and timely assessments with personalized recommendations</a:t>
            </a:r>
            <a:r>
              <a:rPr lang="en-US" sz="1400" dirty="0"/>
              <a:t>.</a:t>
            </a:r>
            <a:r>
              <a:rPr lang="en-US" sz="2000" dirty="0"/>
              <a:t> </a:t>
            </a:r>
          </a:p>
          <a:p>
            <a:pPr marL="457200" indent="-457200">
              <a:buAutoNum type="arabicPeriod"/>
            </a:pPr>
            <a:r>
              <a:rPr lang="en-US" sz="2000" b="1" dirty="0"/>
              <a:t>In-Person Therapy vs. AI-Powered Mental Health Diagnosis</a:t>
            </a:r>
            <a:r>
              <a:rPr lang="en-US" sz="2000" dirty="0"/>
              <a:t>: In-person therapy is valuable for personalized care but may involve scheduling delays and geographic limitations. AI-powered system offers scalable, accessible mental health support, without the constraints of time or location</a:t>
            </a:r>
            <a:r>
              <a:rPr lang="en-US" sz="1050" dirty="0"/>
              <a:t>.</a:t>
            </a:r>
            <a:endParaRPr lang="en-US" sz="1400" dirty="0"/>
          </a:p>
          <a:p>
            <a:pPr marL="457200" indent="-457200">
              <a:buAutoNum type="arabicPeriod"/>
            </a:pPr>
            <a:r>
              <a:rPr lang="en-US" sz="2000" b="1" dirty="0"/>
              <a:t>Self-Diagnosis Tools vs. AI-Powered Mental Health Diagnosis</a:t>
            </a:r>
            <a:r>
              <a:rPr lang="en-US" sz="2000" dirty="0"/>
              <a:t>: Self-diagnosis tools often lack accuracy and validation, leading to unreliable results. In contrast, the AI-powered system utilizes validated psychological scales and continuously refines its models to provide accurate, data-driven results that can be trusted for early detection and tailored interventions.</a:t>
            </a:r>
          </a:p>
        </p:txBody>
      </p:sp>
    </p:spTree>
    <p:extLst>
      <p:ext uri="{BB962C8B-B14F-4D97-AF65-F5344CB8AC3E}">
        <p14:creationId xmlns:p14="http://schemas.microsoft.com/office/powerpoint/2010/main" val="43359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stack </a:t>
            </a:r>
            <a:endParaRPr lang="en-IN" dirty="0"/>
          </a:p>
        </p:txBody>
      </p:sp>
      <p:sp>
        <p:nvSpPr>
          <p:cNvPr id="3" name="Content Placeholder 2"/>
          <p:cNvSpPr>
            <a:spLocks noGrp="1"/>
          </p:cNvSpPr>
          <p:nvPr>
            <p:ph idx="1"/>
          </p:nvPr>
        </p:nvSpPr>
        <p:spPr>
          <a:xfrm>
            <a:off x="838200" y="1505113"/>
            <a:ext cx="10515600" cy="4351338"/>
          </a:xfrm>
        </p:spPr>
        <p:txBody>
          <a:bodyPr>
            <a:normAutofit/>
          </a:bodyPr>
          <a:lstStyle/>
          <a:p>
            <a:pPr marL="0" indent="0" algn="just">
              <a:buNone/>
            </a:pPr>
            <a:r>
              <a:rPr lang="en-US" sz="2000" dirty="0"/>
              <a:t>1.  Frontend: </a:t>
            </a:r>
          </a:p>
          <a:p>
            <a:pPr algn="just"/>
            <a:r>
              <a:rPr lang="en-US" sz="2000" dirty="0"/>
              <a:t>Django Templates: Used for dynamic HTML rendering.</a:t>
            </a:r>
          </a:p>
          <a:p>
            <a:pPr algn="just"/>
            <a:r>
              <a:rPr lang="en-US" sz="2000" dirty="0"/>
              <a:t>Bootstrap: For responsive UI design.</a:t>
            </a:r>
          </a:p>
          <a:p>
            <a:pPr marL="0" indent="0" algn="just">
              <a:buNone/>
            </a:pPr>
            <a:r>
              <a:rPr lang="en-US" sz="2000" dirty="0"/>
              <a:t>2. Backend : </a:t>
            </a:r>
          </a:p>
          <a:p>
            <a:pPr algn="just"/>
            <a:r>
              <a:rPr lang="en-US" sz="2000" dirty="0"/>
              <a:t>Django: Python-based backend framework.</a:t>
            </a:r>
          </a:p>
          <a:p>
            <a:pPr algn="just"/>
            <a:r>
              <a:rPr lang="en-US" sz="2000" dirty="0"/>
              <a:t>Django REST Framework (DRF): For API development.</a:t>
            </a:r>
          </a:p>
          <a:p>
            <a:pPr algn="just"/>
            <a:r>
              <a:rPr lang="en-US" sz="2000" dirty="0"/>
              <a:t>MySQL: Primary database for production.</a:t>
            </a:r>
          </a:p>
          <a:p>
            <a:pPr algn="just"/>
            <a:r>
              <a:rPr lang="en-US" sz="2000" dirty="0"/>
              <a:t>SQLite: Used for local development.</a:t>
            </a:r>
          </a:p>
          <a:p>
            <a:pPr marL="0" indent="0">
              <a:buNone/>
            </a:pPr>
            <a:r>
              <a:rPr lang="en-IN" sz="2000" dirty="0"/>
              <a:t>3. </a:t>
            </a:r>
            <a:r>
              <a:rPr lang="en-US" sz="2000" dirty="0"/>
              <a:t>Machine Learning:</a:t>
            </a:r>
          </a:p>
          <a:p>
            <a:pPr>
              <a:buFont typeface="Arial" panose="020B0604020202020204" pitchFamily="34" charset="0"/>
              <a:buChar char="•"/>
            </a:pPr>
            <a:r>
              <a:rPr lang="en-US" sz="2000" dirty="0"/>
              <a:t>TensorFlow or </a:t>
            </a:r>
            <a:r>
              <a:rPr lang="en-US" sz="2000" dirty="0" err="1"/>
              <a:t>PyTorch</a:t>
            </a:r>
            <a:r>
              <a:rPr lang="en-US" sz="2000" dirty="0"/>
              <a:t> for developing and deploying AI models for sentiment analysis and behavior prediction</a:t>
            </a:r>
            <a:r>
              <a:rPr lang="en-US" sz="1400" dirty="0"/>
              <a:t>.</a:t>
            </a:r>
          </a:p>
          <a:p>
            <a:pPr marL="0" indent="0" algn="just">
              <a:buNone/>
            </a:pPr>
            <a:endParaRPr lang="en-IN" sz="2000" dirty="0"/>
          </a:p>
        </p:txBody>
      </p:sp>
    </p:spTree>
    <p:extLst>
      <p:ext uri="{BB962C8B-B14F-4D97-AF65-F5344CB8AC3E}">
        <p14:creationId xmlns:p14="http://schemas.microsoft.com/office/powerpoint/2010/main" val="193501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Enhancements</a:t>
            </a:r>
            <a:endParaRPr lang="en-IN" dirty="0"/>
          </a:p>
        </p:txBody>
      </p:sp>
      <p:sp>
        <p:nvSpPr>
          <p:cNvPr id="3" name="Content Placeholder 2"/>
          <p:cNvSpPr>
            <a:spLocks noGrp="1"/>
          </p:cNvSpPr>
          <p:nvPr>
            <p:ph idx="1"/>
          </p:nvPr>
        </p:nvSpPr>
        <p:spPr>
          <a:xfrm>
            <a:off x="838200" y="1825625"/>
            <a:ext cx="10515600" cy="4018994"/>
          </a:xfrm>
        </p:spPr>
        <p:txBody>
          <a:bodyPr>
            <a:normAutofit/>
          </a:bodyPr>
          <a:lstStyle/>
          <a:p>
            <a:pPr marL="0" indent="0" algn="just">
              <a:buNone/>
            </a:pPr>
            <a:r>
              <a:rPr lang="en-US" sz="2000" dirty="0"/>
              <a:t>1.Offline Mode: Introduce offline access for services, recommendations to support users in areas with poor connectivity. </a:t>
            </a:r>
          </a:p>
          <a:p>
            <a:pPr marL="0" indent="0" algn="just">
              <a:buNone/>
            </a:pPr>
            <a:r>
              <a:rPr lang="en-US" sz="2000" dirty="0"/>
              <a:t>2.Multi-Language Support: Expand accessibility by incorporating support for multiple languages to cater to a diverse global audience.</a:t>
            </a:r>
          </a:p>
          <a:p>
            <a:pPr marL="0" indent="0" algn="just">
              <a:buNone/>
            </a:pPr>
            <a:r>
              <a:rPr lang="en-US" sz="2000" dirty="0"/>
              <a:t>3.AI-driven Virtual Therapist: Developing a more advanced virtual therapist that provides real-time counseling and interventions, mimicking human-like conversations for deeper emotional support.</a:t>
            </a:r>
          </a:p>
          <a:p>
            <a:pPr marL="0" indent="0" algn="just">
              <a:buNone/>
            </a:pPr>
            <a:r>
              <a:rPr lang="en-US" sz="2000" dirty="0"/>
              <a:t>4.</a:t>
            </a:r>
            <a:r>
              <a:rPr lang="en-US" sz="1400" b="1" dirty="0"/>
              <a:t> </a:t>
            </a:r>
            <a:r>
              <a:rPr lang="en-US" sz="2000" dirty="0"/>
              <a:t>Integration with Wearable Devices: Syncing with wearable health devices (e.g., smartwatches) to gather real-time physiological data, enhancing mental health monitoring and prediction</a:t>
            </a:r>
            <a:r>
              <a:rPr lang="en-US" sz="1400" dirty="0"/>
              <a:t>.</a:t>
            </a:r>
          </a:p>
          <a:p>
            <a:pPr marL="0" indent="0" algn="just">
              <a:buNone/>
            </a:pPr>
            <a:r>
              <a:rPr lang="en-US" sz="2000" dirty="0"/>
              <a:t>5.</a:t>
            </a:r>
            <a:r>
              <a:rPr lang="en-US" sz="2000" b="1" dirty="0"/>
              <a:t> </a:t>
            </a:r>
            <a:r>
              <a:rPr lang="en-US" sz="2000" dirty="0"/>
              <a:t>Expanded Therapy Recommendation Engine: Incorporating a wider range of therapeutic options, including advanced AI-driven meditation techniques and virtual group therapy sessions.</a:t>
            </a:r>
            <a:endParaRPr lang="en-IN" sz="2000" dirty="0"/>
          </a:p>
        </p:txBody>
      </p:sp>
    </p:spTree>
    <p:extLst>
      <p:ext uri="{BB962C8B-B14F-4D97-AF65-F5344CB8AC3E}">
        <p14:creationId xmlns:p14="http://schemas.microsoft.com/office/powerpoint/2010/main" val="72052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and screenshots</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1</a:t>
            </a:r>
            <a:r>
              <a:rPr lang="en-US" b="1" dirty="0"/>
              <a:t>. User Authentication  </a:t>
            </a:r>
          </a:p>
          <a:p>
            <a:pPr algn="just"/>
            <a:r>
              <a:rPr lang="en-US" dirty="0"/>
              <a:t>   - Test Case: Verify that a user can successfully register, log in, and log out using valid credentials.  </a:t>
            </a:r>
          </a:p>
          <a:p>
            <a:pPr algn="just"/>
            <a:r>
              <a:rPr lang="en-US" dirty="0"/>
              <a:t>   - Expected Result: The user should be able to register, log in with the correct username and password, and log out without any errors.  </a:t>
            </a:r>
          </a:p>
          <a:p>
            <a:pPr marL="0" indent="0" algn="just">
              <a:buNone/>
            </a:pPr>
            <a:r>
              <a:rPr lang="en-US" b="1" dirty="0"/>
              <a:t>2. Chatbot-Interaction  </a:t>
            </a:r>
          </a:p>
          <a:p>
            <a:pPr algn="just"/>
            <a:r>
              <a:rPr lang="en-US" dirty="0"/>
              <a:t>   - Test Case: verify if Displays a back-and-forth conversation between the user and the chatbot. </a:t>
            </a:r>
          </a:p>
          <a:p>
            <a:pPr algn="just"/>
            <a:r>
              <a:rPr lang="en-US" dirty="0"/>
              <a:t>   - Expected Result: Chatbot processes the input and responds based on pre-defined logic.</a:t>
            </a:r>
          </a:p>
          <a:p>
            <a:pPr marL="0" indent="0" algn="just">
              <a:buNone/>
            </a:pPr>
            <a:r>
              <a:rPr lang="en-US" b="1" dirty="0"/>
              <a:t>3. Dashboard Page</a:t>
            </a:r>
          </a:p>
          <a:p>
            <a:pPr algn="just"/>
            <a:r>
              <a:rPr lang="en-US" dirty="0"/>
              <a:t>   - Test Case: Verify that the app provides accurate step-by-step directions from the user's current location to a selected destination.  </a:t>
            </a:r>
          </a:p>
          <a:p>
            <a:pPr algn="just"/>
            <a:r>
              <a:rPr lang="en-US" dirty="0"/>
              <a:t>   - Expected Result: The user should receive accurate, real-time navigation instructions and be able to access every service.</a:t>
            </a:r>
            <a:endParaRPr lang="en-IN" dirty="0"/>
          </a:p>
        </p:txBody>
      </p:sp>
    </p:spTree>
    <p:extLst>
      <p:ext uri="{BB962C8B-B14F-4D97-AF65-F5344CB8AC3E}">
        <p14:creationId xmlns:p14="http://schemas.microsoft.com/office/powerpoint/2010/main" val="3873545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1307</Words>
  <Application>Microsoft Office PowerPoint</Application>
  <PresentationFormat>Widescreen</PresentationFormat>
  <Paragraphs>83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Calibri Light</vt:lpstr>
      <vt:lpstr>Times New Roman</vt:lpstr>
      <vt:lpstr>Office Theme</vt:lpstr>
      <vt:lpstr>Project Title : AI Powered mental health diagnosis system  </vt:lpstr>
      <vt:lpstr>Abstract</vt:lpstr>
      <vt:lpstr>Introduction</vt:lpstr>
      <vt:lpstr>Existing System</vt:lpstr>
      <vt:lpstr>Objective </vt:lpstr>
      <vt:lpstr>Comparitive analysis</vt:lpstr>
      <vt:lpstr>Technology stack </vt:lpstr>
      <vt:lpstr>Future Enhancements</vt:lpstr>
      <vt:lpstr>Test cases and screenshots</vt:lpstr>
      <vt:lpstr>Screenshots</vt:lpstr>
      <vt:lpstr>Screenshots</vt:lpstr>
      <vt:lpstr>Screenshots</vt:lpstr>
      <vt:lpstr>Screenshots</vt:lpstr>
      <vt:lpstr>Screenshots</vt:lpstr>
      <vt:lpstr>Screenshots</vt:lpstr>
      <vt:lpstr>Screenshots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EXPLOREX</dc:title>
  <dc:creator>Admin</dc:creator>
  <cp:lastModifiedBy>Bala Sree Varsha Sanala</cp:lastModifiedBy>
  <cp:revision>14</cp:revision>
  <dcterms:created xsi:type="dcterms:W3CDTF">2024-12-25T06:29:34Z</dcterms:created>
  <dcterms:modified xsi:type="dcterms:W3CDTF">2025-01-08T00:05:13Z</dcterms:modified>
</cp:coreProperties>
</file>