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BB0-F57A-E670-9AAF-E8B07F0A3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12" y="1111045"/>
            <a:ext cx="7895303" cy="2074607"/>
          </a:xfrm>
        </p:spPr>
        <p:txBody>
          <a:bodyPr/>
          <a:lstStyle/>
          <a:p>
            <a:r>
              <a:rPr lang="en-US" dirty="0"/>
              <a:t>Automatic time table generating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1552-9144-0178-BC73-EFFB9136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786" y="3428999"/>
            <a:ext cx="4001729" cy="798871"/>
          </a:xfrm>
        </p:spPr>
        <p:txBody>
          <a:bodyPr>
            <a:normAutofit/>
          </a:bodyPr>
          <a:lstStyle/>
          <a:p>
            <a:r>
              <a:rPr lang="en-US" sz="2400" dirty="0"/>
              <a:t>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415797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355-D1F9-AE9F-DA94-0D527B5B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1948"/>
            <a:ext cx="8813750" cy="953729"/>
          </a:xfrm>
        </p:spPr>
        <p:txBody>
          <a:bodyPr>
            <a:normAutofit/>
          </a:bodyPr>
          <a:lstStyle/>
          <a:p>
            <a:r>
              <a:rPr lang="en-US" dirty="0"/>
              <a:t>NEW 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63FF-2F9A-223D-CEAC-8AAEB33A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92826"/>
            <a:ext cx="9108716" cy="440157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This ongoing cycle helps the algorithm evolve and improve the timetables over time, aiming for better and more efficient scheduling solutions.</a:t>
            </a:r>
          </a:p>
        </p:txBody>
      </p:sp>
    </p:spTree>
    <p:extLst>
      <p:ext uri="{BB962C8B-B14F-4D97-AF65-F5344CB8AC3E}">
        <p14:creationId xmlns:p14="http://schemas.microsoft.com/office/powerpoint/2010/main" val="35604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1B0C-6517-A47C-3C4F-3AE9BAE2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52" y="540775"/>
            <a:ext cx="5118560" cy="493579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0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6183-8A4D-BC45-A80D-828B969C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7316"/>
            <a:ext cx="8534400" cy="845574"/>
          </a:xfrm>
        </p:spPr>
        <p:txBody>
          <a:bodyPr/>
          <a:lstStyle/>
          <a:p>
            <a:r>
              <a:rPr lang="en-US" dirty="0"/>
              <a:t>Solution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91DE-9C3B-FC40-5E5F-E2A2588C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02890"/>
            <a:ext cx="8534400" cy="472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Developed a timetable scheduler using genetic algorithm</a:t>
            </a:r>
          </a:p>
          <a:p>
            <a:r>
              <a:rPr lang="en-US" dirty="0"/>
              <a:t>Inputs:-Courses, Rooms, Meeting Times, Departments ,Sections, Faculty.</a:t>
            </a:r>
          </a:p>
          <a:p>
            <a:r>
              <a:rPr lang="en-US" dirty="0"/>
              <a:t>Considers various scheduling constraints</a:t>
            </a:r>
          </a:p>
          <a:p>
            <a:r>
              <a:rPr lang="en-US" dirty="0"/>
              <a:t>Utilizes selection and crossover principles of genetic algorithms.</a:t>
            </a:r>
          </a:p>
          <a:p>
            <a:r>
              <a:rPr lang="en-US" dirty="0"/>
              <a:t>Generates near-optimal, error-free timetables.</a:t>
            </a:r>
          </a:p>
          <a:p>
            <a:r>
              <a:rPr lang="en-US" dirty="0"/>
              <a:t>Reduces processing power and time compared to manual scheduling.</a:t>
            </a:r>
          </a:p>
          <a:p>
            <a:r>
              <a:rPr lang="en-US" dirty="0"/>
              <a:t>Achieves 60%-80% of the optimal solution.</a:t>
            </a:r>
          </a:p>
          <a:p>
            <a:r>
              <a:rPr lang="en-US" dirty="0"/>
              <a:t>Provides a flexible, efficient, and paperless scheduling system.</a:t>
            </a:r>
          </a:p>
        </p:txBody>
      </p:sp>
    </p:spTree>
    <p:extLst>
      <p:ext uri="{BB962C8B-B14F-4D97-AF65-F5344CB8AC3E}">
        <p14:creationId xmlns:p14="http://schemas.microsoft.com/office/powerpoint/2010/main" val="24161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510-7F38-A8A4-B655-D1D6574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85135"/>
            <a:ext cx="8001000" cy="78166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7DA9A-434A-6E42-420D-6397D90AD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17523"/>
            <a:ext cx="6400800" cy="447367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Automated scheduling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Conflict detection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Room assignment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Instructor scheduling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Flexible time slots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Department and course management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Customization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Efficient Use of Resources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Scalability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Course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5740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72F0-EF99-7942-E25A-5E1185EF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568" y="383459"/>
            <a:ext cx="6921908" cy="894736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14C24-24A2-286C-003C-B83F9B5A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445342"/>
            <a:ext cx="8515350" cy="47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8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CDCA-AC8A-D55C-5A26-A4691A73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28" y="235975"/>
            <a:ext cx="8534400" cy="1052052"/>
          </a:xfrm>
        </p:spPr>
        <p:txBody>
          <a:bodyPr/>
          <a:lstStyle/>
          <a:p>
            <a:r>
              <a:rPr lang="en-US" dirty="0"/>
              <a:t>System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6580-46F6-39AD-0376-D79AF814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9870"/>
            <a:ext cx="8534400" cy="4149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Scheduling method based on Genetic Algorithm</a:t>
            </a:r>
          </a:p>
          <a:p>
            <a:pPr marL="0" indent="0">
              <a:buNone/>
            </a:pPr>
            <a:r>
              <a:rPr lang="en-US" dirty="0"/>
              <a:t>Divided into several modules:</a:t>
            </a:r>
          </a:p>
          <a:p>
            <a:pPr marL="457200" indent="-457200">
              <a:buAutoNum type="arabicPeriod"/>
            </a:pPr>
            <a:r>
              <a:rPr lang="en-US" dirty="0"/>
              <a:t>User-provided Data Integration</a:t>
            </a:r>
          </a:p>
          <a:p>
            <a:pPr marL="457200" indent="-457200">
              <a:buAutoNum type="arabicPeriod"/>
            </a:pPr>
            <a:r>
              <a:rPr lang="en-US" dirty="0"/>
              <a:t>Initial Population</a:t>
            </a:r>
          </a:p>
          <a:p>
            <a:pPr marL="457200" indent="-457200">
              <a:buAutoNum type="arabicPeriod"/>
            </a:pPr>
            <a:r>
              <a:rPr lang="en-US" dirty="0"/>
              <a:t>Evaluation of Population</a:t>
            </a:r>
          </a:p>
          <a:p>
            <a:pPr marL="457200" indent="-457200">
              <a:buAutoNum type="arabicPeriod"/>
            </a:pPr>
            <a:r>
              <a:rPr lang="en-US" dirty="0"/>
              <a:t>Crossover Evolution</a:t>
            </a:r>
          </a:p>
          <a:p>
            <a:pPr marL="457200" indent="-457200">
              <a:buAutoNum type="arabicPeriod"/>
            </a:pPr>
            <a:r>
              <a:rPr lang="en-US" dirty="0"/>
              <a:t>Mutation</a:t>
            </a:r>
          </a:p>
          <a:p>
            <a:pPr marL="457200" indent="-457200">
              <a:buAutoNum type="arabicPeriod"/>
            </a:pPr>
            <a:r>
              <a:rPr lang="en-US" dirty="0"/>
              <a:t>New Population</a:t>
            </a:r>
          </a:p>
        </p:txBody>
      </p:sp>
    </p:spTree>
    <p:extLst>
      <p:ext uri="{BB962C8B-B14F-4D97-AF65-F5344CB8AC3E}">
        <p14:creationId xmlns:p14="http://schemas.microsoft.com/office/powerpoint/2010/main" val="69675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8460-7419-1E58-939A-F08A07E58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16311"/>
            <a:ext cx="9865801" cy="850489"/>
          </a:xfrm>
        </p:spPr>
        <p:txBody>
          <a:bodyPr>
            <a:normAutofit fontScale="90000"/>
          </a:bodyPr>
          <a:lstStyle/>
          <a:p>
            <a:r>
              <a:rPr lang="en-US" dirty="0"/>
              <a:t>USER-PROVIDED DATA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C3D7D-4EF8-8D06-843D-4AF65EF0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347020"/>
            <a:ext cx="8001000" cy="4473677"/>
          </a:xfrm>
        </p:spPr>
        <p:txBody>
          <a:bodyPr>
            <a:normAutofit/>
          </a:bodyPr>
          <a:lstStyle/>
          <a:p>
            <a:r>
              <a:rPr lang="en-US" dirty="0"/>
              <a:t>The algorithm processes multiple inputs:</a:t>
            </a:r>
          </a:p>
          <a:p>
            <a:pPr marL="457200" indent="-457200">
              <a:buAutoNum type="arabicPeriod"/>
            </a:pPr>
            <a:r>
              <a:rPr lang="en-US" dirty="0"/>
              <a:t>Rooms: Available lecture halls or classrooms.</a:t>
            </a:r>
          </a:p>
          <a:p>
            <a:pPr marL="457200" indent="-457200">
              <a:buAutoNum type="arabicPeriod"/>
            </a:pPr>
            <a:r>
              <a:rPr lang="en-US" dirty="0"/>
              <a:t>Faculty: Professors or lecturers assigned to courses.</a:t>
            </a:r>
          </a:p>
          <a:p>
            <a:pPr marL="457200" indent="-457200">
              <a:buAutoNum type="arabicPeriod"/>
            </a:pPr>
            <a:r>
              <a:rPr lang="en-US" dirty="0"/>
              <a:t>Courses: Subjects being scheduled.</a:t>
            </a:r>
          </a:p>
          <a:p>
            <a:pPr marL="457200" indent="-457200">
              <a:buAutoNum type="arabicPeriod"/>
            </a:pPr>
            <a:r>
              <a:rPr lang="en-US" dirty="0"/>
              <a:t>Sections: Different student groups or batches.</a:t>
            </a:r>
          </a:p>
          <a:p>
            <a:pPr marL="457200" indent="-457200">
              <a:buAutoNum type="arabicPeriod"/>
            </a:pPr>
            <a:r>
              <a:rPr lang="en-US" dirty="0"/>
              <a:t>Departments: Organizational units for courses and faculty.</a:t>
            </a:r>
          </a:p>
          <a:p>
            <a:r>
              <a:rPr lang="en-US" dirty="0"/>
              <a:t>These inputs are converted into a structured format (chromosomes) for the genetic algorithm to process.</a:t>
            </a:r>
          </a:p>
        </p:txBody>
      </p:sp>
    </p:spTree>
    <p:extLst>
      <p:ext uri="{BB962C8B-B14F-4D97-AF65-F5344CB8AC3E}">
        <p14:creationId xmlns:p14="http://schemas.microsoft.com/office/powerpoint/2010/main" val="343276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3B1C-8C90-F74D-1235-D7A557B9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76982"/>
            <a:ext cx="8534401" cy="845574"/>
          </a:xfrm>
        </p:spPr>
        <p:txBody>
          <a:bodyPr>
            <a:normAutofit/>
          </a:bodyPr>
          <a:lstStyle/>
          <a:p>
            <a:r>
              <a:rPr lang="en-US" dirty="0"/>
              <a:t>INITIAL 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9D62-364B-A361-0620-5A6617CE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81316"/>
            <a:ext cx="8534400" cy="325447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initial population in timetable scheduling refers to creating multiple random timetable 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solutions follow hard constraints like available rooms, courses, and lecturer schedules.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Generates timetables quickly but may not cover all possible solutions.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population is a set of different timetable configurations from which the best ones evolve over time.</a:t>
            </a:r>
          </a:p>
        </p:txBody>
      </p:sp>
    </p:spTree>
    <p:extLst>
      <p:ext uri="{BB962C8B-B14F-4D97-AF65-F5344CB8AC3E}">
        <p14:creationId xmlns:p14="http://schemas.microsoft.com/office/powerpoint/2010/main" val="63562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A35-06AB-3944-065E-C73E0E3F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53962"/>
            <a:ext cx="8534401" cy="1042219"/>
          </a:xfrm>
        </p:spPr>
        <p:txBody>
          <a:bodyPr/>
          <a:lstStyle/>
          <a:p>
            <a:r>
              <a:rPr lang="en-US" dirty="0"/>
              <a:t>EVALUATION OF 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1196-90CC-7E47-7E7F-9BBE775F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858297"/>
            <a:ext cx="10386910" cy="41361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timetable scheduling, evaluation of population measures how good each timetable is based on soft constraints (like avoiding back-to-back classes).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timetable receives a fitness score between 0 and 1, where 1 indicates a perfect timetable and 0 indicates a poor one.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fitness function allows us to compare different timetables and identify the best solutions for further refinement.</a:t>
            </a:r>
          </a:p>
        </p:txBody>
      </p:sp>
    </p:spTree>
    <p:extLst>
      <p:ext uri="{BB962C8B-B14F-4D97-AF65-F5344CB8AC3E}">
        <p14:creationId xmlns:p14="http://schemas.microsoft.com/office/powerpoint/2010/main" val="22582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DD1-4B97-6E16-3F6D-5DF4A081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24465"/>
            <a:ext cx="8534401" cy="1347019"/>
          </a:xfrm>
        </p:spPr>
        <p:txBody>
          <a:bodyPr>
            <a:normAutofit fontScale="90000"/>
          </a:bodyPr>
          <a:lstStyle/>
          <a:p>
            <a:r>
              <a:rPr lang="en-US" dirty="0"/>
              <a:t>Crossover Evolution and mutation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9F01-7165-B51A-F236-96C1228E3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06013"/>
            <a:ext cx="8534400" cy="4588387"/>
          </a:xfrm>
        </p:spPr>
        <p:txBody>
          <a:bodyPr/>
          <a:lstStyle/>
          <a:p>
            <a:r>
              <a:rPr lang="en-US" dirty="0"/>
              <a:t>Crossover Evolution: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Creates new solutions based on existing ones.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Combines parts of two solutions to form new ones.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Helps generate fresh possibilities by mixing different elements.</a:t>
            </a:r>
          </a:p>
          <a:p>
            <a:r>
              <a:rPr lang="en-US" dirty="0"/>
              <a:t> Mutation: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Introduces random changes to a solution.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Helps explore new possibilities and improve results.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Only affects the solution being changed, without impacting others.</a:t>
            </a:r>
          </a:p>
        </p:txBody>
      </p:sp>
    </p:spTree>
    <p:extLst>
      <p:ext uri="{BB962C8B-B14F-4D97-AF65-F5344CB8AC3E}">
        <p14:creationId xmlns:p14="http://schemas.microsoft.com/office/powerpoint/2010/main" val="36918781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426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Slice</vt:lpstr>
      <vt:lpstr>Automatic time table generating system</vt:lpstr>
      <vt:lpstr>Solution in a nutshell</vt:lpstr>
      <vt:lpstr>Features</vt:lpstr>
      <vt:lpstr>SYSTEM ARCHITECTURE</vt:lpstr>
      <vt:lpstr>System design overview</vt:lpstr>
      <vt:lpstr>USER-PROVIDED DATA INTEGRATION</vt:lpstr>
      <vt:lpstr>INITIAL POPULATION</vt:lpstr>
      <vt:lpstr>EVALUATION OF POPULATION</vt:lpstr>
      <vt:lpstr>Crossover Evolution and mutation </vt:lpstr>
      <vt:lpstr>NEW POPULATION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afrin shaik</dc:creator>
  <cp:lastModifiedBy>afrin shaik</cp:lastModifiedBy>
  <cp:revision>1</cp:revision>
  <dcterms:created xsi:type="dcterms:W3CDTF">2024-10-01T05:15:11Z</dcterms:created>
  <dcterms:modified xsi:type="dcterms:W3CDTF">2024-10-01T06:41:26Z</dcterms:modified>
</cp:coreProperties>
</file>