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5D2"/>
    <a:srgbClr val="1F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73" autoAdjust="0"/>
  </p:normalViewPr>
  <p:slideViewPr>
    <p:cSldViewPr snapToGrid="0">
      <p:cViewPr>
        <p:scale>
          <a:sx n="66" d="100"/>
          <a:sy n="66" d="100"/>
        </p:scale>
        <p:origin x="552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98D00-A3B6-4D0F-8B1C-32FCC18E3D5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CD20C-4781-4EA8-AB9C-C8D15BC05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2D940-888E-4C8B-8BEB-C196EFB55D8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B4CBB-CC6F-4510-973B-F0781334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3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4CBB-CC6F-4510-973B-F078133484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E33-C326-433A-A38E-2B71D6BBC1E5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6B7-3625-41B3-B1FC-D6C51953F2A6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F652-C0F5-481D-A36B-9FC73AF9E1CA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507C-91BE-414F-9B0B-F9613E03A994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1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EC71-D6AA-47FD-A54E-15340289E2BA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47-0320-4363-8203-543B0133F4DE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7973-192A-43CE-BD35-278A5752FD37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AFAF-1A11-4FBC-88D8-AA812E98C7D3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D65C-00F6-4408-B66A-58B3444DAC12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CEDC-E6C2-4DD2-9339-FFF8C68502D5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122-839A-43DE-8A5C-D3C84560C915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2310-33D5-435E-A44F-5B6010838595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2C59-3266-410E-B1B0-1799FFBD1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B07E-FC87-4ADD-AAD6-A37AEF3D881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27ED-D76B-45A0-B0F4-54E893B0D8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 Sem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77" y="1784644"/>
            <a:ext cx="10541358" cy="1070423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dirty="0">
                <a:solidFill>
                  <a:schemeClr val="accent2">
                    <a:lumMod val="75000"/>
                  </a:schemeClr>
                </a:solidFill>
              </a:rPr>
              <a:t>Project Title : </a:t>
            </a:r>
            <a:r>
              <a:rPr lang="en-IN" sz="3100" dirty="0" err="1"/>
              <a:t>Nexusmart</a:t>
            </a:r>
            <a:r>
              <a:rPr lang="en-IN" sz="3100" dirty="0"/>
              <a:t>(An Integrated Classroom Management System)</a:t>
            </a:r>
            <a:br>
              <a:rPr lang="en-IN" sz="2400" dirty="0"/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0ED39FDC-BA72-F448-508E-801FD18D1EC7}"/>
              </a:ext>
            </a:extLst>
          </p:cNvPr>
          <p:cNvSpPr txBox="1">
            <a:spLocks/>
          </p:cNvSpPr>
          <p:nvPr/>
        </p:nvSpPr>
        <p:spPr>
          <a:xfrm>
            <a:off x="4989250" y="2415397"/>
            <a:ext cx="6782539" cy="3754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800" dirty="0">
                <a:solidFill>
                  <a:srgbClr val="002060"/>
                </a:solidFill>
              </a:rPr>
              <a:t>Team Members (</a:t>
            </a:r>
            <a:r>
              <a:rPr lang="en-IN" sz="3800" dirty="0" err="1">
                <a:solidFill>
                  <a:srgbClr val="002060"/>
                </a:solidFill>
              </a:rPr>
              <a:t>Regd</a:t>
            </a:r>
            <a:r>
              <a:rPr lang="en-IN" sz="3800" dirty="0">
                <a:solidFill>
                  <a:srgbClr val="002060"/>
                </a:solidFill>
              </a:rPr>
              <a:t> #) : III – I :: CSM – C</a:t>
            </a:r>
          </a:p>
          <a:p>
            <a:pPr algn="l"/>
            <a:endParaRPr lang="en-IN" sz="29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IN" sz="2900" dirty="0"/>
              <a:t>1.Paruchuri Naga Sai Ruthwik    	- 	21BQ1A42D8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2.Yaddanapudi </a:t>
            </a:r>
            <a:r>
              <a:rPr lang="en-IN" sz="2900" dirty="0" err="1"/>
              <a:t>Bindu</a:t>
            </a:r>
            <a:r>
              <a:rPr lang="en-IN" sz="2900" dirty="0"/>
              <a:t> </a:t>
            </a:r>
            <a:r>
              <a:rPr lang="en-IN" sz="2900" dirty="0" err="1"/>
              <a:t>Varsha</a:t>
            </a:r>
            <a:r>
              <a:rPr lang="en-IN" sz="2900" dirty="0"/>
              <a:t>	</a:t>
            </a:r>
            <a:r>
              <a:rPr lang="en-US" sz="2900" dirty="0"/>
              <a:t>-	</a:t>
            </a:r>
            <a:r>
              <a:rPr lang="en-IN" sz="2900" dirty="0"/>
              <a:t>21BQ1A42I2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3.Vuha Chandrika Ippala		-	21BQ1A42I1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4.Sangisetty </a:t>
            </a:r>
            <a:r>
              <a:rPr lang="en-IN" sz="2900" dirty="0" err="1"/>
              <a:t>Deepika</a:t>
            </a:r>
            <a:r>
              <a:rPr lang="en-IN" sz="2900" dirty="0"/>
              <a:t>		-	21BQ1A42F6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5.Raavi </a:t>
            </a:r>
            <a:r>
              <a:rPr lang="en-IN" sz="2900" dirty="0" err="1"/>
              <a:t>Chandu</a:t>
            </a:r>
            <a:r>
              <a:rPr lang="en-IN" sz="2900" dirty="0"/>
              <a:t>		-	21BQ1A42F0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6.Popuri Rishitha		-	21BQ1A42E5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7.Somu </a:t>
            </a:r>
            <a:r>
              <a:rPr lang="en-IN" sz="2900" dirty="0" err="1"/>
              <a:t>Nandini</a:t>
            </a:r>
            <a:r>
              <a:rPr lang="en-IN" sz="2900" dirty="0"/>
              <a:t>		-	21BQ1A42G6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8.Podila </a:t>
            </a:r>
            <a:r>
              <a:rPr lang="en-IN" sz="2900" dirty="0" err="1"/>
              <a:t>Sai</a:t>
            </a:r>
            <a:r>
              <a:rPr lang="en-IN" sz="2900" dirty="0"/>
              <a:t> </a:t>
            </a:r>
            <a:r>
              <a:rPr lang="en-IN" sz="2900" dirty="0" err="1"/>
              <a:t>Niharika</a:t>
            </a:r>
            <a:r>
              <a:rPr lang="en-IN" sz="2900" dirty="0"/>
              <a:t>		-	21BQ1A42E4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9.Paleru </a:t>
            </a:r>
            <a:r>
              <a:rPr lang="en-IN" sz="2900" dirty="0" err="1"/>
              <a:t>Anudeep</a:t>
            </a:r>
            <a:r>
              <a:rPr lang="en-IN" sz="2900" dirty="0"/>
              <a:t>		-	21BQ1A42D7</a:t>
            </a:r>
          </a:p>
          <a:p>
            <a:pPr algn="l">
              <a:lnSpc>
                <a:spcPct val="120000"/>
              </a:lnSpc>
            </a:pPr>
            <a:r>
              <a:rPr lang="en-IN" sz="2900" dirty="0"/>
              <a:t>10.Vegi </a:t>
            </a:r>
            <a:r>
              <a:rPr lang="en-IN" sz="2900" dirty="0" err="1"/>
              <a:t>Charan</a:t>
            </a:r>
            <a:r>
              <a:rPr lang="en-IN" sz="2900" dirty="0"/>
              <a:t> </a:t>
            </a:r>
            <a:r>
              <a:rPr lang="en-IN" sz="2900" dirty="0" err="1"/>
              <a:t>Sai</a:t>
            </a:r>
            <a:r>
              <a:rPr lang="en-IN" sz="2900" dirty="0"/>
              <a:t> </a:t>
            </a:r>
            <a:r>
              <a:rPr lang="en-IN" sz="2900" dirty="0" err="1"/>
              <a:t>Venkat</a:t>
            </a:r>
            <a:r>
              <a:rPr lang="en-IN" sz="2900" dirty="0"/>
              <a:t>		-	21BQ1A42H9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11.Srungarapati </a:t>
            </a:r>
            <a:r>
              <a:rPr lang="en-IN" sz="2900" dirty="0" err="1"/>
              <a:t>Deepika</a:t>
            </a:r>
            <a:r>
              <a:rPr lang="en-IN" sz="2900" dirty="0"/>
              <a:t>		-	21BQ1A42G7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12.Miriyala Kiranmai		-	21BQ1A42D1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13.Parasa </a:t>
            </a:r>
            <a:r>
              <a:rPr lang="en-IN" sz="2900" dirty="0" err="1"/>
              <a:t>Hari</a:t>
            </a:r>
            <a:r>
              <a:rPr lang="en-IN" sz="2900" dirty="0"/>
              <a:t> </a:t>
            </a:r>
            <a:r>
              <a:rPr lang="en-IN" sz="2900" dirty="0" err="1"/>
              <a:t>Sai</a:t>
            </a:r>
            <a:r>
              <a:rPr lang="en-IN" sz="2900" dirty="0"/>
              <a:t>		-	22BQ5A4213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14.Seelam Siva </a:t>
            </a:r>
            <a:r>
              <a:rPr lang="en-IN" sz="2900" dirty="0" err="1"/>
              <a:t>Sai</a:t>
            </a:r>
            <a:r>
              <a:rPr lang="en-IN" sz="2900" dirty="0"/>
              <a:t> </a:t>
            </a:r>
            <a:r>
              <a:rPr lang="en-IN" sz="2900" dirty="0" err="1"/>
              <a:t>Giri</a:t>
            </a:r>
            <a:r>
              <a:rPr lang="en-IN" sz="2900" dirty="0"/>
              <a:t>		-	22BQ5A4216</a:t>
            </a:r>
            <a:endParaRPr lang="en-US" sz="2900" dirty="0"/>
          </a:p>
          <a:p>
            <a:pPr algn="l">
              <a:lnSpc>
                <a:spcPct val="120000"/>
              </a:lnSpc>
            </a:pPr>
            <a:r>
              <a:rPr lang="en-IN" sz="2900" dirty="0"/>
              <a:t>15.Challa </a:t>
            </a:r>
            <a:r>
              <a:rPr lang="en-IN" sz="2900" dirty="0" err="1"/>
              <a:t>Srishanth</a:t>
            </a:r>
            <a:r>
              <a:rPr lang="en-IN" sz="2900" dirty="0"/>
              <a:t>		-	21BQ1A42I7</a:t>
            </a:r>
            <a:endParaRPr lang="en-US" sz="2900" dirty="0"/>
          </a:p>
          <a:p>
            <a:pPr algn="l"/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2266681" cy="472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F626EB42-4733-4979-0B1D-CE12EECF585D}"/>
              </a:ext>
            </a:extLst>
          </p:cNvPr>
          <p:cNvSpPr txBox="1">
            <a:spLocks/>
          </p:cNvSpPr>
          <p:nvPr/>
        </p:nvSpPr>
        <p:spPr>
          <a:xfrm>
            <a:off x="301841" y="3562708"/>
            <a:ext cx="3488924" cy="2122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Project Guide:</a:t>
            </a:r>
          </a:p>
          <a:p>
            <a:pPr algn="l"/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SK.Sameerunnissa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l"/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Associate Professor,</a:t>
            </a:r>
          </a:p>
          <a:p>
            <a:pPr algn="l"/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Dept.of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CSE,</a:t>
            </a:r>
          </a:p>
          <a:p>
            <a:pPr algn="l"/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VVIT</a:t>
            </a:r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2911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048818"/>
            <a:ext cx="10541358" cy="1070423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Project Title :</a:t>
            </a:r>
            <a:r>
              <a:rPr lang="en-IN" sz="2400" dirty="0"/>
              <a:t> </a:t>
            </a:r>
            <a:r>
              <a:rPr lang="en-IN" sz="2400" dirty="0" err="1"/>
              <a:t>Nexusmart</a:t>
            </a:r>
            <a:r>
              <a:rPr lang="en-IN" sz="2400" dirty="0"/>
              <a:t>(An Integrated Classroom Management System) </a:t>
            </a: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1440425" cy="418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AB93622A-777F-FC4F-A4C6-2B756A76C69E}"/>
              </a:ext>
            </a:extLst>
          </p:cNvPr>
          <p:cNvSpPr txBox="1">
            <a:spLocks/>
          </p:cNvSpPr>
          <p:nvPr/>
        </p:nvSpPr>
        <p:spPr>
          <a:xfrm>
            <a:off x="80320" y="2044443"/>
            <a:ext cx="4860390" cy="46309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8000" u="sng" dirty="0">
                <a:solidFill>
                  <a:schemeClr val="accent2">
                    <a:lumMod val="75000"/>
                  </a:schemeClr>
                </a:solidFill>
              </a:rPr>
              <a:t>Project Description</a:t>
            </a:r>
            <a:r>
              <a:rPr lang="en-IN" sz="8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l"/>
            <a:endParaRPr lang="en-IN" sz="3000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IN" sz="4300" dirty="0"/>
              <a:t> </a:t>
            </a:r>
            <a:r>
              <a:rPr lang="en-IN" sz="6400" dirty="0"/>
              <a:t>Our Web Application offers a comprehensive solution      to challenges faced in educational environments. </a:t>
            </a:r>
          </a:p>
          <a:p>
            <a:pPr algn="l"/>
            <a:endParaRPr lang="en-IN" sz="6400" dirty="0"/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IN" sz="6400" dirty="0"/>
              <a:t> By integrating attendance management, student information storage, note sharing, class scheduling, and a CGPA calculator, our application enhances the overall teaching and learning experience. </a:t>
            </a:r>
          </a:p>
          <a:p>
            <a:pPr algn="l"/>
            <a:endParaRPr lang="en-IN" sz="6400" dirty="0"/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IN" sz="6400" dirty="0"/>
              <a:t> The use of Material Design ensures an elegant and user-friendly interface. </a:t>
            </a:r>
          </a:p>
          <a:p>
            <a:pPr algn="l">
              <a:lnSpc>
                <a:spcPct val="120000"/>
              </a:lnSpc>
            </a:pPr>
            <a:endParaRPr lang="en-IN" sz="6400" dirty="0"/>
          </a:p>
          <a:p>
            <a:pPr algn="l">
              <a:lnSpc>
                <a:spcPct val="120000"/>
              </a:lnSpc>
              <a:buFont typeface="Arial" charset="0"/>
              <a:buChar char="•"/>
            </a:pPr>
            <a:r>
              <a:rPr lang="en-IN" sz="6400" dirty="0"/>
              <a:t> Our application aims to bridge the gap between administrative tasks and academic resources, providing educators and students with a powerful tool to streamline their tasks and enrich their educational journey.</a:t>
            </a:r>
            <a:endParaRPr lang="en-IN" sz="6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43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4E5EBCAC-6077-CAC8-8916-4E875E909070}"/>
              </a:ext>
            </a:extLst>
          </p:cNvPr>
          <p:cNvSpPr txBox="1">
            <a:spLocks/>
          </p:cNvSpPr>
          <p:nvPr/>
        </p:nvSpPr>
        <p:spPr>
          <a:xfrm>
            <a:off x="6549946" y="1961534"/>
            <a:ext cx="4860390" cy="45313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u="sng" dirty="0">
                <a:solidFill>
                  <a:schemeClr val="accent2">
                    <a:lumMod val="75000"/>
                  </a:schemeClr>
                </a:solidFill>
              </a:rPr>
              <a:t>Project Functional Requirements: (Features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News And Events			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Student Information Storage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Course Enrollment Analysis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Branch Wise Students Performance Analysis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Assessment , Grading and Report Generation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Student Course Enrollment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Customized Quizzes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Upload video and Documentations for each Course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Attendance Management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Recent Activity Tab</a:t>
            </a:r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PDF Generator for  Students Grade Report and Course Documentation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Semester Info and  Scheduling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User Authentication and Management</a:t>
            </a:r>
            <a:endParaRPr lang="en-US" sz="2000" dirty="0"/>
          </a:p>
          <a:p>
            <a:pPr marL="457200" lvl="0" indent="-457200" algn="l">
              <a:lnSpc>
                <a:spcPct val="110000"/>
              </a:lnSpc>
              <a:buFont typeface="+mj-lt"/>
              <a:buAutoNum type="arabicPeriod"/>
            </a:pPr>
            <a:r>
              <a:rPr lang="en-IN" sz="2000" dirty="0"/>
              <a:t>Session Management and Time Table Info</a:t>
            </a:r>
            <a:endParaRPr lang="en-US" sz="2000" dirty="0"/>
          </a:p>
          <a:p>
            <a:pPr marL="457200" lvl="0" indent="-457200" algn="l">
              <a:buFont typeface="+mj-lt"/>
              <a:buAutoNum type="arabicPeriod"/>
            </a:pPr>
            <a:endParaRPr lang="en-US" sz="2400" dirty="0"/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 Sem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9813" y="1212721"/>
            <a:ext cx="8753520" cy="556812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dirty="0"/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Project Title : </a:t>
            </a:r>
            <a:r>
              <a:rPr lang="en-IN" sz="2400" dirty="0" err="1"/>
              <a:t>Nexusmart</a:t>
            </a:r>
            <a:r>
              <a:rPr lang="en-IN" sz="2400" dirty="0"/>
              <a:t>(An Integrated Classroom Management System)</a:t>
            </a:r>
            <a:br>
              <a:rPr lang="en-IN" sz="1800" dirty="0"/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1440425" cy="418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AB93622A-777F-FC4F-A4C6-2B756A76C69E}"/>
              </a:ext>
            </a:extLst>
          </p:cNvPr>
          <p:cNvSpPr txBox="1">
            <a:spLocks/>
          </p:cNvSpPr>
          <p:nvPr/>
        </p:nvSpPr>
        <p:spPr>
          <a:xfrm>
            <a:off x="161217" y="1212721"/>
            <a:ext cx="5899856" cy="6545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6400" dirty="0">
                <a:solidFill>
                  <a:schemeClr val="accent2">
                    <a:lumMod val="75000"/>
                  </a:schemeClr>
                </a:solidFill>
              </a:rPr>
              <a:t>Project Tools Required:</a:t>
            </a:r>
          </a:p>
          <a:p>
            <a:pPr algn="l"/>
            <a:endParaRPr lang="en-IN" sz="47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28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1. Frontend Development: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HTML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CSS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JavaScript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Django Templates (for integration with the Django backend)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2. Backend Development: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Django Framework: This includes Django REST framework if you are building APIs.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- Python (Django is a Python web framework)</a:t>
            </a:r>
          </a:p>
          <a:p>
            <a:pPr algn="l"/>
            <a:r>
              <a:rPr lang="en-US" sz="4900" dirty="0">
                <a:latin typeface="+mn-lt"/>
              </a:rPr>
              <a:t> </a:t>
            </a:r>
          </a:p>
          <a:p>
            <a:pPr algn="l"/>
            <a:r>
              <a:rPr lang="en-US" sz="4900" dirty="0">
                <a:latin typeface="+mn-lt"/>
              </a:rPr>
              <a:t>3. Database Development: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   - PostgreSQL: This is the chosen database management system.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4. Version Control: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   - Git: To manage and track code changes, collaboration, and version history.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5. Integrated Development Environment (IDE):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   - Visual Studio Code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6. Design and Prototyping (Optional):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   - Figma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r>
              <a:rPr lang="en-US" sz="4900" dirty="0">
                <a:latin typeface="+mn-lt"/>
              </a:rPr>
              <a:t>7. Deployment and Hosting: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 - Server infrastructure for hosting the application like AWS, Azure, or Heroku.</a:t>
            </a:r>
          </a:p>
          <a:p>
            <a:pPr algn="l">
              <a:lnSpc>
                <a:spcPct val="120000"/>
              </a:lnSpc>
            </a:pPr>
            <a:r>
              <a:rPr lang="en-US" sz="4900" dirty="0">
                <a:latin typeface="+mn-lt"/>
              </a:rPr>
              <a:t>    - Docker and container orchestration tools like Kubernetes for containerization and scaling.</a:t>
            </a:r>
          </a:p>
          <a:p>
            <a:pPr algn="l"/>
            <a:endParaRPr lang="en-US" sz="4900" dirty="0">
              <a:latin typeface="+mn-lt"/>
            </a:endParaRPr>
          </a:p>
          <a:p>
            <a:pPr algn="l"/>
            <a:endParaRPr lang="en-US" sz="4900" dirty="0"/>
          </a:p>
          <a:p>
            <a:pPr algn="l"/>
            <a:endParaRPr lang="en-US" sz="21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4E5EBCAC-6077-CAC8-8916-4E875E909070}"/>
              </a:ext>
            </a:extLst>
          </p:cNvPr>
          <p:cNvSpPr txBox="1">
            <a:spLocks/>
          </p:cNvSpPr>
          <p:nvPr/>
        </p:nvSpPr>
        <p:spPr>
          <a:xfrm>
            <a:off x="6209071" y="1880559"/>
            <a:ext cx="5201265" cy="4612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16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45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45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8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8000" u="sng" dirty="0">
                <a:solidFill>
                  <a:schemeClr val="accent2">
                    <a:lumMod val="75000"/>
                  </a:schemeClr>
                </a:solidFill>
              </a:rPr>
              <a:t>Project Tasks -Team member Allocation Feature </a:t>
            </a:r>
            <a:r>
              <a:rPr lang="en-IN" sz="67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algn="l"/>
            <a:r>
              <a:rPr lang="en-IN" sz="8000" dirty="0">
                <a:solidFill>
                  <a:schemeClr val="accent2">
                    <a:lumMod val="75000"/>
                  </a:schemeClr>
                </a:solidFill>
              </a:rPr>
              <a:t>Tasks			Team member</a:t>
            </a:r>
          </a:p>
          <a:p>
            <a:pPr marL="342900" indent="-342900" algn="just"/>
            <a:r>
              <a:rPr lang="en-IN" sz="6400" dirty="0"/>
              <a:t>1.Frontend          	- 	21BQ1A42I2</a:t>
            </a:r>
          </a:p>
          <a:p>
            <a:pPr marL="342900" indent="-342900" algn="just"/>
            <a:r>
              <a:rPr lang="en-IN" sz="6400" dirty="0"/>
              <a:t>                 	    	 	21BQ1A42D7</a:t>
            </a:r>
          </a:p>
          <a:p>
            <a:pPr marL="342900" indent="-342900" algn="just"/>
            <a:r>
              <a:rPr lang="en-IN" sz="6400" dirty="0"/>
              <a:t>                                          	21BQ1A42H9</a:t>
            </a:r>
          </a:p>
          <a:p>
            <a:pPr marL="342900" indent="-342900" algn="just"/>
            <a:r>
              <a:rPr lang="en-IN" sz="6400" dirty="0"/>
              <a:t>                                         	21BQ1A42G7</a:t>
            </a:r>
          </a:p>
          <a:p>
            <a:pPr marL="342900" indent="-342900" algn="just"/>
            <a:r>
              <a:rPr lang="en-IN" sz="6400" dirty="0"/>
              <a:t>                                          	21BQ1A42D1</a:t>
            </a:r>
          </a:p>
          <a:p>
            <a:pPr marL="342900" indent="-342900" algn="just"/>
            <a:endParaRPr lang="en-IN" sz="6400" dirty="0"/>
          </a:p>
          <a:p>
            <a:pPr marL="342900" indent="-342900" algn="just"/>
            <a:r>
              <a:rPr lang="en-IN" sz="6400" dirty="0"/>
              <a:t>2. Backend		-	21BQ1A42D8</a:t>
            </a:r>
          </a:p>
          <a:p>
            <a:pPr marL="342900" indent="-342900" algn="just"/>
            <a:r>
              <a:rPr lang="en-IN" sz="6400" dirty="0"/>
              <a:t>				21BQ1A42F0</a:t>
            </a:r>
          </a:p>
          <a:p>
            <a:pPr marL="342900" indent="-342900" algn="just"/>
            <a:r>
              <a:rPr lang="en-IN" sz="6400" dirty="0"/>
              <a:t>				22BQ5A4213</a:t>
            </a:r>
          </a:p>
          <a:p>
            <a:pPr marL="342900" indent="-342900" algn="just"/>
            <a:r>
              <a:rPr lang="en-IN" sz="6400" dirty="0"/>
              <a:t>				22BQ5A4216</a:t>
            </a:r>
          </a:p>
          <a:p>
            <a:pPr marL="342900" indent="-342900" algn="just"/>
            <a:r>
              <a:rPr lang="en-IN" sz="6400" dirty="0"/>
              <a:t>				21BQ1A42I7</a:t>
            </a:r>
          </a:p>
          <a:p>
            <a:pPr marL="342900" indent="-342900" algn="just">
              <a:buAutoNum type="arabicPeriod"/>
            </a:pPr>
            <a:endParaRPr lang="en-IN" sz="6400" dirty="0"/>
          </a:p>
          <a:p>
            <a:pPr algn="l"/>
            <a:r>
              <a:rPr lang="en-IN" sz="6400" dirty="0"/>
              <a:t>3.  Database	-	21BQ1A42I1</a:t>
            </a:r>
            <a:endParaRPr lang="en-US" sz="6400" dirty="0"/>
          </a:p>
          <a:p>
            <a:pPr algn="l"/>
            <a:r>
              <a:rPr lang="en-IN" sz="6400" dirty="0"/>
              <a:t>     			21BQ1A42F6</a:t>
            </a:r>
          </a:p>
          <a:p>
            <a:pPr algn="l"/>
            <a:r>
              <a:rPr lang="en-IN" sz="6400" dirty="0"/>
              <a:t>			 21BQ1A42E5</a:t>
            </a:r>
          </a:p>
          <a:p>
            <a:pPr algn="l"/>
            <a:r>
              <a:rPr lang="en-US" sz="6400" dirty="0"/>
              <a:t>			</a:t>
            </a:r>
            <a:r>
              <a:rPr lang="en-IN" sz="6400" dirty="0"/>
              <a:t> 21BQ1A42E4</a:t>
            </a:r>
            <a:endParaRPr lang="en-US" sz="6400" dirty="0"/>
          </a:p>
          <a:p>
            <a:pPr algn="l"/>
            <a:r>
              <a:rPr lang="en-IN" sz="6400" dirty="0"/>
              <a:t>			 21BQ1A42G6</a:t>
            </a:r>
          </a:p>
          <a:p>
            <a:pPr algn="l"/>
            <a:endParaRPr lang="en-IN" sz="5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5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5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 Sem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048819"/>
            <a:ext cx="10541358" cy="873388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Project Title : </a:t>
            </a:r>
            <a:r>
              <a:rPr lang="en-IN" sz="2400" dirty="0" err="1"/>
              <a:t>Nexusmart</a:t>
            </a:r>
            <a:r>
              <a:rPr lang="en-IN" sz="2400" dirty="0"/>
              <a:t>(An Integrated Classroom Management System)</a:t>
            </a:r>
            <a:br>
              <a:rPr lang="en-IN" sz="1800" dirty="0"/>
            </a:b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1440425" cy="418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4E5EBCAC-6077-CAC8-8916-4E875E909070}"/>
              </a:ext>
            </a:extLst>
          </p:cNvPr>
          <p:cNvSpPr txBox="1">
            <a:spLocks/>
          </p:cNvSpPr>
          <p:nvPr/>
        </p:nvSpPr>
        <p:spPr>
          <a:xfrm>
            <a:off x="147564" y="1857840"/>
            <a:ext cx="5506063" cy="212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Project Tasks -Team member Allocation</a:t>
            </a:r>
          </a:p>
          <a:p>
            <a:pPr algn="l"/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01310F-9A1B-3C7D-3AEB-0FC1E402D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61891"/>
              </p:ext>
            </p:extLst>
          </p:nvPr>
        </p:nvGraphicFramePr>
        <p:xfrm>
          <a:off x="5542553" y="1667933"/>
          <a:ext cx="5870514" cy="46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138">
                  <a:extLst>
                    <a:ext uri="{9D8B030D-6E8A-4147-A177-3AD203B41FA5}">
                      <a16:colId xmlns:a16="http://schemas.microsoft.com/office/drawing/2014/main" val="3107258280"/>
                    </a:ext>
                  </a:extLst>
                </a:gridCol>
                <a:gridCol w="2310203">
                  <a:extLst>
                    <a:ext uri="{9D8B030D-6E8A-4147-A177-3AD203B41FA5}">
                      <a16:colId xmlns:a16="http://schemas.microsoft.com/office/drawing/2014/main" val="1084300352"/>
                    </a:ext>
                  </a:extLst>
                </a:gridCol>
                <a:gridCol w="1980173">
                  <a:extLst>
                    <a:ext uri="{9D8B030D-6E8A-4147-A177-3AD203B41FA5}">
                      <a16:colId xmlns:a16="http://schemas.microsoft.com/office/drawing/2014/main" val="1496584904"/>
                    </a:ext>
                  </a:extLst>
                </a:gridCol>
              </a:tblGrid>
              <a:tr h="196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Team Member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 dirty="0">
                          <a:effectLst/>
                        </a:rPr>
                        <a:t>Features Assigned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Tasks to Compleate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5942228"/>
                  </a:ext>
                </a:extLst>
              </a:tr>
              <a:tr h="4192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Yaddanapudi Bindu Varsha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1.Implement the user interface with HTML, CSS, and JS                                                                                     2. Develop frontend components using Django templates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1. Learn HTML, CSS, and JavaScript                2.Create responsive and user-friendly UI     3.Integrate frontend with Django views and templates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9358749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Paleru Anudeep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76635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Vegi Charan Sai Venkat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49456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Srungarapati Deepika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07336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Miriyala Kiranmai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91981"/>
                  </a:ext>
                </a:extLst>
              </a:tr>
              <a:tr h="4103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Paruchuri Naga Sai Ruthwik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Develop backend functionality using Django framework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1.Develop API endpoints for various features.  2.Implement user authentication and management                                          3.Integrate with frontend for seamless user experience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1332471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Raavi Chandu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07589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Parasa Hari Sai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30593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Seelam Siva Sai Giri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56215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 Challa Srishanth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99041"/>
                  </a:ext>
                </a:extLst>
              </a:tr>
              <a:tr h="4103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Sangisetty Deepika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1.Design and implement the database using PostgreSQL                                                              2.Integrate database with Django models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1.Learn PostgreSQL and database design     2.Create and maintain the database schema                                                                           3.Ensure data integrity and efficient queries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113125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Vuha Chandrika Ippala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644501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Popuri Rishitha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67786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Somu Nandini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2832"/>
                  </a:ext>
                </a:extLst>
              </a:tr>
              <a:tr h="267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 dirty="0">
                          <a:effectLst/>
                        </a:rPr>
                        <a:t>Podila Sai Niharika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1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 Sem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048819"/>
            <a:ext cx="10541358" cy="873388"/>
          </a:xfrm>
        </p:spPr>
        <p:txBody>
          <a:bodyPr>
            <a:normAutofit fontScale="90000"/>
          </a:bodyPr>
          <a:lstStyle/>
          <a:p>
            <a:pPr algn="l"/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Project Title :  </a:t>
            </a:r>
            <a:r>
              <a:rPr lang="en-IN" sz="2400" dirty="0" err="1"/>
              <a:t>Nexusmart</a:t>
            </a:r>
            <a:r>
              <a:rPr lang="en-IN" sz="2400" dirty="0"/>
              <a:t>(An Integrated Classroom Management System)</a:t>
            </a:r>
            <a:br>
              <a:rPr lang="en-IN" sz="1800" dirty="0"/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1440425" cy="418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4E5EBCAC-6077-CAC8-8916-4E875E909070}"/>
              </a:ext>
            </a:extLst>
          </p:cNvPr>
          <p:cNvSpPr txBox="1">
            <a:spLocks/>
          </p:cNvSpPr>
          <p:nvPr/>
        </p:nvSpPr>
        <p:spPr>
          <a:xfrm>
            <a:off x="36490" y="1836151"/>
            <a:ext cx="5506063" cy="453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Project Team member Learning Status: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F55C75-3038-2EEE-C3F6-8AC042C2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33861"/>
              </p:ext>
            </p:extLst>
          </p:nvPr>
        </p:nvGraphicFramePr>
        <p:xfrm>
          <a:off x="5470847" y="1556807"/>
          <a:ext cx="5654353" cy="470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51">
                  <a:extLst>
                    <a:ext uri="{9D8B030D-6E8A-4147-A177-3AD203B41FA5}">
                      <a16:colId xmlns:a16="http://schemas.microsoft.com/office/drawing/2014/main" val="3345599846"/>
                    </a:ext>
                  </a:extLst>
                </a:gridCol>
                <a:gridCol w="2354352">
                  <a:extLst>
                    <a:ext uri="{9D8B030D-6E8A-4147-A177-3AD203B41FA5}">
                      <a16:colId xmlns:a16="http://schemas.microsoft.com/office/drawing/2014/main" val="3967951031"/>
                    </a:ext>
                  </a:extLst>
                </a:gridCol>
                <a:gridCol w="1104650">
                  <a:extLst>
                    <a:ext uri="{9D8B030D-6E8A-4147-A177-3AD203B41FA5}">
                      <a16:colId xmlns:a16="http://schemas.microsoft.com/office/drawing/2014/main" val="2768540433"/>
                    </a:ext>
                  </a:extLst>
                </a:gridCol>
              </a:tblGrid>
              <a:tr h="6842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Team Member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Tools Learning 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Status (Certification / Non Certification)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2575568"/>
                  </a:ext>
                </a:extLst>
              </a:tr>
              <a:tr h="37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Yaddanapudi Bindu Varsha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HTML, CSS, JavaScript, Django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Certification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2869338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Paleru Anudeep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1462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Vegi Charan Sai Venkat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60189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Srungarapati Deepika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5219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Miriyala Kiranmai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1391"/>
                  </a:ext>
                </a:extLst>
              </a:tr>
              <a:tr h="3709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Paruchuri Naga Sai Ruthwik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Django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Certification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8166430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Raavi Chandu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32611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Parasa Hari Sai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43621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Seelam Siva Sai Giri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4920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 Challa Srishanth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04669"/>
                  </a:ext>
                </a:extLst>
              </a:tr>
              <a:tr h="3709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Sangisetty Deepika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Django, PostgreSQL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Certification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0532729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Vuha Chandrika Ippala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82627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Popuri Rishitha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60327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Somu Nandini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47939"/>
                  </a:ext>
                </a:extLst>
              </a:tr>
              <a:tr h="2419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 dirty="0">
                          <a:effectLst/>
                        </a:rPr>
                        <a:t>Podila Sai Niharika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8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34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90" y="6492874"/>
            <a:ext cx="12155510" cy="3651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1193" cy="101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70847" y="14497"/>
            <a:ext cx="6684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CSE-AIML (CSM) – III-II Sem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E2E Project Review - 1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3C0EA74-AF6F-4D13-A6EB-373273A80B3D}" type="datetime1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10/3/2023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BB2C59-3266-410E-B1B0-1799FFBD1D52}" type="slidenum"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58A8544-7AAC-FD12-5C87-F2E75DA3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048819"/>
            <a:ext cx="10541358" cy="873388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dirty="0"/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IN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Project Title  : </a:t>
            </a:r>
            <a:r>
              <a:rPr lang="en-IN" sz="2400" dirty="0" err="1"/>
              <a:t>Nexusmart</a:t>
            </a:r>
            <a:r>
              <a:rPr lang="en-IN" sz="2400" dirty="0"/>
              <a:t>(An Integrated Classroom Management System)</a:t>
            </a:r>
            <a:br>
              <a:rPr lang="en-IN" sz="1800" dirty="0"/>
            </a:b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5C0DFF0-5987-76AA-1877-B16FBC23A56B}"/>
              </a:ext>
            </a:extLst>
          </p:cNvPr>
          <p:cNvSpPr txBox="1">
            <a:spLocks/>
          </p:cNvSpPr>
          <p:nvPr/>
        </p:nvSpPr>
        <p:spPr>
          <a:xfrm>
            <a:off x="1" y="1051466"/>
            <a:ext cx="1440425" cy="418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rgbClr val="0070C0"/>
                </a:solidFill>
              </a:rPr>
              <a:t>Batch #:2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4E5EBCAC-6077-CAC8-8916-4E875E909070}"/>
              </a:ext>
            </a:extLst>
          </p:cNvPr>
          <p:cNvSpPr txBox="1">
            <a:spLocks/>
          </p:cNvSpPr>
          <p:nvPr/>
        </p:nvSpPr>
        <p:spPr>
          <a:xfrm>
            <a:off x="36490" y="1836151"/>
            <a:ext cx="6456723" cy="69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Project Tasks –Implementation Status Screen Shots &amp; &lt;&lt;Code Ready&gt;&gt;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8D7D92-DF72-F405-6408-6207E4D31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0" y="2633629"/>
            <a:ext cx="3431818" cy="1590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B0B211-FA55-3357-EAE2-0566164DF3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22" y="4491672"/>
            <a:ext cx="3438834" cy="16027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4D8CC6-0706-3126-D183-72F3A402C0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0" y="4436013"/>
            <a:ext cx="3859025" cy="17928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7FA97F-F7B3-B98F-745A-D0B4EBD47B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78" y="2813909"/>
            <a:ext cx="3378771" cy="23238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A37C23-B14B-6F4B-2AF4-7BF5817257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19" y="2085160"/>
            <a:ext cx="3134317" cy="21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9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1076</Words>
  <Application>Microsoft Office PowerPoint</Application>
  <PresentationFormat>Widescreen</PresentationFormat>
  <Paragraphs>258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Custom Design</vt:lpstr>
      <vt:lpstr>Project Title : Nexusmart(An Integrated Classroom Management System)  </vt:lpstr>
      <vt:lpstr>Project Title : Nexusmart(An Integrated Classroom Management System)   </vt:lpstr>
      <vt:lpstr>     Project Title : Nexusmart(An Integrated Classroom Management System)  </vt:lpstr>
      <vt:lpstr>Project Title : Nexusmart(An Integrated Classroom Management System) </vt:lpstr>
      <vt:lpstr>         Project Title :  Nexusmart(An Integrated Classroom Management System)  </vt:lpstr>
      <vt:lpstr>    Project Title  : Nexusmart(An Integrated Classroom Management System)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Binduvarsha Y</cp:lastModifiedBy>
  <cp:revision>90</cp:revision>
  <dcterms:created xsi:type="dcterms:W3CDTF">2022-12-17T13:45:52Z</dcterms:created>
  <dcterms:modified xsi:type="dcterms:W3CDTF">2023-10-03T16:30:32Z</dcterms:modified>
</cp:coreProperties>
</file>