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Mv62gYFO0vFqRDMUbCKqH0an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ummarizebot.com/text_api_demo.html" TargetMode="External"/><Relationship Id="rId4" Type="http://schemas.openxmlformats.org/officeDocument/2006/relationships/hyperlink" Target="https://twitter.com/paraschopra/status/1284801028676653060?ref_src=twsrc%5etfw%7Ctwcamp%5etweetembed%7Ctwterm%5e1284801028676653060%7Ctwgr%5e89ef6d98baf71853523d6979e82ddbbc35d094f2%7Ctwcon%5es1_&amp;ref_url=https://cdn.iframe.ly/yFGbULo?app%3D1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mos.explosion.ai/displacy-ent" TargetMode="External"/><Relationship Id="rId4" Type="http://schemas.openxmlformats.org/officeDocument/2006/relationships/hyperlink" Target="https://dandelion.eu/semantic-text/entity-extraction-demo/?text=The+Mona+Lisa+is+a+sixteenth+century+oil+painting+created+by+Leonardo.+It's+held+at+the+Louvre+in+Paris.&amp;lang=en&amp;min_confidence=0.6&amp;exec=true#results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bs.twimg.com/media/EdcIrZyXkAADjcG?format=png&amp;name=large" TargetMode="External"/><Relationship Id="rId4" Type="http://schemas.openxmlformats.org/officeDocument/2006/relationships/hyperlink" Target="https://twitter.com/i/status/1282676454690451457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030025" y="13487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sz="4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058835" cy="53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Pipeline: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12" y="1735137"/>
            <a:ext cx="8975304" cy="413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Applications: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text summarization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 answering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Information extraction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Translation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Write Code using natural language</a:t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250" y="1112837"/>
            <a:ext cx="4274970" cy="4440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Deep Learning 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 can learn word meaning and perform language tasks, evading the need for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complex language tasks</a:t>
            </a: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 variety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deep learning models have been applied 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to natural language processing (NLP)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Improve,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Accelerate,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Automate the Text Analytics functions and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Other NLP features.</a:t>
            </a:r>
            <a:endParaRPr/>
          </a:p>
          <a:p>
            <a:pPr indent="-224155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Deep learning methods are being applied in the field of natural language processing,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state-of-the-art results for most language problems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DL based Applications: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/>
              <a:t> </a:t>
            </a: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Tokenization and Text Classification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Generating Captions for Images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Speech Recognition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Machine Translation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Question Answering (QA)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Document Summarization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8991600" y="1116106"/>
            <a:ext cx="320040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0" y="1143000"/>
            <a:ext cx="8839200" cy="525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NLP: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5810250" y="104932"/>
            <a:ext cx="6381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95450"/>
            <a:ext cx="433192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7725" y="1924050"/>
            <a:ext cx="36766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ctrTitle"/>
          </p:nvPr>
        </p:nvSpPr>
        <p:spPr>
          <a:xfrm>
            <a:off x="8991600" y="1116106"/>
            <a:ext cx="320040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0" y="1104900"/>
            <a:ext cx="8839200" cy="5162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NLP: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would be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program computers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processing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huge amount of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data.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 challenge for us to develop NLP applications because computers need structured data, but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speech is unstructured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often ambiguous in nature.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Study of Human Languages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is a crucial component for human lives and also the most fundamental aspect of our behavior.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Written and Spoken.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5810250" y="104932"/>
            <a:ext cx="6381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0" y="1178859"/>
            <a:ext cx="9163200" cy="5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text summarization 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https://www.summarizebot.com/text_api_demo.html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Question answering 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https://twitter.com/paraschopra/status/1284801028676653060?ref_src=twsrc%5Etfw%7Ctwcamp%5Etweetembed%7Ctwterm%5E1284801028676653060%7Ctwgr%5E89ef6d98baf71853523d6979e82ddbbc35d094f2%7Ctwcon%5Es1_&amp;ref_url=https%3A%2F%2Fcdn.iframe.ly%2FyFGbULo%3Fapp%3D1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Information extraction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https://demos.explosion.ai/displacy-ent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Text classification  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https://dandelion.eu/semantic-text/entity-extraction-demo/?text=The+Mona+Lisa+is+a+sixteenth+century+oil+painting+created+by+Leonardo.+It%27s+held+at+the+Louvre+in+Paris.&amp;lang=en&amp;min_confidence=0.6&amp;exec=true#results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idx="1" type="subTitle"/>
          </p:nvPr>
        </p:nvSpPr>
        <p:spPr>
          <a:xfrm>
            <a:off x="0" y="1102659"/>
            <a:ext cx="92202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Machine Translation   --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https://pbs.twimg.com/media/EdcIrZyXkAADjcG?format=png&amp;name=large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6. Write Code using natural language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ex: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https://twitter.com/i/status/1282676454690451457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9315450" y="1116106"/>
            <a:ext cx="28765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1" type="subTitle"/>
          </p:nvPr>
        </p:nvSpPr>
        <p:spPr>
          <a:xfrm>
            <a:off x="0" y="1102659"/>
            <a:ext cx="92583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Components: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NLP=NLU+NLG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NLP identifies and processes the most significant data and structures it into text, numbers, or computer language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·     NLU understands the human language and converts it into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·     NLG uses the structured data and generates meaningful narratives out of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8413" y="3141662"/>
            <a:ext cx="5868988" cy="321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Road Map: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35880"/>
            <a:ext cx="8933000" cy="356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Pipeline: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73225"/>
            <a:ext cx="87788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2022-12-17T13:45:52Z</dcterms:created>
  <dc:creator>Microsoft account</dc:creator>
</cp:coreProperties>
</file>