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82" d="100"/>
          <a:sy n="82" d="100"/>
        </p:scale>
        <p:origin x="-1474"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pPr/>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1-inflation-1-638.jpg"/>
          <p:cNvPicPr>
            <a:picLocks noChangeAspect="1"/>
          </p:cNvPicPr>
          <p:nvPr/>
        </p:nvPicPr>
        <p:blipFill>
          <a:blip r:embed="rId2"/>
          <a:stretch>
            <a:fillRect/>
          </a:stretch>
        </p:blipFill>
        <p:spPr>
          <a:xfrm>
            <a:off x="0" y="4571"/>
            <a:ext cx="9144000" cy="6858000"/>
          </a:xfrm>
          <a:prstGeom prst="rect">
            <a:avLst/>
          </a:prstGeom>
        </p:spPr>
      </p:pic>
      <p:sp>
        <p:nvSpPr>
          <p:cNvPr id="3" name="Rectangle 2"/>
          <p:cNvSpPr/>
          <p:nvPr/>
        </p:nvSpPr>
        <p:spPr>
          <a:xfrm>
            <a:off x="6438122" y="2733869"/>
            <a:ext cx="2500605" cy="41287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578" name="Picture 2" descr="As inflation inches closer to 3%, economists warn progress will stall this  year | Investment Executive"/>
          <p:cNvPicPr>
            <a:picLocks noChangeAspect="1" noChangeArrowheads="1"/>
          </p:cNvPicPr>
          <p:nvPr/>
        </p:nvPicPr>
        <p:blipFill>
          <a:blip r:embed="rId3"/>
          <a:srcRect/>
          <a:stretch>
            <a:fillRect/>
          </a:stretch>
        </p:blipFill>
        <p:spPr bwMode="auto">
          <a:xfrm>
            <a:off x="6438122" y="2733869"/>
            <a:ext cx="2466975" cy="1847851"/>
          </a:xfrm>
          <a:prstGeom prst="rect">
            <a:avLst/>
          </a:prstGeom>
          <a:noFill/>
        </p:spPr>
      </p:pic>
      <p:pic>
        <p:nvPicPr>
          <p:cNvPr id="24580" name="Picture 4" descr="Red graph chart rising up on stack coins and house model on wooden table white wall background. Concept of money management for mortgage loan, fed increase interest rate, real estate price increase."/>
          <p:cNvPicPr>
            <a:picLocks noChangeAspect="1" noChangeArrowheads="1"/>
          </p:cNvPicPr>
          <p:nvPr/>
        </p:nvPicPr>
        <p:blipFill>
          <a:blip r:embed="rId4"/>
          <a:srcRect/>
          <a:stretch>
            <a:fillRect/>
          </a:stretch>
        </p:blipFill>
        <p:spPr bwMode="auto">
          <a:xfrm>
            <a:off x="6404492" y="4581721"/>
            <a:ext cx="2500605" cy="227628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inflation-10-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inflation-11-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inflation-12-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3-inflation-13-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4-inflation-14-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5-inflation-15-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6-inflation-16-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7-inflation-17-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8-inflation-18-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9-inflation-19-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2-inflation-2-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inflation-20-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1-inflation-21-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inflation-22-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3-inflation-23-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inflation-24-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3-inflation-3-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4-inflation-4-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5-inflation-5-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6-inflation-6-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7-inflation-7-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8-inflation-8-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inflation-9-638.jpg"/>
          <p:cNvPicPr>
            <a:picLocks noChangeAspect="1"/>
          </p:cNvPicPr>
          <p:nvPr/>
        </p:nvPicPr>
        <p:blipFill>
          <a:blip r:embed="rId2"/>
          <a:stretch>
            <a:fillRect/>
          </a:stretch>
        </p:blipFill>
        <p:spPr>
          <a:xfrm>
            <a:off x="0" y="4571"/>
            <a:ext cx="9144000" cy="6858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0</Words>
  <Application>Microsoft Macintosh PowerPoint</Application>
  <PresentationFormat>On-screen Show (4:3)</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Puttu Guruprasad</dc:creator>
  <dc:description>generated using python-pptx</dc:description>
  <cp:lastModifiedBy>Puttu Guruprasad</cp:lastModifiedBy>
  <cp:revision>2</cp:revision>
  <dcterms:created xsi:type="dcterms:W3CDTF">2013-01-27T09:14:16Z</dcterms:created>
  <dcterms:modified xsi:type="dcterms:W3CDTF">2024-01-09T06:27:04Z</dcterms:modified>
</cp:coreProperties>
</file>