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9507200" cy="14630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2318" y="2803"/>
      </p:cViewPr>
      <p:guideLst>
        <p:guide orient="horz" pos="4608"/>
        <p:guide pos="6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9173956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4630400"/>
          <a:chOff x="0" y="0"/>
          <a:chExt cx="19507200" cy="146304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46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Puttu Guruprasad</cp:lastModifiedBy>
  <cp:revision>1</cp:revision>
  <dcterms:created xsi:type="dcterms:W3CDTF">2023-12-16T10:41:33Z</dcterms:created>
  <dcterms:modified xsi:type="dcterms:W3CDTF">2023-12-16T10:43:37Z</dcterms:modified>
</cp:coreProperties>
</file>