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962399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7200" dirty="0" smtClean="0">
                <a:latin typeface="Berlin Sans FB Demi" pitchFamily="34" charset="0"/>
              </a:rPr>
              <a:t>John Maynard Keynes </a:t>
            </a:r>
            <a:r>
              <a:rPr lang="en-US" sz="7200" dirty="0" smtClean="0">
                <a:latin typeface="Berlin Sans FB Demi" pitchFamily="34" charset="0"/>
              </a:rPr>
              <a:t/>
            </a:r>
            <a:br>
              <a:rPr lang="en-US" sz="7200" dirty="0" smtClean="0">
                <a:latin typeface="Berlin Sans FB Demi" pitchFamily="34" charset="0"/>
              </a:rPr>
            </a:br>
            <a:r>
              <a:rPr lang="en-US" sz="7200" dirty="0" smtClean="0">
                <a:latin typeface="Berlin Sans FB Demi" pitchFamily="34" charset="0"/>
              </a:rPr>
              <a:t>(</a:t>
            </a:r>
            <a:r>
              <a:rPr lang="en-US" sz="7200" dirty="0" smtClean="0">
                <a:latin typeface="Berlin Sans FB Demi" pitchFamily="34" charset="0"/>
              </a:rPr>
              <a:t>1883–1946)</a:t>
            </a:r>
            <a:endParaRPr lang="en-US" sz="7200" dirty="0"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2971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latin typeface="Berlin Sans FB Demi" pitchFamily="34" charset="0"/>
              </a:rPr>
              <a:t>"The General Theory of Employment, Interest, and Money," published in 1936.</a:t>
            </a:r>
            <a:endParaRPr lang="en-US" sz="5400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 Demi" pitchFamily="34" charset="0"/>
              </a:rPr>
              <a:t>John Maynard Keynes </a:t>
            </a:r>
            <a:br>
              <a:rPr lang="en-US" dirty="0" smtClean="0">
                <a:latin typeface="Berlin Sans FB Demi" pitchFamily="34" charset="0"/>
              </a:rPr>
            </a:br>
            <a:r>
              <a:rPr lang="en-US" dirty="0" smtClean="0">
                <a:latin typeface="Berlin Sans FB Demi" pitchFamily="34" charset="0"/>
              </a:rPr>
              <a:t>(1883–1946)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Maynard Keynes (1883–1946) was a British economist whose ideas had a profound impact on modern economic theory and policy.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 smtClean="0"/>
              <a:t>is best known for his work during the early 20th century, particularly in response to the economic challenges of the Great Depression.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 Demi" pitchFamily="34" charset="0"/>
              </a:rPr>
              <a:t>John Maynard Keynes </a:t>
            </a:r>
            <a:br>
              <a:rPr lang="en-US" dirty="0" smtClean="0">
                <a:latin typeface="Berlin Sans FB Demi" pitchFamily="34" charset="0"/>
              </a:rPr>
            </a:br>
            <a:r>
              <a:rPr lang="en-US" dirty="0" smtClean="0">
                <a:latin typeface="Berlin Sans FB Demi" pitchFamily="34" charset="0"/>
              </a:rPr>
              <a:t>(1883–1946)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Keynes was born in Cambridge, England, and received education at Eton College and then at King's College, Cambridge.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 smtClean="0"/>
              <a:t>worked for the British government during World War I, where he was involved in financial matters.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 smtClean="0"/>
              <a:t>, it was his post-World War I work that gained him international recognition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 Demi" pitchFamily="34" charset="0"/>
              </a:rPr>
              <a:t>John Maynard Keynes </a:t>
            </a:r>
            <a:br>
              <a:rPr lang="en-US" dirty="0" smtClean="0">
                <a:latin typeface="Berlin Sans FB Demi" pitchFamily="34" charset="0"/>
              </a:rPr>
            </a:br>
            <a:r>
              <a:rPr lang="en-US" dirty="0" smtClean="0">
                <a:latin typeface="Berlin Sans FB Demi" pitchFamily="34" charset="0"/>
              </a:rPr>
              <a:t>(1883–1946)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Keynes' most influential work is </a:t>
            </a:r>
            <a:r>
              <a:rPr lang="en-US" dirty="0" smtClean="0"/>
              <a:t>In </a:t>
            </a:r>
            <a:r>
              <a:rPr lang="en-US" dirty="0" smtClean="0"/>
              <a:t>this book, he challenged the classical economic theory that markets would naturally adjust to full employment and argued that governments could and should intervene in the economy to manage demand.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 Demi" pitchFamily="34" charset="0"/>
              </a:rPr>
              <a:t>John Maynard Keynes </a:t>
            </a:r>
            <a:br>
              <a:rPr lang="en-US" dirty="0" smtClean="0">
                <a:latin typeface="Berlin Sans FB Demi" pitchFamily="34" charset="0"/>
              </a:rPr>
            </a:br>
            <a:r>
              <a:rPr lang="en-US" dirty="0" smtClean="0">
                <a:latin typeface="Berlin Sans FB Demi" pitchFamily="34" charset="0"/>
              </a:rPr>
              <a:t>(1883–1946)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Keynesian economics, as it came to be known, advocated for government intervention through fiscal policy (government spending and taxation) to stabilize the economy.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 Demi" pitchFamily="34" charset="0"/>
              </a:rPr>
              <a:t>John Maynard Keynes </a:t>
            </a:r>
            <a:br>
              <a:rPr lang="en-US" dirty="0" smtClean="0">
                <a:latin typeface="Berlin Sans FB Demi" pitchFamily="34" charset="0"/>
              </a:rPr>
            </a:br>
            <a:r>
              <a:rPr lang="en-US" dirty="0" smtClean="0">
                <a:latin typeface="Berlin Sans FB Demi" pitchFamily="34" charset="0"/>
              </a:rPr>
              <a:t>(1883–1946)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Keynes argued that during economic downturns, governments should increase spending to stimulate demand, even if it means running budget deficits. 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periods of economic expansion, governments could reduce spending and increase taxes to cool down the economy.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approach was a departure from the prevailing economic thought of the time.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 Demi" pitchFamily="34" charset="0"/>
              </a:rPr>
              <a:t>John Maynard Keynes </a:t>
            </a:r>
            <a:br>
              <a:rPr lang="en-US" dirty="0" smtClean="0">
                <a:latin typeface="Berlin Sans FB Demi" pitchFamily="34" charset="0"/>
              </a:rPr>
            </a:br>
            <a:r>
              <a:rPr lang="en-US" dirty="0" smtClean="0">
                <a:latin typeface="Berlin Sans FB Demi" pitchFamily="34" charset="0"/>
              </a:rPr>
              <a:t>(1883–1946)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Keynes' ideas played a crucial role in shaping economic policy, especially during the post-World War II period.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 smtClean="0"/>
              <a:t>governments adopted Keynesian policies to manage their economies, and this approach became the dominant economic paradigm for several decades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 Demi" pitchFamily="34" charset="0"/>
              </a:rPr>
              <a:t>John Maynard Keynes </a:t>
            </a:r>
            <a:br>
              <a:rPr lang="en-US" dirty="0" smtClean="0">
                <a:latin typeface="Berlin Sans FB Demi" pitchFamily="34" charset="0"/>
              </a:rPr>
            </a:br>
            <a:r>
              <a:rPr lang="en-US" dirty="0" smtClean="0">
                <a:latin typeface="Berlin Sans FB Demi" pitchFamily="34" charset="0"/>
              </a:rPr>
              <a:t>(1883–1946)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However, by the 1970s, Keynesian economics faced challenges, and new ideas, such as monetarism and supply-side economics, gained prominence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Nevertheless</a:t>
            </a:r>
            <a:r>
              <a:rPr lang="en-US" dirty="0" smtClean="0"/>
              <a:t>, Keynes' contributions to economics and his influence on economic thought are enduring, and his ideas are still studied and debated by economists today.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 Demi" pitchFamily="34" charset="0"/>
              </a:rPr>
              <a:t>John Maynard Keynes </a:t>
            </a:r>
            <a:br>
              <a:rPr lang="en-US" dirty="0" smtClean="0">
                <a:latin typeface="Berlin Sans FB Demi" pitchFamily="34" charset="0"/>
              </a:rPr>
            </a:br>
            <a:r>
              <a:rPr lang="en-US" dirty="0" smtClean="0">
                <a:latin typeface="Berlin Sans FB Demi" pitchFamily="34" charset="0"/>
              </a:rPr>
              <a:t>(1883–1946)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366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John Maynard Keynes  (1883–1946)</vt:lpstr>
      <vt:lpstr>John Maynard Keynes  (1883–1946)</vt:lpstr>
      <vt:lpstr>John Maynard Keynes  (1883–1946)</vt:lpstr>
      <vt:lpstr>John Maynard Keynes  (1883–1946)</vt:lpstr>
      <vt:lpstr>John Maynard Keynes  (1883–1946)</vt:lpstr>
      <vt:lpstr>John Maynard Keynes  (1883–1946)</vt:lpstr>
      <vt:lpstr>John Maynard Keynes  (1883–1946)</vt:lpstr>
      <vt:lpstr>John Maynard Keynes  (1883–1946)</vt:lpstr>
      <vt:lpstr>John Maynard Keynes  (1883–1946)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Maynard Keynes  (1883–1946)</dc:title>
  <dc:creator>Puttu Guruprasad</dc:creator>
  <cp:lastModifiedBy>Puttu Guruprasad</cp:lastModifiedBy>
  <cp:revision>4</cp:revision>
  <dcterms:created xsi:type="dcterms:W3CDTF">2006-08-16T00:00:00Z</dcterms:created>
  <dcterms:modified xsi:type="dcterms:W3CDTF">2023-12-04T10:21:48Z</dcterms:modified>
</cp:coreProperties>
</file>