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9507200" cy="109728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68" y="-470"/>
      </p:cViewPr>
      <p:guideLst>
        <p:guide orient="horz" pos="3456"/>
        <p:guide pos="6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260316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010400"/>
            <a:ext cx="19507200" cy="31393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What is law of variable propor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What is law of variable propor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What is law of variable propor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What is law of variable propor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What is law of variable propor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clip_image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0363200" cy="10918371"/>
          </a:xfrm>
          <a:prstGeom prst="rect">
            <a:avLst/>
          </a:prstGeom>
        </p:spPr>
      </p:pic>
      <p:sp>
        <p:nvSpPr>
          <p:cNvPr id="1036" name="AutoShape 12" descr="What is law of variable proportion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cost analys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01200" y="0"/>
            <a:ext cx="9895180" cy="1097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</p:spPr>
      </p:pic>
      <p:pic>
        <p:nvPicPr>
          <p:cNvPr id="3" name="Picture 14" descr="Theory of Produ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13106400" cy="1059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9507200" cy="10972800"/>
          <a:chOff x="0" y="0"/>
          <a:chExt cx="19507200" cy="10972800"/>
        </a:xfrm>
      </p:grpSpPr>
      <p:pic>
        <p:nvPicPr>
          <p:cNvPr id="2" name="Picture 42949672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07200" cy="1097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Unknown Creator</dc:creator>
  <cp:lastModifiedBy>Puttu Guruprasad</cp:lastModifiedBy>
  <cp:revision>2</cp:revision>
  <dcterms:created xsi:type="dcterms:W3CDTF">2023-12-26T10:34:49Z</dcterms:created>
  <dcterms:modified xsi:type="dcterms:W3CDTF">2023-12-26T10:48:36Z</dcterms:modified>
</cp:coreProperties>
</file>