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reserve-bank-of-india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reserve-bank-of-india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reserve-bank-of-india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reserve-bank-of-india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reserve-bank-of-india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reserve-bank-of-india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reserve-bank-of-india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reserve-bank-of-india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reserve-bank-of-india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reserve-bank-of-india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reserve-bank-of-india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reserve-bank-of-india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reserve-bank-of-india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reserve-bank-of-india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reserve-bank-of-india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reserve-bank-of-india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reserve-bank-of-india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reserve-bank-of-india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reserve-bank-of-india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reserve-bank-of-india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reserve-bank-of-india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reserve-bank-of-india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reserve-bank-of-india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reserve-bank-of-india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reserve-bank-of-india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Puttu Guruprasad</dc:creator>
  <dc:description>generated using python-pptx</dc:description>
  <cp:lastModifiedBy>Puttu Guruprasad</cp:lastModifiedBy>
  <cp:revision>1</cp:revision>
  <dcterms:created xsi:type="dcterms:W3CDTF">2013-01-27T09:14:16Z</dcterms:created>
  <dcterms:modified xsi:type="dcterms:W3CDTF">2024-01-09T07:56:30Z</dcterms:modified>
</cp:coreProperties>
</file>