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6070600" cy="4552950"/>
  <p:notesSz cx="6070600" cy="45529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2" d="100"/>
          <a:sy n="72" d="100"/>
        </p:scale>
        <p:origin x="-2554" y="-8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771" y="1411414"/>
            <a:ext cx="5165407" cy="956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1542" y="2549652"/>
            <a:ext cx="4253865" cy="11382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3847" y="1047178"/>
            <a:ext cx="2643473" cy="3004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29629" y="1047178"/>
            <a:ext cx="2643473" cy="3004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847" y="182118"/>
            <a:ext cx="5469255" cy="7284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847" y="1047178"/>
            <a:ext cx="5469255" cy="3004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66163" y="4234243"/>
            <a:ext cx="1944624" cy="2276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3847" y="4234243"/>
            <a:ext cx="1397698" cy="2276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75404" y="4234243"/>
            <a:ext cx="1397698" cy="2276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428875"/>
            <a:ext cx="4102100" cy="212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List of Important Banking Full Forms, Download Banking Abbreviations  Dictionary P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6070600" cy="4552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0</Words>
  <Application>Microsoft Office PowerPoint</Application>
  <PresentationFormat>Custom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Puttu Guruprasad</cp:lastModifiedBy>
  <cp:revision>3</cp:revision>
  <dcterms:created xsi:type="dcterms:W3CDTF">2024-01-09T10:20:46Z</dcterms:created>
  <dcterms:modified xsi:type="dcterms:W3CDTF">2024-01-09T10:43:01Z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2024-01-09T00:00:00Z</vt:filetime>
  </property>
  <property fmtid="{D5CDD505-2E9C-101B-9397-08002B2CF9AE}" pid="3" name="LastSaved">
    <vt:filetime>2024-01-09T00:00:00Z</vt:filetime>
  </property>
</Properties>
</file>