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tu Guruprasad" userId="b9b1ac4c5c52cf37" providerId="LiveId" clId="{5C92C732-250C-4F40-80FB-0F5913E9E1C8}"/>
    <pc:docChg chg="modSld">
      <pc:chgData name="Puttu Guruprasad" userId="b9b1ac4c5c52cf37" providerId="LiveId" clId="{5C92C732-250C-4F40-80FB-0F5913E9E1C8}" dt="2024-02-14T14:01:25.448" v="1" actId="207"/>
      <pc:docMkLst>
        <pc:docMk/>
      </pc:docMkLst>
      <pc:sldChg chg="modSp mod">
        <pc:chgData name="Puttu Guruprasad" userId="b9b1ac4c5c52cf37" providerId="LiveId" clId="{5C92C732-250C-4F40-80FB-0F5913E9E1C8}" dt="2024-02-14T14:01:25.448" v="1" actId="207"/>
        <pc:sldMkLst>
          <pc:docMk/>
          <pc:sldMk cId="2423601817" sldId="256"/>
        </pc:sldMkLst>
        <pc:spChg chg="mod">
          <ac:chgData name="Puttu Guruprasad" userId="b9b1ac4c5c52cf37" providerId="LiveId" clId="{5C92C732-250C-4F40-80FB-0F5913E9E1C8}" dt="2024-02-14T14:01:20.556" v="0" actId="207"/>
          <ac:spMkLst>
            <pc:docMk/>
            <pc:sldMk cId="2423601817" sldId="256"/>
            <ac:spMk id="2" creationId="{387E78C3-8E59-4363-9DA9-EDB5E04EA6EF}"/>
          </ac:spMkLst>
        </pc:spChg>
        <pc:spChg chg="mod">
          <ac:chgData name="Puttu Guruprasad" userId="b9b1ac4c5c52cf37" providerId="LiveId" clId="{5C92C732-250C-4F40-80FB-0F5913E9E1C8}" dt="2024-02-14T14:01:25.448" v="1" actId="207"/>
          <ac:spMkLst>
            <pc:docMk/>
            <pc:sldMk cId="2423601817" sldId="256"/>
            <ac:spMk id="3" creationId="{9809B735-0003-4A40-A140-0DB8DB7777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2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78C3-8E59-4363-9DA9-EDB5E04EA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721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7’ P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 </a:t>
            </a:r>
            <a:b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</a:br>
            <a: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of </a:t>
            </a:r>
            <a:b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</a:br>
            <a:r>
              <a:rPr lang="en-US" sz="96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Marketing Mix</a:t>
            </a:r>
            <a:endParaRPr lang="en-US" sz="9600" dirty="0">
              <a:latin typeface="Showcard Gothic" panose="040209040201020206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B735-0003-4A40-A140-0DB8DB77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72102"/>
            <a:ext cx="9144000" cy="1485898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r>
              <a:rPr lang="en-US" sz="6000" dirty="0">
                <a:latin typeface="Broadway" panose="04040905080B02020502" pitchFamily="82" charset="0"/>
              </a:rPr>
              <a:t>UNIT 3</a:t>
            </a:r>
            <a:br>
              <a:rPr lang="en-US" sz="6000" dirty="0">
                <a:latin typeface="Broadway" panose="04040905080B02020502" pitchFamily="82" charset="0"/>
              </a:rPr>
            </a:br>
            <a:r>
              <a:rPr lang="en-US" sz="6000" dirty="0">
                <a:latin typeface="Broadway" panose="04040905080B02020502" pitchFamily="82" charset="0"/>
              </a:rPr>
              <a:t>ESD</a:t>
            </a:r>
          </a:p>
        </p:txBody>
      </p:sp>
    </p:spTree>
    <p:extLst>
      <p:ext uri="{BB962C8B-B14F-4D97-AF65-F5344CB8AC3E}">
        <p14:creationId xmlns:p14="http://schemas.microsoft.com/office/powerpoint/2010/main" val="24236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1D9-7DDD-4BCF-8BF6-0800F8A7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7 Ps of Marketing Mix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E87-5B5E-4D7A-BE01-FEA7E0D9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7 Ps of marketing expand on the traditional 4 Ps (product, price, place, and promotion) to include additional elements that are particularly relevant to service industries. The additional Ps are people, process, and physical evidence. Here's a brief overview of each: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Product: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is the core offering of the business, whether it's a tangible good or an intangible service.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Price: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refers to the pricing strategy for the product or service, taking into account factors such as cost, competition, and perceived value.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Place: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Also known as distribution, this refers to the channels and locations through which customers can access the product or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2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18A5-5FDB-4CA8-8F3A-D187BD8F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4875"/>
          </a:xfrm>
        </p:spPr>
        <p:txBody>
          <a:bodyPr>
            <a:normAutofit fontScale="90000"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7 Ps of Marketing Mix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2CEC-4F88-48BB-8EA4-5FABE70A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04874"/>
            <a:ext cx="8220075" cy="595312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4. Promotion: </a:t>
            </a:r>
            <a:r>
              <a:rPr lang="en-US" dirty="0"/>
              <a:t>This includes the activities that communicate the value of the product or service to customers and persuade them to make a purchase.</a:t>
            </a:r>
          </a:p>
          <a:p>
            <a:endParaRPr lang="en-US" dirty="0"/>
          </a:p>
          <a:p>
            <a:r>
              <a:rPr lang="en-US" b="1" dirty="0"/>
              <a:t>5. People: </a:t>
            </a:r>
            <a:r>
              <a:rPr lang="en-US" dirty="0"/>
              <a:t>Refers to the employees and other personnel who are involved in delivering the product or service to customers. This includes their skills, knowledge, and customer service orientation.</a:t>
            </a:r>
          </a:p>
          <a:p>
            <a:endParaRPr lang="en-US" dirty="0"/>
          </a:p>
          <a:p>
            <a:r>
              <a:rPr lang="en-US" b="1" dirty="0"/>
              <a:t>6. Process: </a:t>
            </a:r>
            <a:r>
              <a:rPr lang="en-US" dirty="0"/>
              <a:t>This refers to the processes and procedures that are in place to deliver the product or service to customers. It includes things like order processing, delivery, and customer support processes.</a:t>
            </a:r>
          </a:p>
          <a:p>
            <a:endParaRPr lang="en-US" dirty="0"/>
          </a:p>
          <a:p>
            <a:r>
              <a:rPr lang="en-US" b="1" dirty="0"/>
              <a:t>7. Physical Evidence: </a:t>
            </a:r>
            <a:r>
              <a:rPr lang="en-US" dirty="0"/>
              <a:t>This refers to the tangible elements that customers interact with when they use the product or service, such as the physical environment, packaging, or branding.</a:t>
            </a:r>
          </a:p>
          <a:p>
            <a:endParaRPr lang="en-US" dirty="0"/>
          </a:p>
          <a:p>
            <a:r>
              <a:rPr lang="en-US" dirty="0"/>
              <a:t>The 7 Ps provide a comprehensive framework for businesses to consider when developing their marketing strategies, especially in service industries where the customer experience and interaction play a significant role in the overall value proposition.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6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318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Broadway</vt:lpstr>
      <vt:lpstr>Calibri</vt:lpstr>
      <vt:lpstr>Calibri Light</vt:lpstr>
      <vt:lpstr>Showcard Gothic</vt:lpstr>
      <vt:lpstr>Söhne</vt:lpstr>
      <vt:lpstr>Office Theme</vt:lpstr>
      <vt:lpstr>7’ Ps  of  Marketing Mix</vt:lpstr>
      <vt:lpstr>7 Ps of Marketing Mix</vt:lpstr>
      <vt:lpstr>7 Ps of Marketing Mix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7’ Ps  of  Marketing Mix</dc:title>
  <dc:creator>Puttu Guruprasad</dc:creator>
  <cp:lastModifiedBy>Puttu Guruprasad</cp:lastModifiedBy>
  <cp:revision>1</cp:revision>
  <dcterms:created xsi:type="dcterms:W3CDTF">2024-02-14T13:56:12Z</dcterms:created>
  <dcterms:modified xsi:type="dcterms:W3CDTF">2024-02-14T14:01:44Z</dcterms:modified>
</cp:coreProperties>
</file>