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1DDA-7074-4D86-B7D7-ABF290D3F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32903-4A5A-4FFD-967D-8C0995B0E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1D52C-796B-4944-B27F-2A1DAB4B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022-7DE2-4851-9F50-AA9478BA69C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84A24-859A-4ED3-9ECD-6985AF48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F558-DDCE-41B8-A52B-99E30B8A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260-8099-4CC0-9C4B-1326F21E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4B3D-98DF-407D-90A3-B77CB5EB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46799-4D28-4D0A-A94F-2F0A10740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DD8A-EE61-45E3-9E7A-E1EC7CAE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022-7DE2-4851-9F50-AA9478BA69C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36AE-C317-4CF9-9430-1CC2912D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FC90-726B-4165-83FF-07DE0981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260-8099-4CC0-9C4B-1326F21E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3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4D56A-ADAF-4F9F-95FB-9B6BD7E6F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9E1C4-21BA-4BED-B599-9D8ED909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B122-55A5-4FDD-A089-60E0DC74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022-7DE2-4851-9F50-AA9478BA69C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194C-6084-4CDE-9BD3-F556B634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A8F5-8540-46B7-A742-58FE7C7D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260-8099-4CC0-9C4B-1326F21E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4A5D-8F67-4C60-A19C-D5A4D4BF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81E4-F468-4FAD-BFD7-1EB5B56A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29FE-4CA3-404A-A5C2-652A97A9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022-7DE2-4851-9F50-AA9478BA69C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E5DB-7711-4030-BD7B-5157E80D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8880-894B-45A8-91E7-EE0D60F6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260-8099-4CC0-9C4B-1326F21E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2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58B7-A494-4F32-95AF-DC3E65DB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772C8-9BAB-43BC-91D0-F306EB46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3302-1C45-49EA-86BA-B45B6CA4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022-7DE2-4851-9F50-AA9478BA69C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E65B-2602-4E18-8E12-05DFD0D6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0249D-E5A0-4050-808D-CF889E7A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260-8099-4CC0-9C4B-1326F21E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5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84FE-F3D1-4B84-A364-C27275F9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3B5E-172E-4C9A-88B6-446ED867B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5CFB4-60A8-4605-9EA9-5DD745553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DBDC0-BBF5-4C35-8F21-4AE48C4D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022-7DE2-4851-9F50-AA9478BA69C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8D1C3-1D92-484A-A54B-73F457FF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BF57-7EFC-45F7-9868-EC21A8FE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260-8099-4CC0-9C4B-1326F21E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5E32-2A7F-4561-B757-BD5559D9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DAE4C-0FD0-464E-B61C-CE58037DB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85220-2CEA-41DB-BF75-E97DDD183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3208B-E698-48C7-A6E7-55FEAE02F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1E494-EA93-4BDD-93E8-0A05501FB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0009-F229-4D2F-AD5E-FA5D2A26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022-7DE2-4851-9F50-AA9478BA69C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6C2B1-D12A-4A9A-97CA-B0DAF26B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C5F86-9417-4E94-AF9E-CEB1EB60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260-8099-4CC0-9C4B-1326F21E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C1EC-0514-4980-B824-623A5EB7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D7188-CB28-4090-9568-B2447C49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022-7DE2-4851-9F50-AA9478BA69C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F4AB3-7FDB-4C80-BEEC-5D197930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B5DC-DEBF-47A9-B8E0-23CD90CA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260-8099-4CC0-9C4B-1326F21E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24C2F-850D-49F3-ACC3-EE56F23C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022-7DE2-4851-9F50-AA9478BA69C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4331D-7DA4-475E-AB40-719E4967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6066E-9E9A-45CB-9D19-F06D8F10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260-8099-4CC0-9C4B-1326F21E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6B1D-42DD-4154-8944-2A3406AB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A10B-22D5-41BA-817B-2B85349B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44ED8-315E-4F57-9C92-7813E4DD5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3075-5D43-4516-AFAD-10B6D479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022-7DE2-4851-9F50-AA9478BA69C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E5A38-2837-46D3-A9B1-E57958FE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85D60-AA3E-4C40-886E-74A208F8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260-8099-4CC0-9C4B-1326F21E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A0D5-AD45-455D-8170-10E2AA0E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C3E34-E158-4931-87DF-D8D99E26B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C3EF6-A97B-41FB-8B52-85F287D28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9D4EE-719A-40B1-A9BF-645D81B6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C022-7DE2-4851-9F50-AA9478BA69C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0AC9F-67FE-412B-9450-7CEB4F3A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9AEA-1C5D-4BE1-8056-F0C34B42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260-8099-4CC0-9C4B-1326F21E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5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A59BB-70DC-4114-A504-7E7DDAB1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45728-FB4F-412C-8C26-4C358769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C3450-01D9-43CE-A344-2F7F7DC8E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C022-7DE2-4851-9F50-AA9478BA69C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B1C0-448C-4C6B-AA87-54F94F400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EDAA-B889-446B-9CAA-843A58631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4260-8099-4CC0-9C4B-1326F21E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15CF-E251-4465-AC42-BB9F6FFBD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16100" dirty="0">
                <a:latin typeface="Berlin Sans FB Demi" panose="020E0802020502020306" pitchFamily="34" charset="0"/>
              </a:rPr>
              <a:t>Functions </a:t>
            </a:r>
            <a:r>
              <a:rPr lang="en-US" sz="19300" dirty="0">
                <a:latin typeface="Berlin Sans FB Demi" panose="020E0802020502020306" pitchFamily="34" charset="0"/>
              </a:rPr>
              <a:t>of </a:t>
            </a:r>
            <a:r>
              <a:rPr lang="en-US" sz="13400" dirty="0">
                <a:latin typeface="Berlin Sans FB Demi" panose="020E0802020502020306" pitchFamily="34" charset="0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413344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4FB6-B53B-4568-B773-2ED46701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55A0-81E5-4C0D-8C46-9DE04F51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Marketing serves several key functions within a business, all aimed at promoting the company's products or services and ultimately driving revenue. Here are some of the key functions of marketing:</a:t>
            </a:r>
          </a:p>
          <a:p>
            <a:endParaRPr lang="en-US" sz="3200" dirty="0"/>
          </a:p>
          <a:p>
            <a:r>
              <a:rPr lang="en-US" sz="3200" b="1" dirty="0"/>
              <a:t>1. Market Research: </a:t>
            </a:r>
            <a:r>
              <a:rPr lang="en-US" sz="3200" dirty="0"/>
              <a:t>Marketing starts with understanding the market. This involves researching consumer needs, preferences, and behaviors to identify opportunities and potential target markets.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2BEF-F709-4797-B0EE-78FE796D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Functions of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9675-8282-45DD-B799-D1109783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Product Development and Improvement: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market research, marketing helps in developing new products or improving existing ones to meet customer needs and stay competitive.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Pricing Strategy: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 helps determine the right pricing strategy for products or services, considering factors such as cost, competition, and perceived value to customers.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60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3835-42B5-4F91-838F-8D5F0A02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Functions of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8BE5-1C87-4A89-9910-0DDB028C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Promotion and Advertising: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 is responsible for creating awareness about the product or service through various promotional activities, including advertising, public relations, and digital marketing.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Distribution and Sales: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 plays a role in determining the best distribution channels to make the product or service accessible to customers and drive sales.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5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2B02-7D8B-44D5-A142-858BBD21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Functions of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C27C-7EAF-4E11-B0E1-A99CA648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Brand Building: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 helps create and maintain a strong brand image and reputation, which can differentiate a company's products or services from competitors.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Customer Relationship Management: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 involves building and maintaining relationships with customers through strategies such as loyalty programs, customer service, and personalized marketing campaigns.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6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037C-4856-467D-A832-2D313ED6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Functions of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F484-41D2-4020-B78A-BC1FA5A0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 Market Analysis and Strategy: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 continuously analyzes market trends and competitors to adjust strategies and stay competitive in the market.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Innovation and Adaptation: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 helps businesses innovate and adapt to changing market conditions, customer preferences, and technological advancements.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 Revenue Generation: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Ultimately, the goal of marketing is to drive revenue by attracting new customers, retaining existing ones, and increasing sales of products or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8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Office Theme</vt:lpstr>
      <vt:lpstr>Functions of Marketing</vt:lpstr>
      <vt:lpstr>Functions of Marketing</vt:lpstr>
      <vt:lpstr>Functions of Marketing</vt:lpstr>
      <vt:lpstr>Functions of Marketing</vt:lpstr>
      <vt:lpstr>Functions of Marketing</vt:lpstr>
      <vt:lpstr>Functions of Marketing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of Marketing</dc:title>
  <dc:creator>Puttu Guruprasad</dc:creator>
  <cp:lastModifiedBy>Puttu Guruprasad</cp:lastModifiedBy>
  <cp:revision>1</cp:revision>
  <dcterms:created xsi:type="dcterms:W3CDTF">2024-02-20T03:24:09Z</dcterms:created>
  <dcterms:modified xsi:type="dcterms:W3CDTF">2024-02-20T03:31:07Z</dcterms:modified>
</cp:coreProperties>
</file>