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AF85-70D4-414F-939E-0BE20CAA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2618C-E1DC-4DC9-8E05-209421FA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2B7C-FF18-4875-A676-7AB219AD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EFEC-44B6-4DF2-BA02-308D9868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DCB62-FEC5-4F35-A356-2D869665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E7F9-E20A-4ED7-8619-FB702277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C4B4-8244-413B-A4D4-1CECE65F3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C39B-4428-4B43-BE92-5539551E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EDD2-C8DD-4FCC-B53C-73B6910C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0CE0-0037-4DD3-BCC0-77AF77A5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859DC-785B-463F-B683-C0F9AD379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915B9-0017-4301-8409-068C11847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2E82-83F9-4275-8498-4ECDD948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7134-9067-4898-AC11-8D513D4E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845C-ECA5-40EB-AEBC-4A2ED73B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9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5FA6-A891-4D6E-B5FC-AD888076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BA0B-8328-40C0-B043-5AA2081D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3E13-B68E-44EA-88F6-EDCD3106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D34C-1B56-408C-8439-7754C0A1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8284-C51C-40AA-86C9-D7A0CAF4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A380-5119-42E1-90D0-B9B3EBF2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F6613-2FEB-4B70-A42C-D644932C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BBB8-AD98-4F76-9AD2-CC2FFD53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EAE9-582B-4D24-86D6-5C7ED225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0C34-4E0D-4413-AFED-E928D0D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A8D9-327B-4BE4-9281-E9B1B323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19B4-FD25-4290-A408-60CBE0AE6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46F32-DA1E-495C-89A3-B75F18C5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910C8-D3DC-4664-B129-0B727D5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100D1-6007-4861-A764-713A47FA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2EA1-43E6-499E-846A-6DE44392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1AE0-5198-460B-BC0E-5D1B3AFA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43FC4-4686-4248-A258-C24C9472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FFFFA-9D42-4BB5-8333-8623D4FF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26B53-F632-4A76-96FF-DB5C2F0F2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87A46-859D-44AF-BF19-9F9207818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FFF88-535D-41FA-8FB7-32163BD1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55D5F-7C72-4690-A4CC-F11F18AA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38036-CD9E-42A9-AF6F-63CB924E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0246-9DD7-4AB6-AFE9-58821DAB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0FA7D-376E-4BDA-8950-7B63652F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1EF84-F8F5-4090-9AF8-19D86513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30892-101A-4E28-A401-9ED093CE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C7969-D6F3-4935-9A14-2620E07B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2EBC9-657B-4DB9-A92C-077FEC4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186FC-2B04-4E24-8D19-BB2C5822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96F3-902E-4921-B411-0ABCBEC5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C8E0-6373-4D9E-BC1A-B2121241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08FB1-6769-4A1F-B9D7-258528897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89E93-4DD2-4488-BFB7-D5E9352E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92C4-099A-42B9-9FAE-73964DC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E3E5-1363-4E50-A8F2-A9E0A955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B73F-36D6-4C16-8FA8-8B33C6B1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247B5-795F-4721-B310-BC1433BE7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971F9-CE20-48ED-853F-77110799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D61F-4703-4389-B1D7-B2B1EBB7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E1E37-D29D-4987-A612-53BE069C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05C80-B21D-4366-B7F1-97618E18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3F80A-8701-49D8-A026-C921C7A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4EC7-1B97-47F2-97BB-3F8513862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678E-7CD4-44FC-852B-5E3E0513B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5231B-1C0E-4CCA-BED1-B71A7CA3259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B223-17D5-4E36-B1C3-288641B35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1BC9-A077-4C3A-8166-C4C303C38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521F-AC29-407D-932C-C6B1C927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A462-259C-41E3-928C-6B8757ABC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78167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D0D0D"/>
                </a:solidFill>
                <a:latin typeface="Showcard Gothic" panose="04020904020102020604" pitchFamily="82" charset="0"/>
              </a:rPr>
              <a:t>M</a:t>
            </a:r>
            <a:r>
              <a:rPr lang="en-US" sz="80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  <a:t>arketing </a:t>
            </a:r>
            <a:r>
              <a:rPr lang="en-US" sz="8000" dirty="0">
                <a:solidFill>
                  <a:srgbClr val="0D0D0D"/>
                </a:solidFill>
                <a:latin typeface="Showcard Gothic" panose="04020904020102020604" pitchFamily="82" charset="0"/>
              </a:rPr>
              <a:t>S</a:t>
            </a:r>
            <a:r>
              <a:rPr lang="en-US" sz="80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  <a:t>trategies </a:t>
            </a:r>
            <a:r>
              <a:rPr lang="en-US" sz="8000" dirty="0">
                <a:solidFill>
                  <a:srgbClr val="0D0D0D"/>
                </a:solidFill>
                <a:latin typeface="Showcard Gothic" panose="04020904020102020604" pitchFamily="82" charset="0"/>
              </a:rPr>
              <a:t>B</a:t>
            </a:r>
            <a:r>
              <a:rPr lang="en-US" sz="80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  <a:t>ased on Product Life </a:t>
            </a:r>
            <a:r>
              <a:rPr lang="en-US" sz="8000" dirty="0">
                <a:solidFill>
                  <a:srgbClr val="0D0D0D"/>
                </a:solidFill>
                <a:latin typeface="Showcard Gothic" panose="04020904020102020604" pitchFamily="82" charset="0"/>
              </a:rPr>
              <a:t>C</a:t>
            </a:r>
            <a:r>
              <a:rPr lang="en-US" sz="8000" b="0" i="0" dirty="0">
                <a:solidFill>
                  <a:srgbClr val="0D0D0D"/>
                </a:solidFill>
                <a:effectLst/>
                <a:latin typeface="Showcard Gothic" panose="04020904020102020604" pitchFamily="82" charset="0"/>
              </a:rPr>
              <a:t>ycle</a:t>
            </a:r>
            <a:endParaRPr lang="en-US" sz="8000" dirty="0">
              <a:latin typeface="Showcard Gothic" panose="04020904020102020604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A5B17-EA36-441D-BB7B-97E09A37F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81674"/>
            <a:ext cx="9144000" cy="1076325"/>
          </a:xfrm>
          <a:solidFill>
            <a:schemeClr val="accent6"/>
          </a:solidFill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latin typeface="Cooper Black" panose="0208090404030B020404" pitchFamily="18" charset="0"/>
              </a:rPr>
              <a:t>EEM</a:t>
            </a:r>
            <a:br>
              <a:rPr lang="en-US" sz="4000" dirty="0">
                <a:latin typeface="Cooper Black" panose="0208090404030B020404" pitchFamily="18" charset="0"/>
              </a:rPr>
            </a:br>
            <a:r>
              <a:rPr lang="en-US" sz="4000" dirty="0">
                <a:latin typeface="Cooper Black" panose="0208090404030B020404" pitchFamily="18" charset="0"/>
              </a:rPr>
              <a:t>UNIT-3</a:t>
            </a:r>
          </a:p>
        </p:txBody>
      </p:sp>
    </p:spTree>
    <p:extLst>
      <p:ext uri="{BB962C8B-B14F-4D97-AF65-F5344CB8AC3E}">
        <p14:creationId xmlns:p14="http://schemas.microsoft.com/office/powerpoint/2010/main" val="373115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B3121-0583-4332-9723-1E66130B4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1026"/>
            <a:ext cx="9144000" cy="627697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A73A2C-F978-4FCB-BC13-59A849C7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8102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D0D0D"/>
                </a:solidFill>
                <a:latin typeface="Söhne"/>
              </a:rPr>
              <a:t>M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arketing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trategies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B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ased on Product Life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C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ycle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635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7DE2-A3E3-4AEB-949E-0CB61645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D0D0D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arketing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trategies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ased on Product Life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A4D7-19F7-4209-874A-0FD4394F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Marketing strategies can vary depending on the stage of the product life cycle. Here are some common strategies for each stage: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Introduction Stage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Focus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Create awareness and establish a market for the product.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Strategies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Heavy marketing and promotion to build brand awareness.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Offering promotional pricing or discounts to encourage trial.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Limited distribution to manage costs and gauge initial demand.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Educating consumers about the product's benefits and 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06D-C14B-4F16-961F-21EE0B58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Growth Stage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Focus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Increase market share and maximize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Strategies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Expand distribution channels to reach more customers.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 product features or introduce product variations to meet different customer needs.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Increase marketing efforts to maintain brand awareness and differentiate from competitors.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Adjust pricing to maximize revenue and market share.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8F0223-B14C-46EC-B408-D8E1D4CA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D0D0D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arketing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trategies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ased on Product Life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9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7604-1B1D-4A94-B370-976A00A5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Maturity Stage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Focus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Maintain market share and maximize profit.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Strategies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Focus on product differentiation and customer loyalty to maintain market share.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Price adjustments to defend against competitors or capture price-sensitive segments.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Cost-cutting measures to maintain profitability.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Explore new market segments or distribution channels to expand reach.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E8A3E6-596E-4353-8711-1F431B9E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D0D0D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arketing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trategies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ased on Product Life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1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EB8F-05F5-4E26-9E7F-40F729B7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Decline Stage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Focus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Manage decline and exit the market gracefully.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Strategies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Reduce marketing and promotional expenses, focusing on profitable segments.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Consider product line extensions or repositioning for a last effort to revive sales.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Manage inventory and production costs to maximize profitability.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Plan for the end of the product life cycle, including phasing out production and managing customer transition to other products.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aligning marketing strategies with the product life cycle stage, businesses can effectively manage their products and maximize their success in the market.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9D650C-1050-4F34-A5A2-998E2281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D0D0D"/>
                </a:solidFill>
                <a:latin typeface="Söhne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arketing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trategies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ased on Product Life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Showcard Gothic</vt:lpstr>
      <vt:lpstr>Söhne</vt:lpstr>
      <vt:lpstr>Office Theme</vt:lpstr>
      <vt:lpstr>Marketing Strategies Based on Product Life Cycle</vt:lpstr>
      <vt:lpstr>Marketing Strategies Based on Product Life Cycle</vt:lpstr>
      <vt:lpstr>Marketing Strategies Based on Product Life Cycle</vt:lpstr>
      <vt:lpstr>Marketing Strategies Based on Product Life Cycle</vt:lpstr>
      <vt:lpstr>Marketing Strategies Based on Product Life Cycle</vt:lpstr>
      <vt:lpstr>Marketing Strategies Based on Product 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Strategies Based on Product Life Cycle</dc:title>
  <dc:creator>Puttu Guruprasad</dc:creator>
  <cp:lastModifiedBy>Puttu Guruprasad</cp:lastModifiedBy>
  <cp:revision>2</cp:revision>
  <dcterms:created xsi:type="dcterms:W3CDTF">2024-02-20T03:33:41Z</dcterms:created>
  <dcterms:modified xsi:type="dcterms:W3CDTF">2024-02-20T03:40:10Z</dcterms:modified>
</cp:coreProperties>
</file>