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557" r:id="rId3"/>
    <p:sldId id="5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2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9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6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34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51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88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92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6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2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3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BCG Matrix? (With Definition, Tips and Examples) | Indeed.com">
            <a:extLst>
              <a:ext uri="{FF2B5EF4-FFF2-40B4-BE49-F238E27FC236}">
                <a16:creationId xmlns:a16="http://schemas.microsoft.com/office/drawing/2014/main" id="{0A15667C-F3E8-435A-8BDA-2999306E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9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bcg-matri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bcg-matri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bcg-matri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bcg-matri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bcg-matri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bcg-matri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bcg-matri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bcg-matri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bcg-matri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bcg-matri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078861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Pre PhD (PhD)from JNTUK.,  Topper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Administration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Commerce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bcg-matri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bcg-matri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bcg-matri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bcg-matri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bcg-matri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cg-matri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bcg-matri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bcg-matri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Puttu Guruprasad</dc:creator>
  <cp:keywords/>
  <dc:description>generated using python-pptx</dc:description>
  <cp:lastModifiedBy>Puttu Guruprasad</cp:lastModifiedBy>
  <cp:revision>2</cp:revision>
  <dcterms:created xsi:type="dcterms:W3CDTF">2013-01-27T09:14:16Z</dcterms:created>
  <dcterms:modified xsi:type="dcterms:W3CDTF">2024-03-18T09:35:12Z</dcterms:modified>
  <cp:category/>
</cp:coreProperties>
</file>