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393a8bb333c3f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977C8-CEBA-4869-9402-2276C68F1D7D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A454-DB35-42E0-BE1C-F6DC9B2C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4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1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3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1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3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8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D19D-9B0D-4094-A392-D70D58D616F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D10A-3189-4951-8666-D8073CB2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73487"/>
            <a:ext cx="91977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UNIT-III: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 Tagging and N-Gram Models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Speech POS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kind of classification that may be defined as the automatic assignment of description to the tokens.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descriptor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may represent one of the part-of-speech, semantic information and so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assigning one of the parts of speech to the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a task of labelling each word in a sentence with its appropriate part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speech include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sub-categories.</a:t>
            </a:r>
          </a:p>
        </p:txBody>
      </p:sp>
    </p:spTree>
    <p:extLst>
      <p:ext uri="{BB962C8B-B14F-4D97-AF65-F5344CB8AC3E}">
        <p14:creationId xmlns:p14="http://schemas.microsoft.com/office/powerpoint/2010/main" val="3373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385" y="2294963"/>
            <a:ext cx="5676900" cy="918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93" y="3815603"/>
            <a:ext cx="268605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905" y="3302934"/>
            <a:ext cx="3295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546" y="2099421"/>
            <a:ext cx="6032406" cy="37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953" y="2649630"/>
            <a:ext cx="5638800" cy="1962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483" y="4292974"/>
            <a:ext cx="4067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12320"/>
            <a:ext cx="9015241" cy="41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130"/>
            <a:ext cx="8280950" cy="43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1455"/>
            <a:ext cx="8443034" cy="43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6340"/>
            <a:ext cx="8660426" cy="42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39" y="2088496"/>
            <a:ext cx="8343901" cy="4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02" y="2442041"/>
            <a:ext cx="54673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POS tagging Approaches are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 POS tagging, 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POS tagging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based tagging</a:t>
            </a:r>
          </a:p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POS Tagging: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Rule-based taggers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dictionary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lexicon for getting possible tags for tagging each word.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word has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possible tag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taggers use hand-written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 to identify the correct tag.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suppose if the preceding word of a word is article then word must be a noun.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ule-based POS tagging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in the form of rules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These rules may be either −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Context-pattern rules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into finite-state automata, intersected with lexically ambiguous sentence representation.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Rule-Based POS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POS taggers possess the following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taggers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knowledge-driven taggers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in Rule-based POS tagging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manually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in the form of rules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some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number of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approximately around 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and language modeling is defined explicitly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taggers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r>
              <a:rPr lang="en-US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POS Tagging:</a:t>
            </a:r>
          </a:p>
          <a:p>
            <a:endParaRPr lang="en-US" b="1" dirty="0" smtClean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that includes </a:t>
            </a:r>
            <a:r>
              <a:rPr lang="en-US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called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different approaches to the problem of part-of-speech tagging can be referred to as stochastic tagger.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stochastic tagger applies the following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POS tagging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Approach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Sequence Probabilities.</a:t>
            </a:r>
          </a:p>
          <a:p>
            <a:pPr marL="58738" lvl="3" indent="-58738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Approach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encountered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word in the training set is the one assigned to 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of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</a:p>
          <a:p>
            <a:pPr marL="0" lvl="3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Probabilities.</a:t>
            </a:r>
          </a:p>
          <a:p>
            <a:pPr marL="0" lvl="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another approach of stochastic tagging, where the tagger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sequence of tags occurring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Stochastic POST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POS taggers possess the following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POS tagging is based on the probability of tag occurring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corpus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would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probability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words that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exist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corpus.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different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corpus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than training corpus).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simplest POS tagging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chooses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tags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 word in training corpus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Transformation-based Tagging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based tagging is also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Brill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instance of the transformation-based learning (TBL), which is a rule-based algorithm for automatic tagging of POS to the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TBL, allows us to have linguistic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a readable 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 one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another state by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transformation rules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draws the inspiration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tagging.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Transformation Based Learning(TBL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transformation-based learning. Consider the following steps to understand the working of TBL −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TBL usually starts with some solution to the problem and works in cycles.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beneficial transformation chosen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In each cycle, TBL will choose the most beneficial transformation.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the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transformation chosen in the last step will be applied to the problem.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Transformation-based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Transformation-based Learning (TBL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TBL are as follows −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 small set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rules and these rules are enough for tagging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as well as debugging is very 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TBL because the learned rules are easy to understand.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tagging is reduced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in TBL there is interlacing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human-generated rules.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Transformation-based tagger is much faster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Markov-model tagger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Transformation-based Learning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(TBL)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disadvantages of TBL are as follows −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Transformation-based learning (TBL)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 tag probabilities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TBL, the training time is very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especially on large corpora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89" y="2444282"/>
            <a:ext cx="3886200" cy="1323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1" y="4150377"/>
            <a:ext cx="5114925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7" y="2179824"/>
            <a:ext cx="3562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7581"/>
            <a:ext cx="12192000" cy="472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7068" y="104932"/>
            <a:ext cx="8109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–UNIT -III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02-Feb-23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39250" y="1116106"/>
            <a:ext cx="2952750" cy="517039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Tagging: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Sequence Labeling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 Lexical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Algol</a:t>
            </a:r>
          </a:p>
          <a:p>
            <a:pPr marL="28575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Trainings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9315"/>
            <a:ext cx="9197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(POS) Tagging: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 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89" y="2444282"/>
            <a:ext cx="3886200" cy="1323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1" y="4150377"/>
            <a:ext cx="5114925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7" y="2179824"/>
            <a:ext cx="356235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94865"/>
            <a:ext cx="4743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1852</Words>
  <Application>Microsoft Office PowerPoint</Application>
  <PresentationFormat>Widescreen</PresentationFormat>
  <Paragraphs>525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2023-01-31T17:19:58Z</dcterms:created>
  <dcterms:modified xsi:type="dcterms:W3CDTF">2023-02-02T01:59:39Z</dcterms:modified>
</cp:coreProperties>
</file>