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CD6E-8B13-4B91-1837-D26DA099A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9ADB4-07B3-8959-0A50-00EE9264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F306-F577-75E3-BAF7-E41A858B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77D02-2A6D-20EB-E884-F0519A8E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F8E7-66B5-B32F-87A3-EC6DDDAF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15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5585-5870-6CF3-7E79-C4A35E75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74401-3670-BA78-A866-A2A0F40FE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63EA-3AC2-9D2F-6569-9F4B2DE3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CC08-BCC9-2AB0-7CBF-0050F6FA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E8A4-400C-5058-A78F-AF3A734A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33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A64B6-635E-DFD2-4A31-CC683E976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36E7C-816B-B87A-1D77-A543833D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A68C-01AC-C828-AF17-C6DEDDB9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CA35D-425D-7B7D-3604-8C192899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8337-0531-1658-657C-F7650E13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7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5B29-058A-0A16-2463-C4B511E8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B2C3-C1D2-A592-B163-23F4C02B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5C69-4187-2169-BC55-18AF1E84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90ED-9253-0143-C52A-32B60B65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E343-D4E2-57CE-8A76-635FF782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5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EB68-DE92-8F4B-15DB-7538A157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01529-9280-A8A0-0CD7-7070FA21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C984-54CE-A467-386C-83F0BB96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5AB9-20E8-0066-451F-AB1E1294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0930-3C40-CFD4-FE01-DD57A6A6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696F-FCB8-5412-9A68-742D9B3E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F77F-A248-1DE5-586A-1D4A71A4C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CCD80-1AE1-6F03-AD60-73DCF130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AD4F2-22C3-765C-F99F-A64C4818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F566B-B315-83AD-AE6C-FDF902D2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59B9-1679-2693-300C-A2141C1D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28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7B32-33D0-F31D-418D-5989F83E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7990A-6A38-C07C-8C17-1C538EDF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BC416-7050-55AA-372D-D728D447C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942C9-BCE7-EA15-BD59-B1711FD71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A656-3859-94F4-3751-A0223A721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20D41-9259-69DF-6B90-F89B62A6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4D422-A035-FFAE-47A5-795430C4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277A4-D2F1-EA22-A572-91AD3712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2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0A36-3AC7-2F9A-8C9D-280BA32B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082DE-921C-3736-9E02-391783D3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9F333-EEEC-962C-BC32-BDDADE5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D4265-C1A2-6A8A-92DF-49F8B83A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1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EA5BF-524B-EC02-5DBD-C9D118A0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0716C-B61C-16B8-7E9B-6DBFAA06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EFD56-7F5E-9432-9D28-FA22E15A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4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F754-1685-B19F-97DA-08276021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B9C5-2572-B694-DFFE-A333E248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2A1-C94B-C833-41D7-32575E7A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C7FC6-5199-DC2A-ED56-9ABA7B6A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5EC6-CCCC-7CEE-ADF2-9A5FDDDC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AA16A-0C8E-DEEB-906B-B0D11776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2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788C-CA57-30B5-1C9B-B4A435FA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25487-E4BD-ED8F-DDE1-BC713AECF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1302-4B65-E1EA-81BD-E9CBC56C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AF0C2-BBDD-32F4-BE06-30D06E44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062C1-9E30-5628-80ED-02A998AF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B609-DEBA-2C53-84B0-11FC351E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55FBD-C31B-5531-094A-B9C2C765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E4EB4-7182-2A21-6FD5-C3D723FB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C44C-C350-5D5B-89C3-A0166CFF6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F4D3-C307-4B66-A0B2-72F3CD48B814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FE67-B12F-C9F5-7A8A-25D60DDDD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D039-1729-9162-B864-69C4F0766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0241-131F-49B2-88FD-AF0379967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3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099FD9-3675-8D09-3D9C-5C534C96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A0C65-F1E8-DFD8-0CBE-AC26D50A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2629"/>
            <a:ext cx="10515600" cy="5284334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Embeds the SQLite database engine in R, providing a DBI-compliant interface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SQLite is a public-domain, single-user, very light-weight database engine that implements a decent subset of the SQL 92 standard, including the core table creation, updating, insertion, and selection operations, plus transaction management.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4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13AA-5910-C485-413C-C936CB9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46FD-561F-A91F-2801-3B9E8BB5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E8E82-D838-0EFB-0D2D-ACB0CF6E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4" y="328542"/>
            <a:ext cx="11110894" cy="66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666A-D7DB-3E8D-E9A1-1E7C6524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B7C9-2971-6327-1399-E02A9076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945DA-D102-8E19-9826-F6B7E4CF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7888"/>
            <a:ext cx="10929587" cy="48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0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2973-1068-9873-8480-31819ED4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FE5C-9572-B96C-FF07-855748EA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48941-77C0-9BB6-C05C-FBF301F1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06950" cy="46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7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393A-3BDA-4A98-B742-91E1F5A3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b="1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Databases and Tables</a:t>
            </a:r>
            <a:br>
              <a:rPr lang="en-IN" b="1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20AF-C7E1-05F1-02AB-2B8C9EBD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RSQLite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easiest way to use a database from R because the package itself contains </a:t>
            </a:r>
            <a:r>
              <a:rPr lang="en-US" b="0" i="0" u="sng" dirty="0">
                <a:solidFill>
                  <a:srgbClr val="0033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SQLite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no external software is needed. 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4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D4C-AD18-C510-725E-446AA39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D01A-4F0E-D1D1-DC1E-F3DCD45A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41605-4BD6-55FA-7045-32CABF4B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7" y="-76622"/>
            <a:ext cx="11660598" cy="670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3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A720-A9F2-5556-573A-148A8CCF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6EFF-0987-5F70-FAB0-7336AAD6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46669-520C-5C5A-5353-95473B1E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17" y="513851"/>
            <a:ext cx="10293329" cy="56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F345-654E-68CE-C1EB-2854ABE7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1283-E6F1-5BCD-0C91-2F5944B6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1BBE9-00AE-1F31-CD62-352B5A79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4" y="538104"/>
            <a:ext cx="9931219" cy="58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FC6F-EF58-DD29-5147-5AE4612C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0132-5DE3-2F2D-514E-C78D9C20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40186-35E8-F01C-F133-06ECE13C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5" y="365125"/>
            <a:ext cx="10629681" cy="55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1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EDDB-CBA0-64CE-2D95-24476402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46D1-8449-033F-4123-DF4BF69CF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E4137-E517-BE44-B16F-B796D7D3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5" y="774678"/>
            <a:ext cx="10322995" cy="5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35F9-3ADC-A553-1258-707333E3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B957-C980-BF8C-2B47-5384E444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9A478-DFD2-CF40-B16D-91DBA44F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1" y="179195"/>
            <a:ext cx="12092379" cy="6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9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88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SQLite database</vt:lpstr>
      <vt:lpstr>PowerPoint Presentation</vt:lpstr>
      <vt:lpstr>  Creating Databases and Tables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database</dc:title>
  <dc:creator>murali krishna</dc:creator>
  <cp:lastModifiedBy>murali krishna</cp:lastModifiedBy>
  <cp:revision>7</cp:revision>
  <dcterms:created xsi:type="dcterms:W3CDTF">2023-06-06T15:28:52Z</dcterms:created>
  <dcterms:modified xsi:type="dcterms:W3CDTF">2023-06-06T16:05:01Z</dcterms:modified>
</cp:coreProperties>
</file>