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sldIdLst>
    <p:sldId id="377" r:id="rId2"/>
    <p:sldId id="378" r:id="rId3"/>
    <p:sldId id="379" r:id="rId4"/>
    <p:sldId id="380" r:id="rId5"/>
    <p:sldId id="381" r:id="rId6"/>
    <p:sldId id="382" r:id="rId7"/>
    <p:sldId id="384" r:id="rId8"/>
    <p:sldId id="385" r:id="rId9"/>
    <p:sldId id="386" r:id="rId10"/>
    <p:sldId id="387" r:id="rId11"/>
    <p:sldId id="388" r:id="rId12"/>
    <p:sldId id="397" r:id="rId13"/>
    <p:sldId id="389" r:id="rId14"/>
    <p:sldId id="390" r:id="rId15"/>
    <p:sldId id="393" r:id="rId16"/>
    <p:sldId id="394" r:id="rId17"/>
    <p:sldId id="395" r:id="rId18"/>
    <p:sldId id="396" r:id="rId19"/>
    <p:sldId id="400" r:id="rId20"/>
    <p:sldId id="401" r:id="rId21"/>
    <p:sldId id="402" r:id="rId22"/>
    <p:sldId id="403" r:id="rId23"/>
    <p:sldId id="404" r:id="rId24"/>
    <p:sldId id="405" r:id="rId25"/>
    <p:sldId id="406" r:id="rId26"/>
    <p:sldId id="408" r:id="rId27"/>
    <p:sldId id="409" r:id="rId28"/>
    <p:sldId id="410" r:id="rId29"/>
    <p:sldId id="411" r:id="rId30"/>
    <p:sldId id="414" r:id="rId31"/>
    <p:sldId id="415" r:id="rId32"/>
    <p:sldId id="416" r:id="rId33"/>
    <p:sldId id="417" r:id="rId34"/>
    <p:sldId id="418" r:id="rId35"/>
    <p:sldId id="419" r:id="rId36"/>
    <p:sldId id="420" r:id="rId37"/>
    <p:sldId id="421" r:id="rId38"/>
    <p:sldId id="422" r:id="rId39"/>
    <p:sldId id="426" r:id="rId40"/>
    <p:sldId id="427" r:id="rId41"/>
    <p:sldId id="428" r:id="rId42"/>
    <p:sldId id="423" r:id="rId43"/>
  </p:sldIdLst>
  <p:sldSz cx="9144000" cy="5143500" type="screen16x9"/>
  <p:notesSz cx="7559675" cy="10691813"/>
  <p:defaultTextStyle>
    <a:defPPr>
      <a:defRPr lang="en-US"/>
    </a:defPPr>
    <a:lvl1pPr marL="0" algn="l" defTabSz="7405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70286" algn="l" defTabSz="7405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40573" algn="l" defTabSz="7405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10859" algn="l" defTabSz="7405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481145" algn="l" defTabSz="7405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851431" algn="l" defTabSz="7405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221718" algn="l" defTabSz="7405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592004" algn="l" defTabSz="7405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2962290" algn="l" defTabSz="7405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CC"/>
    <a:srgbClr val="CC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53102" y="204769"/>
            <a:ext cx="8032833" cy="55399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3600" b="1" strike="noStrike" spc="-1" dirty="0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53103" y="1469635"/>
            <a:ext cx="7837228" cy="142285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300" b="0" strike="noStrike" spc="-1" dirty="0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53103" y="3027937"/>
            <a:ext cx="7837228" cy="142285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300" b="0" strike="noStrike" spc="-1" dirty="0">
              <a:solidFill>
                <a:srgbClr val="333333"/>
              </a:solidFill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53102" y="204769"/>
            <a:ext cx="8032833" cy="55399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3600" b="1" strike="noStrike" spc="-1" dirty="0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53102" y="1469635"/>
            <a:ext cx="3824241" cy="142285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300" b="0" strike="noStrike" spc="-1" dirty="0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69029" y="1469635"/>
            <a:ext cx="3824241" cy="142285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300" b="0" strike="noStrike" spc="-1" dirty="0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53102" y="3027937"/>
            <a:ext cx="3824241" cy="142285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300" b="0" strike="noStrike" spc="-1" dirty="0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669029" y="3027937"/>
            <a:ext cx="3824241" cy="142285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300" b="0" strike="noStrike" spc="-1" dirty="0">
              <a:solidFill>
                <a:srgbClr val="333333"/>
              </a:solidFill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53102" y="204769"/>
            <a:ext cx="8032833" cy="55399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3600" b="1" strike="noStrike" spc="-1" dirty="0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53102" y="1469635"/>
            <a:ext cx="2523261" cy="142285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300" b="0" strike="noStrike" spc="-1" dirty="0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302739" y="1469635"/>
            <a:ext cx="2523261" cy="142285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300" b="0" strike="noStrike" spc="-1" dirty="0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5952701" y="1469635"/>
            <a:ext cx="2523261" cy="142285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300" b="0" strike="noStrike" spc="-1" dirty="0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53102" y="3027937"/>
            <a:ext cx="2523261" cy="142285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300" b="0" strike="noStrike" spc="-1" dirty="0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302739" y="3027937"/>
            <a:ext cx="2523261" cy="142285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300" b="0" strike="noStrike" spc="-1" dirty="0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5952701" y="3027937"/>
            <a:ext cx="2523261" cy="142285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300" b="0" strike="noStrike" spc="-1" dirty="0">
              <a:solidFill>
                <a:srgbClr val="333333"/>
              </a:solidFill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53102" y="204769"/>
            <a:ext cx="8032833" cy="55399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3600" b="1" strike="noStrike" spc="-1" dirty="0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53103" y="1469635"/>
            <a:ext cx="7837228" cy="40011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2600" b="0" strike="noStrike" spc="-1" dirty="0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53102" y="204769"/>
            <a:ext cx="8032833" cy="55399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3600" b="1" strike="noStrike" spc="-1" dirty="0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53103" y="1469635"/>
            <a:ext cx="7837228" cy="298335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300" b="0" strike="noStrike" spc="-1" dirty="0">
              <a:solidFill>
                <a:srgbClr val="333333"/>
              </a:solidFill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53102" y="204769"/>
            <a:ext cx="8032833" cy="55399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3600" b="1" strike="noStrike" spc="-1" dirty="0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53102" y="1469635"/>
            <a:ext cx="3824241" cy="298335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300" b="0" strike="noStrike" spc="-1" dirty="0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69029" y="1469635"/>
            <a:ext cx="3824241" cy="298335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300" b="0" strike="noStrike" spc="-1" dirty="0">
              <a:solidFill>
                <a:srgbClr val="333333"/>
              </a:solidFill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53102" y="204769"/>
            <a:ext cx="8032833" cy="55399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3600" b="1" strike="noStrike" spc="-1" dirty="0">
              <a:solidFill>
                <a:srgbClr val="333333"/>
              </a:solidFill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53102" y="204769"/>
            <a:ext cx="8032833" cy="40011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2600" b="0" strike="noStrike" spc="-1" dirty="0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53102" y="204769"/>
            <a:ext cx="8032833" cy="55399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3600" b="1" strike="noStrike" spc="-1" dirty="0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53102" y="1469635"/>
            <a:ext cx="3824241" cy="142285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300" b="0" strike="noStrike" spc="-1" dirty="0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69029" y="1469635"/>
            <a:ext cx="3824241" cy="298335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300" b="0" strike="noStrike" spc="-1" dirty="0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53102" y="3027937"/>
            <a:ext cx="3824241" cy="142285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300" b="0" strike="noStrike" spc="-1" dirty="0">
              <a:solidFill>
                <a:srgbClr val="333333"/>
              </a:solidFill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53102" y="204769"/>
            <a:ext cx="8032833" cy="55399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3600" b="1" strike="noStrike" spc="-1" dirty="0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53102" y="1469635"/>
            <a:ext cx="3824241" cy="298335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300" b="0" strike="noStrike" spc="-1" dirty="0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69029" y="1469635"/>
            <a:ext cx="3824241" cy="142285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300" b="0" strike="noStrike" spc="-1" dirty="0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69029" y="3027937"/>
            <a:ext cx="3824241" cy="142285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300" b="0" strike="noStrike" spc="-1" dirty="0">
              <a:solidFill>
                <a:srgbClr val="333333"/>
              </a:solidFill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53102" y="204769"/>
            <a:ext cx="8032833" cy="55399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3600" b="1" strike="noStrike" spc="-1" dirty="0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53102" y="1469635"/>
            <a:ext cx="3824241" cy="142285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300" b="0" strike="noStrike" spc="-1" dirty="0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69029" y="1469635"/>
            <a:ext cx="3824241" cy="142285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300" b="0" strike="noStrike" spc="-1" dirty="0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53103" y="3027937"/>
            <a:ext cx="7837228" cy="142285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300" b="0" strike="noStrike" spc="-1" dirty="0">
              <a:solidFill>
                <a:srgbClr val="333333"/>
              </a:solidFill>
              <a:latin typeface="Noto Sans Regular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53102" y="204769"/>
            <a:ext cx="8032833" cy="85900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3600" b="1" strike="noStrike" spc="-1" dirty="0">
                <a:solidFill>
                  <a:srgbClr val="333333"/>
                </a:solidFill>
                <a:latin typeface="Noto Sans Regular"/>
              </a:rPr>
              <a:t>Click to edit the title text format</a:t>
            </a: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53103" y="1469635"/>
            <a:ext cx="7837228" cy="298335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300" b="0" strike="noStrike" spc="-1" dirty="0">
                <a:solidFill>
                  <a:srgbClr val="333333"/>
                </a:solidFill>
                <a:latin typeface="Noto Sans Regular"/>
              </a:rPr>
              <a:t>Click to edit the outline text format</a:t>
            </a:r>
          </a:p>
          <a:p>
            <a:pPr marL="699754" lvl="1" indent="-262408">
              <a:spcAft>
                <a:spcPts val="918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lang="en-US" sz="2300" b="0" strike="noStrike" spc="-1" dirty="0">
                <a:solidFill>
                  <a:srgbClr val="333333"/>
                </a:solidFill>
                <a:latin typeface="Noto Sans Regular"/>
              </a:rPr>
              <a:t>Second Outline Level</a:t>
            </a:r>
          </a:p>
          <a:p>
            <a:pPr marL="1049630" lvl="2" indent="-233251">
              <a:spcAft>
                <a:spcPts val="68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300" b="0" strike="noStrike" spc="-1" dirty="0">
                <a:solidFill>
                  <a:srgbClr val="333333"/>
                </a:solidFill>
                <a:latin typeface="Noto Sans Regular"/>
              </a:rPr>
              <a:t>Third Outline Level</a:t>
            </a:r>
          </a:p>
          <a:p>
            <a:pPr marL="1399507" lvl="3" indent="-174938">
              <a:spcAft>
                <a:spcPts val="459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lang="en-US" sz="2300" b="0" strike="noStrike" spc="-1" dirty="0">
                <a:solidFill>
                  <a:srgbClr val="333333"/>
                </a:solidFill>
                <a:latin typeface="Noto Sans Regular"/>
              </a:rPr>
              <a:t>Fourth Outline Level</a:t>
            </a:r>
          </a:p>
          <a:p>
            <a:pPr marL="1749384" lvl="4" indent="-174938">
              <a:spcAft>
                <a:spcPts val="229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300" b="0" strike="noStrike" spc="-1" dirty="0">
                <a:solidFill>
                  <a:srgbClr val="333333"/>
                </a:solidFill>
                <a:latin typeface="Noto Sans Regular"/>
              </a:rPr>
              <a:t>Fifth Outline Level</a:t>
            </a:r>
          </a:p>
          <a:p>
            <a:pPr marL="2099261" lvl="5" indent="-174938">
              <a:spcAft>
                <a:spcPts val="229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300" b="0" strike="noStrike" spc="-1" dirty="0">
                <a:solidFill>
                  <a:srgbClr val="333333"/>
                </a:solidFill>
                <a:latin typeface="Noto Sans Regular"/>
              </a:rPr>
              <a:t>Sixth Outline Level</a:t>
            </a:r>
          </a:p>
          <a:p>
            <a:pPr marL="2449138" lvl="6" indent="-174938">
              <a:spcAft>
                <a:spcPts val="229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300" b="0" strike="noStrike" spc="-1" dirty="0">
                <a:solidFill>
                  <a:srgbClr val="333333"/>
                </a:solidFill>
                <a:latin typeface="Noto Sans Regular"/>
              </a:rPr>
              <a:t>Seventh Outline Level</a:t>
            </a:r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457172" y="4685685"/>
            <a:ext cx="2130093" cy="35467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100" b="0" strike="noStrike" spc="-1" dirty="0">
                <a:latin typeface="Noto Sans Regular"/>
              </a:rPr>
              <a:t>&lt;date/time&gt;</a:t>
            </a: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3127054" y="4685685"/>
            <a:ext cx="2898142" cy="35467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1100" b="0" strike="noStrike" spc="-1" dirty="0">
                <a:latin typeface="Noto Sans Regular"/>
              </a:rPr>
              <a:t>&lt;footer&gt;</a:t>
            </a: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6555842" y="4685685"/>
            <a:ext cx="2130093" cy="35467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67ABCEC4-266A-4551-B72A-16CC173DCC86}" type="slidenum">
              <a:rPr lang="en-US" sz="1100" b="0" strike="noStrike" spc="-1">
                <a:latin typeface="Noto Sans Regular"/>
              </a:rPr>
              <a:pPr algn="r"/>
              <a:t>‹#›</a:t>
            </a:fld>
            <a:r>
              <a:rPr lang="en-US" sz="1100" b="0" strike="noStrike" spc="-1" dirty="0">
                <a:latin typeface="Noto Sans Regular"/>
              </a:rPr>
              <a:t> / </a:t>
            </a:r>
            <a:fld id="{2B4B8626-72AB-4C9D-A526-301D4030589F}" type="slidecount">
              <a:rPr lang="en-US" sz="1100" b="0" strike="noStrike" spc="-1">
                <a:latin typeface="Noto Sans Regular"/>
              </a:rPr>
              <a:pPr algn="r"/>
              <a:t>50</a:t>
            </a:fld>
            <a:endParaRPr lang="en-US" sz="1100" b="0" strike="noStrike" spc="-1" dirty="0">
              <a:latin typeface="Noto Sans Regular"/>
            </a:endParaRPr>
          </a:p>
        </p:txBody>
      </p:sp>
      <p:sp>
        <p:nvSpPr>
          <p:cNvPr id="47" name="CustomShape 6"/>
          <p:cNvSpPr/>
          <p:nvPr/>
        </p:nvSpPr>
        <p:spPr>
          <a:xfrm>
            <a:off x="0" y="195951"/>
            <a:ext cx="457172" cy="734817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>
      <a:lvl1pPr marL="349877" indent="-262408">
        <a:spcAft>
          <a:spcPts val="1145"/>
        </a:spcAft>
        <a:buClr>
          <a:srgbClr val="EF2929"/>
        </a:buClr>
        <a:buSzPct val="45000"/>
        <a:buFont typeface="Wingdings" charset="2"/>
        <a:buChar char=""/>
        <a:defRPr/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924800" y="4767263"/>
            <a:ext cx="762000" cy="27384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D888EE73-9DD6-4ED8-931E-33F0D97AF7E9}" type="slidenum">
              <a:rPr lang="en-US" smtClean="0"/>
              <a:pPr/>
              <a:t>1</a:t>
            </a:fld>
            <a:endParaRPr lang="en-US" dirty="0" smtClean="0"/>
          </a:p>
        </p:txBody>
      </p:sp>
      <p:pic>
        <p:nvPicPr>
          <p:cNvPr id="1026" name="Picture 2" descr="C:\Users\Gopi Krishna\Downloads\WhatsApp Image 2021-04-26 at 12.13.51 PM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Gopi Krishna\Downloads\WhatsApp Image 2021-04-27 at 1.01.34 PM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Gopi Krishna\Downloads\WhatsApp Image 2021-04-27 at 1.01.33 PM (2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Gopi Krishna\Downloads\WhatsApp Image 2021-04-27 at 1.01.33 PM (1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Gopi Krishna\Downloads\WhatsApp Image 2021-04-27 at 1.01.33 PM (1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Gopi Krishna\Downloads\WhatsApp Image 2021-04-27 at 1.01.33 PM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opi Krishna\Downloads\WhatsApp Image 2021-04-30 at 1.17.13 PM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Gopi Krishna\Downloads\WhatsApp Image 2021-04-30 at 1.17.13 PM (1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Gopi Krishna\Downloads\WhatsApp Image 2021-04-30 at 1.17.13 PM (2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Gopi Krishna\Downloads\WhatsApp Image 2021-04-30 at 1.17.13 PM (3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opi Krishna\Downloads\WhatsApp Image 2021-05-03 at 1.40.45 PM (4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Gopi Krishna\Downloads\WhatsApp Image 2021-04-26 at 12.13.51 PM (1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Gopi Krishna\Downloads\WhatsApp Image 2021-05-03 at 1.40.45 PM (3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Gopi Krishna\Downloads\WhatsApp Image 2021-05-03 at 1.40.45 PM (2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Gopi Krishna\Downloads\WhatsApp Image 2021-05-03 at 1.40.45 PM (1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Gopi Krishna\Downloads\WhatsApp Image 2021-05-03 at 1.40.45 PM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Gopi Krishna\Downloads\WhatsApp Image 2021-05-03 at 1.40.44 PM (1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Gopi Krishna\Downloads\WhatsApp Image 2021-05-03 at 1.40.44 PM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opi Krishna\Downloads\WhatsApp Image 2021-05-04 at 1.36.42 PM (2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Gopi Krishna\Downloads\WhatsApp Image 2021-05-04 at 1.36.42 PM (1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Gopi Krishna\Downloads\WhatsApp Image 2021-05-04 at 1.36.42 PM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opi Krishna\Downloads\WhatsApp Image 2021-05-05 at 1.19.07 PM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Gopi Krishna\Downloads\WhatsApp Image 2021-04-26 at 12.13.51 PM (2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Gopi Krishna\Downloads\WhatsApp Image 2021-05-06 at 8.55.39 AM (2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Gopi Krishna\Downloads\WhatsApp Image 2021-05-06 at 8.55.39 AM (1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Gopi Krishna\Downloads\WhatsApp Image 2021-05-06 at 8.55.39 AM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Gopi Krishna\Downloads\WhatsApp Image 2021-05-06 at 8.55.38 AM (4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Gopi Krishna\Downloads\WhatsApp Image 2021-05-06 at 8.55.38 AM (3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Gopi Krishna\Downloads\WhatsApp Image 2021-05-06 at 8.55.38 AM (2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Gopi Krishna\Downloads\WhatsApp Image 2021-05-06 at 8.55.38 AM (1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Gopi Krishna\Downloads\WhatsApp Image 2021-05-06 at 8.55.38 AM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opi Krishna\Downloads\WhatsApp Image 2021-05-08 at 1.11.46 PM (3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62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Gopi Krishna\Downloads\WhatsApp Image 2021-05-08 at 1.11.46 PM (2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Gopi Krishna\Downloads\WhatsApp Image 2021-04-26 at 12.13.50 PM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Gopi Krishna\Downloads\WhatsApp Image 2021-05-08 at 1.11.46 PM (1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Gopi Krishna\Downloads\WhatsApp Image 2021-05-08 at 1.11.46 PM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Gopi Krishna\Downloads\WhatsApp Image 2021-04-26 at 12.13.50 PM (1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Gopi Krishna\Downloads\WhatsApp Image 2021-04-26 at 12.13.50 PM (2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opi Krishna\Downloads\WhatsApp Image 2021-04-27 at 1.01.34 PM (3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Gopi Krishna\Downloads\WhatsApp Image 2021-04-27 at 1.01.34 PM (2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9144000" cy="51434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Gopi Krishna\Downloads\WhatsApp Image 2021-04-27 at 1.01.34 PM (1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457200" y="0"/>
            <a:ext cx="96012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2220</TotalTime>
  <Words>1</Words>
  <Application>LibreOffice/6.2.2.2$Windows_X86_64 LibreOffice_project/2b840030fec2aae0fd2658d8d4f9548af4e3518d</Application>
  <PresentationFormat>On-screen Show (16:9)</PresentationFormat>
  <Paragraphs>1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Impress</dc:title>
  <dc:creator>Varalakshmi</dc:creator>
  <cp:lastModifiedBy>Gopi Krishna</cp:lastModifiedBy>
  <cp:revision>133</cp:revision>
  <dcterms:created xsi:type="dcterms:W3CDTF">2019-06-12T14:50:43Z</dcterms:created>
  <dcterms:modified xsi:type="dcterms:W3CDTF">2021-07-22T16:13:26Z</dcterms:modified>
  <dc:language>en-US</dc:language>
</cp:coreProperties>
</file>