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461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501" r:id="rId33"/>
    <p:sldId id="502" r:id="rId34"/>
    <p:sldId id="503" r:id="rId35"/>
    <p:sldId id="504" r:id="rId36"/>
    <p:sldId id="505" r:id="rId37"/>
    <p:sldId id="506" r:id="rId38"/>
    <p:sldId id="514" r:id="rId39"/>
    <p:sldId id="509" r:id="rId40"/>
    <p:sldId id="510" r:id="rId41"/>
    <p:sldId id="511" r:id="rId42"/>
    <p:sldId id="512" r:id="rId43"/>
    <p:sldId id="513" r:id="rId44"/>
    <p:sldId id="507" r:id="rId45"/>
    <p:sldId id="495" r:id="rId46"/>
    <p:sldId id="496" r:id="rId47"/>
    <p:sldId id="516" r:id="rId48"/>
    <p:sldId id="517" r:id="rId49"/>
  </p:sldIdLst>
  <p:sldSz cx="9144000" cy="5143500" type="screen16x9"/>
  <p:notesSz cx="7559675" cy="10691813"/>
  <p:defaultTextStyle>
    <a:defPPr>
      <a:defRPr lang="en-US"/>
    </a:defPPr>
    <a:lvl1pPr marL="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3103" y="3027937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53102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9029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02739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52701" y="1469635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3102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02739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52701" y="3027937"/>
            <a:ext cx="252326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53103" y="1469635"/>
            <a:ext cx="7837228" cy="4001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53102" y="204769"/>
            <a:ext cx="8032833" cy="40011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53102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9029" y="3027937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600" b="1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53102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9029" y="1469635"/>
            <a:ext cx="3824241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3103" y="3027937"/>
            <a:ext cx="7837228" cy="142285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300" b="0" strike="noStrike" spc="-1" dirty="0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3102" y="204769"/>
            <a:ext cx="8032833" cy="8590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solidFill>
                  <a:srgbClr val="333333"/>
                </a:solidFill>
                <a:latin typeface="Noto Sans Regular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3103" y="1469635"/>
            <a:ext cx="7837228" cy="298335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Click to edit the outline text format</a:t>
            </a:r>
          </a:p>
          <a:p>
            <a:pPr marL="699754" lvl="1" indent="-262408">
              <a:spcAft>
                <a:spcPts val="918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Second Outline Level</a:t>
            </a:r>
          </a:p>
          <a:p>
            <a:pPr marL="1049630" lvl="2" indent="-233251">
              <a:spcAft>
                <a:spcPts val="68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Third Outline Level</a:t>
            </a:r>
          </a:p>
          <a:p>
            <a:pPr marL="1399507" lvl="3" indent="-174938">
              <a:spcAft>
                <a:spcPts val="459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Fourth Outline Level</a:t>
            </a:r>
          </a:p>
          <a:p>
            <a:pPr marL="1749384" lvl="4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Fifth Outline Level</a:t>
            </a:r>
          </a:p>
          <a:p>
            <a:pPr marL="2099261" lvl="5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Sixth Outline Level</a:t>
            </a:r>
          </a:p>
          <a:p>
            <a:pPr marL="2449138" lvl="6" indent="-174938">
              <a:spcAft>
                <a:spcPts val="229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300" b="0" strike="noStrike" spc="-1" dirty="0">
                <a:solidFill>
                  <a:srgbClr val="333333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172" y="4685685"/>
            <a:ext cx="2130093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100" b="0" strike="noStrike" spc="-1" dirty="0">
                <a:latin typeface="Noto Sans Regular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7054" y="4685685"/>
            <a:ext cx="2898142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100" b="0" strike="noStrike" spc="-1" dirty="0">
                <a:latin typeface="Noto Sans Regular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5842" y="4685685"/>
            <a:ext cx="2130093" cy="354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7ABCEC4-266A-4551-B72A-16CC173DCC86}" type="slidenum">
              <a:rPr lang="en-US" sz="1100" b="0" strike="noStrike" spc="-1">
                <a:latin typeface="Noto Sans Regular"/>
              </a:rPr>
              <a:pPr algn="r"/>
              <a:t>‹#›</a:t>
            </a:fld>
            <a:r>
              <a:rPr lang="en-US" sz="1100" b="0" strike="noStrike" spc="-1" dirty="0">
                <a:latin typeface="Noto Sans Regular"/>
              </a:rPr>
              <a:t> / </a:t>
            </a:r>
            <a:fld id="{2B4B8626-72AB-4C9D-A526-301D4030589F}" type="slidecount">
              <a:rPr lang="en-US" sz="1100" b="0" strike="noStrike" spc="-1">
                <a:latin typeface="Noto Sans Regular"/>
              </a:rPr>
              <a:pPr algn="r"/>
              <a:t>50</a:t>
            </a:fld>
            <a:endParaRPr lang="en-US" sz="1100" b="0" strike="noStrike" spc="-1" dirty="0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95951"/>
            <a:ext cx="457172" cy="734817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>
      <a:lvl1pPr marL="349877" indent="-262408">
        <a:spcAft>
          <a:spcPts val="1145"/>
        </a:spcAft>
        <a:buClr>
          <a:srgbClr val="EF2929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5-26 at 12.20.45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Gopi Krishna\Downloads\WhatsApp Image 2021-05-26 at 12.20.43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Gopi Krishna\Downloads\WhatsApp Image 2021-05-26 at 12.20.4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Gopi Krishna\Downloads\WhatsApp Image 2021-05-26 at 12.20.43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Gopi Krishna\Downloads\WhatsApp Image 2021-05-26 at 12.20.43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Gopi Krishna\Downloads\WhatsApp Image 2021-05-26 at 12.20.43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Gopi Krishna\Downloads\WhatsApp Image 2021-05-26 at 12.20.43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5-29 at 12.56.04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5-29 at 12.56.0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5-29 at 12.56.03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5-29 at 12.56.03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5-26 at 12.20.45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5-29 at 12.56.03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5-29 at 12.56.03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opi Krishna\Downloads\WhatsApp Image 2021-05-29 at 12.56.02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508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opi Krishna\Downloads\WhatsApp Image 2021-05-29 at 12.56.02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"/>
            <a:ext cx="9448800" cy="5131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Gopi Krishna\Downloads\WhatsApp Image 2021-05-29 at 12.56.02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Gopi Krishna\Downloads\WhatsApp Image 2021-05-29 at 12.56.02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Gopi Krishna\Downloads\WhatsApp Image 2021-05-29 at 12.56.02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Gopi Krishna\Downloads\WhatsApp Image 2021-05-29 at 12.56.01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Gopi Krishna\Downloads\WhatsApp Image 2021-05-29 at 12.56.01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Gopi Krishna\Downloads\WhatsApp Image 2021-05-29 at 12.56.01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5-26 at 12.20.45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Gopi Krishna\Downloads\WhatsApp Image 2021-05-29 at 12.56.01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03 at 12.46.34 PM (5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03 at 12.46.34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03 at 12.46.34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03 at 12.46.34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6-03 at 12.46.34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6-03 at 12.46.34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05 at 1.16.21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5-29 at 12.56.04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05 at 1.16.21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5-26 at 12.20.44 PM (6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05 at 1.16.21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05 at 1.16.21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6-05 at 1.16.20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6-05 at 1.16.20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opi Krishna\Downloads\WhatsApp Image 2021-06-05 at 1.16.20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opi Krishna\Downloads\WhatsApp Image 2021-06-07 at 9.55.51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pi Krishna\Downloads\WhatsApp Image 2021-06-07 at 9.55.51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opi Krishna\Downloads\WhatsApp Image 2021-06-07 at 9.55.51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opi Krishna\Downloads\WhatsApp Image 2021-06-07 at 9.55.51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opi Krishna\Downloads\WhatsApp Image 2021-05-26 at 12.20.44 PM (5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opi Krishna\Downloads\WhatsApp Image 2021-05-26 at 12.20.44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Gopi Krishna\Downloads\WhatsApp Image 2021-05-26 at 12.20.44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opi Krishna\Downloads\WhatsApp Image 2021-05-26 at 12.20.44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Gopi Krishna\Downloads\WhatsApp Image 2021-05-26 at 12.20.44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0</Words>
  <Application>LibreOffice/6.2.2.2$Windows_X86_64 LibreOffice_project/2b840030fec2aae0fd2658d8d4f9548af4e3518d</Application>
  <PresentationFormat>On-screen Show (16:9)</PresentationFormat>
  <Paragraphs>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Varalakshmi</dc:creator>
  <cp:lastModifiedBy>Gopi Krishna</cp:lastModifiedBy>
  <cp:revision>166</cp:revision>
  <dcterms:created xsi:type="dcterms:W3CDTF">2019-06-12T14:50:43Z</dcterms:created>
  <dcterms:modified xsi:type="dcterms:W3CDTF">2021-07-22T16:16:47Z</dcterms:modified>
  <dc:language>en-US</dc:language>
</cp:coreProperties>
</file>