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4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7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1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1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1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5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1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90A6-9513-449C-8B14-D6224128AD37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68EB-2CB0-40B5-9AE4-655041DF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92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910" y="2267594"/>
            <a:ext cx="7148179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1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437" y="1825625"/>
            <a:ext cx="10121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2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066" y="2324748"/>
            <a:ext cx="7475868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5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119" y="2126611"/>
            <a:ext cx="8321761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74" y="2454300"/>
            <a:ext cx="7986452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8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370" y="1825625"/>
            <a:ext cx="7805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256" y="2427627"/>
            <a:ext cx="7483488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207" y="2185045"/>
            <a:ext cx="3254022" cy="3429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955" y="584561"/>
            <a:ext cx="4244708" cy="25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178" y="3500685"/>
            <a:ext cx="4214225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3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62" y="2092318"/>
            <a:ext cx="7331075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4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187" y="2301886"/>
            <a:ext cx="7681626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7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48" y="1921578"/>
            <a:ext cx="8314140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5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46" y="2225680"/>
            <a:ext cx="7712108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0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864" y="2580594"/>
            <a:ext cx="8215072" cy="3414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07" y="464532"/>
            <a:ext cx="733107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496" y="683491"/>
            <a:ext cx="10121008" cy="54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4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2023-09-19T14:10:55Z</dcterms:created>
  <dcterms:modified xsi:type="dcterms:W3CDTF">2023-09-19T15:28:22Z</dcterms:modified>
</cp:coreProperties>
</file>