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Bubblegum Sans"/>
      <p:regular r:id="rId30"/>
    </p:embeddedFont>
    <p:embeddedFont>
      <p:font typeface="Abel"/>
      <p:regular r:id="rId31"/>
    </p:embeddedFont>
    <p:embeddedFont>
      <p:font typeface="Cutiv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8Cgi/X2NGCpKHNiPpE/UwNr5o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bel-regular.fntdata"/><Relationship Id="rId30" Type="http://schemas.openxmlformats.org/officeDocument/2006/relationships/font" Target="fonts/BubblegumSans-regular.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utiv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79a43dc9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79a43dc9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4" name="Google Shape;17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bea6784b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bea6784b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5" name="Google Shape;18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6" name="Google Shape;18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4" name="Google Shape;19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905" name="Google Shape;1905;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5" name="Google Shape;19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5" name="Google Shape;22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5" name="Shape 2495"/>
        <p:cNvGrpSpPr/>
        <p:nvPr/>
      </p:nvGrpSpPr>
      <p:grpSpPr>
        <a:xfrm>
          <a:off x="0" y="0"/>
          <a:ext cx="0" cy="0"/>
          <a:chOff x="0" y="0"/>
          <a:chExt cx="0" cy="0"/>
        </a:xfrm>
      </p:grpSpPr>
      <p:sp>
        <p:nvSpPr>
          <p:cNvPr id="2496" name="Google Shape;24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7" name="Google Shape;24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E2E2E"/>
                </a:solidFill>
                <a:highlight>
                  <a:srgbClr val="FFFFFF"/>
                </a:highlight>
                <a:latin typeface="Roboto"/>
                <a:ea typeface="Roboto"/>
                <a:cs typeface="Roboto"/>
                <a:sym typeface="Roboto"/>
              </a:rPr>
              <a:t>Alaknanda and Dhauliganga rivers</a:t>
            </a:r>
            <a:endParaRPr sz="1350">
              <a:solidFill>
                <a:srgbClr val="2E2E2E"/>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E2E2E"/>
                </a:solidFill>
                <a:highlight>
                  <a:srgbClr val="FFFFFF"/>
                </a:highlight>
                <a:latin typeface="Roboto"/>
                <a:ea typeface="Roboto"/>
                <a:cs typeface="Roboto"/>
                <a:sym typeface="Roboto"/>
              </a:rPr>
              <a:t>precarious pile of debris and buried ice,</a:t>
            </a:r>
            <a:endParaRPr sz="1350">
              <a:solidFill>
                <a:srgbClr val="2E2E2E"/>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5" name="Google Shape;9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2" name="Google Shape;12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3" name="Google Shape;12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A6E4DC">
            <a:alpha val="26274"/>
          </a:srgbClr>
        </a:solidFill>
      </p:bgPr>
    </p:bg>
    <p:spTree>
      <p:nvGrpSpPr>
        <p:cNvPr id="8" name="Shape 8"/>
        <p:cNvGrpSpPr/>
        <p:nvPr/>
      </p:nvGrpSpPr>
      <p:grpSpPr>
        <a:xfrm>
          <a:off x="0" y="0"/>
          <a:ext cx="0" cy="0"/>
          <a:chOff x="0" y="0"/>
          <a:chExt cx="0" cy="0"/>
        </a:xfrm>
      </p:grpSpPr>
      <p:grpSp>
        <p:nvGrpSpPr>
          <p:cNvPr id="9" name="Google Shape;9;p24"/>
          <p:cNvGrpSpPr/>
          <p:nvPr/>
        </p:nvGrpSpPr>
        <p:grpSpPr>
          <a:xfrm>
            <a:off x="-19275" y="224082"/>
            <a:ext cx="9182550" cy="4610595"/>
            <a:chOff x="-19275" y="224082"/>
            <a:chExt cx="9182550" cy="4610595"/>
          </a:xfrm>
        </p:grpSpPr>
        <p:grpSp>
          <p:nvGrpSpPr>
            <p:cNvPr id="10" name="Google Shape;10;p24"/>
            <p:cNvGrpSpPr/>
            <p:nvPr/>
          </p:nvGrpSpPr>
          <p:grpSpPr>
            <a:xfrm>
              <a:off x="-19275" y="224082"/>
              <a:ext cx="9182550" cy="3184218"/>
              <a:chOff x="-19275" y="224082"/>
              <a:chExt cx="9182550" cy="3184218"/>
            </a:xfrm>
          </p:grpSpPr>
          <p:sp>
            <p:nvSpPr>
              <p:cNvPr id="11" name="Google Shape;11;p24"/>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4"/>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 name="Google Shape;13;p24"/>
            <p:cNvGrpSpPr/>
            <p:nvPr/>
          </p:nvGrpSpPr>
          <p:grpSpPr>
            <a:xfrm rot="10800000">
              <a:off x="-19275" y="3408784"/>
              <a:ext cx="9182550" cy="1425893"/>
              <a:chOff x="-19275" y="224082"/>
              <a:chExt cx="9182550" cy="3184218"/>
            </a:xfrm>
          </p:grpSpPr>
          <p:sp>
            <p:nvSpPr>
              <p:cNvPr id="14" name="Google Shape;14;p24"/>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4"/>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 name="Google Shape;16;p24"/>
          <p:cNvSpPr txBox="1"/>
          <p:nvPr>
            <p:ph type="ctrTitle"/>
          </p:nvPr>
        </p:nvSpPr>
        <p:spPr>
          <a:xfrm>
            <a:off x="720000" y="1117500"/>
            <a:ext cx="3852000" cy="2177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0C1D3F"/>
              </a:buClr>
              <a:buSzPts val="5200"/>
              <a:buNone/>
              <a:defRPr sz="5600">
                <a:solidFill>
                  <a:srgbClr val="0C1D3F"/>
                </a:solidFill>
                <a:latin typeface="Bubblegum Sans"/>
                <a:ea typeface="Bubblegum Sans"/>
                <a:cs typeface="Bubblegum Sans"/>
                <a:sym typeface="Bubblegum Sans"/>
              </a:defRPr>
            </a:lvl1pPr>
            <a:lvl2pPr lvl="1" algn="ctr">
              <a:lnSpc>
                <a:spcPct val="100000"/>
              </a:lnSpc>
              <a:spcBef>
                <a:spcPts val="0"/>
              </a:spcBef>
              <a:spcAft>
                <a:spcPts val="0"/>
              </a:spcAft>
              <a:buClr>
                <a:srgbClr val="0C1D3F"/>
              </a:buClr>
              <a:buSzPts val="5200"/>
              <a:buNone/>
              <a:defRPr sz="5200">
                <a:solidFill>
                  <a:srgbClr val="0C1D3F"/>
                </a:solidFill>
              </a:defRPr>
            </a:lvl2pPr>
            <a:lvl3pPr lvl="2" algn="ctr">
              <a:lnSpc>
                <a:spcPct val="100000"/>
              </a:lnSpc>
              <a:spcBef>
                <a:spcPts val="0"/>
              </a:spcBef>
              <a:spcAft>
                <a:spcPts val="0"/>
              </a:spcAft>
              <a:buClr>
                <a:srgbClr val="0C1D3F"/>
              </a:buClr>
              <a:buSzPts val="5200"/>
              <a:buNone/>
              <a:defRPr sz="5200">
                <a:solidFill>
                  <a:srgbClr val="0C1D3F"/>
                </a:solidFill>
              </a:defRPr>
            </a:lvl3pPr>
            <a:lvl4pPr lvl="3" algn="ctr">
              <a:lnSpc>
                <a:spcPct val="100000"/>
              </a:lnSpc>
              <a:spcBef>
                <a:spcPts val="0"/>
              </a:spcBef>
              <a:spcAft>
                <a:spcPts val="0"/>
              </a:spcAft>
              <a:buClr>
                <a:srgbClr val="0C1D3F"/>
              </a:buClr>
              <a:buSzPts val="5200"/>
              <a:buNone/>
              <a:defRPr sz="5200">
                <a:solidFill>
                  <a:srgbClr val="0C1D3F"/>
                </a:solidFill>
              </a:defRPr>
            </a:lvl4pPr>
            <a:lvl5pPr lvl="4" algn="ctr">
              <a:lnSpc>
                <a:spcPct val="100000"/>
              </a:lnSpc>
              <a:spcBef>
                <a:spcPts val="0"/>
              </a:spcBef>
              <a:spcAft>
                <a:spcPts val="0"/>
              </a:spcAft>
              <a:buClr>
                <a:srgbClr val="0C1D3F"/>
              </a:buClr>
              <a:buSzPts val="5200"/>
              <a:buNone/>
              <a:defRPr sz="5200">
                <a:solidFill>
                  <a:srgbClr val="0C1D3F"/>
                </a:solidFill>
              </a:defRPr>
            </a:lvl5pPr>
            <a:lvl6pPr lvl="5" algn="ctr">
              <a:lnSpc>
                <a:spcPct val="100000"/>
              </a:lnSpc>
              <a:spcBef>
                <a:spcPts val="0"/>
              </a:spcBef>
              <a:spcAft>
                <a:spcPts val="0"/>
              </a:spcAft>
              <a:buClr>
                <a:srgbClr val="0C1D3F"/>
              </a:buClr>
              <a:buSzPts val="5200"/>
              <a:buNone/>
              <a:defRPr sz="5200">
                <a:solidFill>
                  <a:srgbClr val="0C1D3F"/>
                </a:solidFill>
              </a:defRPr>
            </a:lvl6pPr>
            <a:lvl7pPr lvl="6" algn="ctr">
              <a:lnSpc>
                <a:spcPct val="100000"/>
              </a:lnSpc>
              <a:spcBef>
                <a:spcPts val="0"/>
              </a:spcBef>
              <a:spcAft>
                <a:spcPts val="0"/>
              </a:spcAft>
              <a:buClr>
                <a:srgbClr val="0C1D3F"/>
              </a:buClr>
              <a:buSzPts val="5200"/>
              <a:buNone/>
              <a:defRPr sz="5200">
                <a:solidFill>
                  <a:srgbClr val="0C1D3F"/>
                </a:solidFill>
              </a:defRPr>
            </a:lvl7pPr>
            <a:lvl8pPr lvl="7" algn="ctr">
              <a:lnSpc>
                <a:spcPct val="100000"/>
              </a:lnSpc>
              <a:spcBef>
                <a:spcPts val="0"/>
              </a:spcBef>
              <a:spcAft>
                <a:spcPts val="0"/>
              </a:spcAft>
              <a:buClr>
                <a:srgbClr val="0C1D3F"/>
              </a:buClr>
              <a:buSzPts val="5200"/>
              <a:buNone/>
              <a:defRPr sz="5200">
                <a:solidFill>
                  <a:srgbClr val="0C1D3F"/>
                </a:solidFill>
              </a:defRPr>
            </a:lvl8pPr>
            <a:lvl9pPr lvl="8" algn="ctr">
              <a:lnSpc>
                <a:spcPct val="100000"/>
              </a:lnSpc>
              <a:spcBef>
                <a:spcPts val="0"/>
              </a:spcBef>
              <a:spcAft>
                <a:spcPts val="0"/>
              </a:spcAft>
              <a:buClr>
                <a:srgbClr val="0C1D3F"/>
              </a:buClr>
              <a:buSzPts val="5200"/>
              <a:buNone/>
              <a:defRPr sz="5200">
                <a:solidFill>
                  <a:srgbClr val="0C1D3F"/>
                </a:solidFill>
              </a:defRPr>
            </a:lvl9pPr>
          </a:lstStyle>
          <a:p/>
        </p:txBody>
      </p:sp>
      <p:sp>
        <p:nvSpPr>
          <p:cNvPr id="17" name="Google Shape;17;p24"/>
          <p:cNvSpPr txBox="1"/>
          <p:nvPr>
            <p:ph idx="1" type="subTitle"/>
          </p:nvPr>
        </p:nvSpPr>
        <p:spPr>
          <a:xfrm>
            <a:off x="720000" y="3664925"/>
            <a:ext cx="3852000" cy="42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C1D3F"/>
              </a:buClr>
              <a:buSzPts val="1600"/>
              <a:buFont typeface="Abel"/>
              <a:buNone/>
              <a:defRPr>
                <a:latin typeface="Abel"/>
                <a:ea typeface="Abel"/>
                <a:cs typeface="Abel"/>
                <a:sym typeface="Abel"/>
              </a:defRPr>
            </a:lvl1pPr>
            <a:lvl2pPr lvl="1"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2pPr>
            <a:lvl3pPr lvl="2"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3pPr>
            <a:lvl4pPr lvl="3"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4pPr>
            <a:lvl5pPr lvl="4"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5pPr>
            <a:lvl6pPr lvl="5"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6pPr>
            <a:lvl7pPr lvl="6"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7pPr>
            <a:lvl8pPr lvl="7"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8pPr>
            <a:lvl9pPr lvl="8" algn="ctr">
              <a:lnSpc>
                <a:spcPct val="100000"/>
              </a:lnSpc>
              <a:spcBef>
                <a:spcPts val="0"/>
              </a:spcBef>
              <a:spcAft>
                <a:spcPts val="0"/>
              </a:spcAft>
              <a:buClr>
                <a:srgbClr val="0C1D3F"/>
              </a:buClr>
              <a:buSzPts val="1800"/>
              <a:buFont typeface="Abel"/>
              <a:buNone/>
              <a:defRPr sz="1800">
                <a:solidFill>
                  <a:srgbClr val="0C1D3F"/>
                </a:solidFill>
                <a:latin typeface="Abel"/>
                <a:ea typeface="Abel"/>
                <a:cs typeface="Abel"/>
                <a:sym typeface="Abe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33"/>
          <p:cNvSpPr/>
          <p:nvPr/>
        </p:nvSpPr>
        <p:spPr>
          <a:xfrm flipH="1" rot="-5400000">
            <a:off x="99205" y="-145530"/>
            <a:ext cx="5150898" cy="544195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97" name="Google Shape;97;p33"/>
          <p:cNvSpPr txBox="1"/>
          <p:nvPr>
            <p:ph idx="1" type="subTitle"/>
          </p:nvPr>
        </p:nvSpPr>
        <p:spPr>
          <a:xfrm>
            <a:off x="1347313" y="3477250"/>
            <a:ext cx="2767800" cy="8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98" name="Google Shape;98;p33"/>
          <p:cNvSpPr txBox="1"/>
          <p:nvPr>
            <p:ph idx="2" type="subTitle"/>
          </p:nvPr>
        </p:nvSpPr>
        <p:spPr>
          <a:xfrm>
            <a:off x="5028863" y="3477250"/>
            <a:ext cx="2767800" cy="8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99" name="Google Shape;99;p33"/>
          <p:cNvSpPr txBox="1"/>
          <p:nvPr>
            <p:ph idx="3" type="subTitle"/>
          </p:nvPr>
        </p:nvSpPr>
        <p:spPr>
          <a:xfrm>
            <a:off x="1347313" y="3007150"/>
            <a:ext cx="27678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00" name="Google Shape;100;p33"/>
          <p:cNvSpPr txBox="1"/>
          <p:nvPr>
            <p:ph idx="4" type="subTitle"/>
          </p:nvPr>
        </p:nvSpPr>
        <p:spPr>
          <a:xfrm>
            <a:off x="5028863" y="3007150"/>
            <a:ext cx="27678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
    <p:spTree>
      <p:nvGrpSpPr>
        <p:cNvPr id="101" name="Shape 101"/>
        <p:cNvGrpSpPr/>
        <p:nvPr/>
      </p:nvGrpSpPr>
      <p:grpSpPr>
        <a:xfrm>
          <a:off x="0" y="0"/>
          <a:ext cx="0" cy="0"/>
          <a:chOff x="0" y="0"/>
          <a:chExt cx="0" cy="0"/>
        </a:xfrm>
      </p:grpSpPr>
      <p:sp>
        <p:nvSpPr>
          <p:cNvPr id="102" name="Google Shape;102;p34"/>
          <p:cNvSpPr/>
          <p:nvPr/>
        </p:nvSpPr>
        <p:spPr>
          <a:xfrm rot="5400000">
            <a:off x="3847580" y="-145530"/>
            <a:ext cx="5150898" cy="544195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4"/>
          <p:cNvSpPr txBox="1"/>
          <p:nvPr>
            <p:ph type="title"/>
          </p:nvPr>
        </p:nvSpPr>
        <p:spPr>
          <a:xfrm>
            <a:off x="6208800" y="2740400"/>
            <a:ext cx="1881300" cy="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5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4" name="Google Shape;104;p34"/>
          <p:cNvSpPr txBox="1"/>
          <p:nvPr>
            <p:ph idx="1" type="subTitle"/>
          </p:nvPr>
        </p:nvSpPr>
        <p:spPr>
          <a:xfrm>
            <a:off x="5874900" y="3578925"/>
            <a:ext cx="2549100" cy="4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05" name="Google Shape;105;p34"/>
          <p:cNvSpPr txBox="1"/>
          <p:nvPr>
            <p:ph idx="2" type="subTitle"/>
          </p:nvPr>
        </p:nvSpPr>
        <p:spPr>
          <a:xfrm>
            <a:off x="6117900" y="4030800"/>
            <a:ext cx="20631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06" name="Google Shape;106;p34"/>
          <p:cNvSpPr txBox="1"/>
          <p:nvPr>
            <p:ph idx="3" type="title"/>
          </p:nvPr>
        </p:nvSpPr>
        <p:spPr>
          <a:xfrm>
            <a:off x="3631375" y="2740400"/>
            <a:ext cx="1881300" cy="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5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7" name="Google Shape;107;p34"/>
          <p:cNvSpPr txBox="1"/>
          <p:nvPr>
            <p:ph idx="4" type="subTitle"/>
          </p:nvPr>
        </p:nvSpPr>
        <p:spPr>
          <a:xfrm>
            <a:off x="3396475" y="3578925"/>
            <a:ext cx="2351100" cy="4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08" name="Google Shape;108;p34"/>
          <p:cNvSpPr txBox="1"/>
          <p:nvPr>
            <p:ph idx="5" type="subTitle"/>
          </p:nvPr>
        </p:nvSpPr>
        <p:spPr>
          <a:xfrm>
            <a:off x="3540475" y="4030800"/>
            <a:ext cx="20631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09" name="Google Shape;109;p34"/>
          <p:cNvSpPr txBox="1"/>
          <p:nvPr>
            <p:ph idx="6" type="title"/>
          </p:nvPr>
        </p:nvSpPr>
        <p:spPr>
          <a:xfrm>
            <a:off x="1053900" y="2740400"/>
            <a:ext cx="1881300" cy="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5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10" name="Google Shape;110;p34"/>
          <p:cNvSpPr txBox="1"/>
          <p:nvPr>
            <p:ph idx="7" type="subTitle"/>
          </p:nvPr>
        </p:nvSpPr>
        <p:spPr>
          <a:xfrm>
            <a:off x="720000" y="3578925"/>
            <a:ext cx="2549100" cy="4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11" name="Google Shape;111;p34"/>
          <p:cNvSpPr txBox="1"/>
          <p:nvPr>
            <p:ph idx="8" type="subTitle"/>
          </p:nvPr>
        </p:nvSpPr>
        <p:spPr>
          <a:xfrm>
            <a:off x="963000" y="4030800"/>
            <a:ext cx="20631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12" name="Google Shape;112;p34"/>
          <p:cNvSpPr txBox="1"/>
          <p:nvPr>
            <p:ph idx="9"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4">
    <p:spTree>
      <p:nvGrpSpPr>
        <p:cNvPr id="113" name="Shape 113"/>
        <p:cNvGrpSpPr/>
        <p:nvPr/>
      </p:nvGrpSpPr>
      <p:grpSpPr>
        <a:xfrm>
          <a:off x="0" y="0"/>
          <a:ext cx="0" cy="0"/>
          <a:chOff x="0" y="0"/>
          <a:chExt cx="0" cy="0"/>
        </a:xfrm>
      </p:grpSpPr>
      <p:grpSp>
        <p:nvGrpSpPr>
          <p:cNvPr id="114" name="Google Shape;114;p35"/>
          <p:cNvGrpSpPr/>
          <p:nvPr/>
        </p:nvGrpSpPr>
        <p:grpSpPr>
          <a:xfrm rot="-5400000">
            <a:off x="3520239" y="-472935"/>
            <a:ext cx="5157862" cy="6089670"/>
            <a:chOff x="-19289" y="224110"/>
            <a:chExt cx="9182592" cy="2588815"/>
          </a:xfrm>
        </p:grpSpPr>
        <p:sp>
          <p:nvSpPr>
            <p:cNvPr id="115" name="Google Shape;115;p35"/>
            <p:cNvSpPr/>
            <p:nvPr/>
          </p:nvSpPr>
          <p:spPr>
            <a:xfrm flipH="1" rot="10800000">
              <a:off x="-19289" y="505937"/>
              <a:ext cx="9182592" cy="230698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5"/>
            <p:cNvSpPr/>
            <p:nvPr/>
          </p:nvSpPr>
          <p:spPr>
            <a:xfrm rot="10800000">
              <a:off x="-19257" y="224110"/>
              <a:ext cx="9182538" cy="2588814"/>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35"/>
          <p:cNvSpPr txBox="1"/>
          <p:nvPr>
            <p:ph type="ctrTitle"/>
          </p:nvPr>
        </p:nvSpPr>
        <p:spPr>
          <a:xfrm>
            <a:off x="4560775" y="1550000"/>
            <a:ext cx="3852000" cy="10173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Clr>
                <a:srgbClr val="0C1D3F"/>
              </a:buClr>
              <a:buSzPts val="5200"/>
              <a:buNone/>
              <a:defRPr sz="5600">
                <a:solidFill>
                  <a:srgbClr val="0C1D3F"/>
                </a:solidFill>
                <a:latin typeface="Bubblegum Sans"/>
                <a:ea typeface="Bubblegum Sans"/>
                <a:cs typeface="Bubblegum Sans"/>
                <a:sym typeface="Bubblegum Sans"/>
              </a:defRPr>
            </a:lvl1pPr>
            <a:lvl2pPr lvl="1" algn="r">
              <a:lnSpc>
                <a:spcPct val="100000"/>
              </a:lnSpc>
              <a:spcBef>
                <a:spcPts val="0"/>
              </a:spcBef>
              <a:spcAft>
                <a:spcPts val="0"/>
              </a:spcAft>
              <a:buClr>
                <a:srgbClr val="0C1D3F"/>
              </a:buClr>
              <a:buSzPts val="5200"/>
              <a:buNone/>
              <a:defRPr sz="5200">
                <a:solidFill>
                  <a:srgbClr val="0C1D3F"/>
                </a:solidFill>
              </a:defRPr>
            </a:lvl2pPr>
            <a:lvl3pPr lvl="2" algn="r">
              <a:lnSpc>
                <a:spcPct val="100000"/>
              </a:lnSpc>
              <a:spcBef>
                <a:spcPts val="0"/>
              </a:spcBef>
              <a:spcAft>
                <a:spcPts val="0"/>
              </a:spcAft>
              <a:buClr>
                <a:srgbClr val="0C1D3F"/>
              </a:buClr>
              <a:buSzPts val="5200"/>
              <a:buNone/>
              <a:defRPr sz="5200">
                <a:solidFill>
                  <a:srgbClr val="0C1D3F"/>
                </a:solidFill>
              </a:defRPr>
            </a:lvl3pPr>
            <a:lvl4pPr lvl="3" algn="r">
              <a:lnSpc>
                <a:spcPct val="100000"/>
              </a:lnSpc>
              <a:spcBef>
                <a:spcPts val="0"/>
              </a:spcBef>
              <a:spcAft>
                <a:spcPts val="0"/>
              </a:spcAft>
              <a:buClr>
                <a:srgbClr val="0C1D3F"/>
              </a:buClr>
              <a:buSzPts val="5200"/>
              <a:buNone/>
              <a:defRPr sz="5200">
                <a:solidFill>
                  <a:srgbClr val="0C1D3F"/>
                </a:solidFill>
              </a:defRPr>
            </a:lvl4pPr>
            <a:lvl5pPr lvl="4" algn="r">
              <a:lnSpc>
                <a:spcPct val="100000"/>
              </a:lnSpc>
              <a:spcBef>
                <a:spcPts val="0"/>
              </a:spcBef>
              <a:spcAft>
                <a:spcPts val="0"/>
              </a:spcAft>
              <a:buClr>
                <a:srgbClr val="0C1D3F"/>
              </a:buClr>
              <a:buSzPts val="5200"/>
              <a:buNone/>
              <a:defRPr sz="5200">
                <a:solidFill>
                  <a:srgbClr val="0C1D3F"/>
                </a:solidFill>
              </a:defRPr>
            </a:lvl5pPr>
            <a:lvl6pPr lvl="5" algn="r">
              <a:lnSpc>
                <a:spcPct val="100000"/>
              </a:lnSpc>
              <a:spcBef>
                <a:spcPts val="0"/>
              </a:spcBef>
              <a:spcAft>
                <a:spcPts val="0"/>
              </a:spcAft>
              <a:buClr>
                <a:srgbClr val="0C1D3F"/>
              </a:buClr>
              <a:buSzPts val="5200"/>
              <a:buNone/>
              <a:defRPr sz="5200">
                <a:solidFill>
                  <a:srgbClr val="0C1D3F"/>
                </a:solidFill>
              </a:defRPr>
            </a:lvl6pPr>
            <a:lvl7pPr lvl="6" algn="r">
              <a:lnSpc>
                <a:spcPct val="100000"/>
              </a:lnSpc>
              <a:spcBef>
                <a:spcPts val="0"/>
              </a:spcBef>
              <a:spcAft>
                <a:spcPts val="0"/>
              </a:spcAft>
              <a:buClr>
                <a:srgbClr val="0C1D3F"/>
              </a:buClr>
              <a:buSzPts val="5200"/>
              <a:buNone/>
              <a:defRPr sz="5200">
                <a:solidFill>
                  <a:srgbClr val="0C1D3F"/>
                </a:solidFill>
              </a:defRPr>
            </a:lvl7pPr>
            <a:lvl8pPr lvl="7" algn="r">
              <a:lnSpc>
                <a:spcPct val="100000"/>
              </a:lnSpc>
              <a:spcBef>
                <a:spcPts val="0"/>
              </a:spcBef>
              <a:spcAft>
                <a:spcPts val="0"/>
              </a:spcAft>
              <a:buClr>
                <a:srgbClr val="0C1D3F"/>
              </a:buClr>
              <a:buSzPts val="5200"/>
              <a:buNone/>
              <a:defRPr sz="5200">
                <a:solidFill>
                  <a:srgbClr val="0C1D3F"/>
                </a:solidFill>
              </a:defRPr>
            </a:lvl8pPr>
            <a:lvl9pPr lvl="8" algn="r">
              <a:lnSpc>
                <a:spcPct val="100000"/>
              </a:lnSpc>
              <a:spcBef>
                <a:spcPts val="0"/>
              </a:spcBef>
              <a:spcAft>
                <a:spcPts val="0"/>
              </a:spcAft>
              <a:buClr>
                <a:srgbClr val="0C1D3F"/>
              </a:buClr>
              <a:buSzPts val="5200"/>
              <a:buNone/>
              <a:defRPr sz="5200">
                <a:solidFill>
                  <a:srgbClr val="0C1D3F"/>
                </a:solidFill>
              </a:defRPr>
            </a:lvl9pPr>
          </a:lstStyle>
          <a:p/>
        </p:txBody>
      </p:sp>
      <p:sp>
        <p:nvSpPr>
          <p:cNvPr id="118" name="Google Shape;118;p35"/>
          <p:cNvSpPr txBox="1"/>
          <p:nvPr>
            <p:ph idx="1" type="subTitle"/>
          </p:nvPr>
        </p:nvSpPr>
        <p:spPr>
          <a:xfrm>
            <a:off x="4572000" y="2637475"/>
            <a:ext cx="3852000" cy="101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rgbClr val="142850"/>
                </a:solidFill>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19" name="Shape 119"/>
        <p:cNvGrpSpPr/>
        <p:nvPr/>
      </p:nvGrpSpPr>
      <p:grpSpPr>
        <a:xfrm>
          <a:off x="0" y="0"/>
          <a:ext cx="0" cy="0"/>
          <a:chOff x="0" y="0"/>
          <a:chExt cx="0" cy="0"/>
        </a:xfrm>
      </p:grpSpPr>
      <p:sp>
        <p:nvSpPr>
          <p:cNvPr id="120" name="Google Shape;120;p36"/>
          <p:cNvSpPr/>
          <p:nvPr/>
        </p:nvSpPr>
        <p:spPr>
          <a:xfrm flipH="1" rot="-5400000">
            <a:off x="99205" y="-145530"/>
            <a:ext cx="5150898" cy="544195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22" name="Google Shape;122;p36"/>
          <p:cNvSpPr txBox="1"/>
          <p:nvPr>
            <p:ph idx="1" type="subTitle"/>
          </p:nvPr>
        </p:nvSpPr>
        <p:spPr>
          <a:xfrm>
            <a:off x="844500" y="3610700"/>
            <a:ext cx="2165100" cy="8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3" name="Google Shape;123;p36"/>
          <p:cNvSpPr txBox="1"/>
          <p:nvPr>
            <p:ph idx="2" type="subTitle"/>
          </p:nvPr>
        </p:nvSpPr>
        <p:spPr>
          <a:xfrm>
            <a:off x="3489462" y="3610700"/>
            <a:ext cx="2165100" cy="8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4" name="Google Shape;124;p36"/>
          <p:cNvSpPr txBox="1"/>
          <p:nvPr>
            <p:ph idx="3" type="subTitle"/>
          </p:nvPr>
        </p:nvSpPr>
        <p:spPr>
          <a:xfrm>
            <a:off x="844500" y="3192575"/>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25" name="Google Shape;125;p36"/>
          <p:cNvSpPr txBox="1"/>
          <p:nvPr>
            <p:ph idx="4" type="subTitle"/>
          </p:nvPr>
        </p:nvSpPr>
        <p:spPr>
          <a:xfrm>
            <a:off x="3489462" y="3192575"/>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26" name="Google Shape;126;p36"/>
          <p:cNvSpPr txBox="1"/>
          <p:nvPr>
            <p:ph idx="5" type="subTitle"/>
          </p:nvPr>
        </p:nvSpPr>
        <p:spPr>
          <a:xfrm>
            <a:off x="6134375" y="3610700"/>
            <a:ext cx="2165100" cy="8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7" name="Google Shape;127;p36"/>
          <p:cNvSpPr txBox="1"/>
          <p:nvPr>
            <p:ph idx="6" type="subTitle"/>
          </p:nvPr>
        </p:nvSpPr>
        <p:spPr>
          <a:xfrm>
            <a:off x="6134412" y="3192575"/>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sp>
        <p:nvSpPr>
          <p:cNvPr id="129" name="Google Shape;129;p37"/>
          <p:cNvSpPr/>
          <p:nvPr/>
        </p:nvSpPr>
        <p:spPr>
          <a:xfrm rot="10800000">
            <a:off x="18" y="871884"/>
            <a:ext cx="9143982" cy="4271616"/>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7"/>
          <p:cNvSpPr txBox="1"/>
          <p:nvPr>
            <p:ph hasCustomPrompt="1" type="title"/>
          </p:nvPr>
        </p:nvSpPr>
        <p:spPr>
          <a:xfrm>
            <a:off x="720175" y="981950"/>
            <a:ext cx="7704000" cy="113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37"/>
          <p:cNvSpPr txBox="1"/>
          <p:nvPr>
            <p:ph idx="1" type="subTitle"/>
          </p:nvPr>
        </p:nvSpPr>
        <p:spPr>
          <a:xfrm>
            <a:off x="1743825" y="2041100"/>
            <a:ext cx="5656800" cy="386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3">
    <p:spTree>
      <p:nvGrpSpPr>
        <p:cNvPr id="132" name="Shape 132"/>
        <p:cNvGrpSpPr/>
        <p:nvPr/>
      </p:nvGrpSpPr>
      <p:grpSpPr>
        <a:xfrm>
          <a:off x="0" y="0"/>
          <a:ext cx="0" cy="0"/>
          <a:chOff x="0" y="0"/>
          <a:chExt cx="0" cy="0"/>
        </a:xfrm>
      </p:grpSpPr>
      <p:sp>
        <p:nvSpPr>
          <p:cNvPr id="133" name="Google Shape;133;p38"/>
          <p:cNvSpPr/>
          <p:nvPr/>
        </p:nvSpPr>
        <p:spPr>
          <a:xfrm flipH="1" rot="-5400000">
            <a:off x="99205" y="-145530"/>
            <a:ext cx="5150898" cy="544195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8"/>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35" name="Google Shape;135;p38"/>
          <p:cNvSpPr txBox="1"/>
          <p:nvPr>
            <p:ph idx="1" type="subTitle"/>
          </p:nvPr>
        </p:nvSpPr>
        <p:spPr>
          <a:xfrm>
            <a:off x="3620411" y="3763100"/>
            <a:ext cx="2335500" cy="61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36" name="Google Shape;136;p38"/>
          <p:cNvSpPr txBox="1"/>
          <p:nvPr>
            <p:ph idx="2" type="subTitle"/>
          </p:nvPr>
        </p:nvSpPr>
        <p:spPr>
          <a:xfrm>
            <a:off x="3620400" y="3259375"/>
            <a:ext cx="2335500" cy="47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137" name="Google Shape;137;p38"/>
          <p:cNvSpPr txBox="1"/>
          <p:nvPr>
            <p:ph idx="3" type="subTitle"/>
          </p:nvPr>
        </p:nvSpPr>
        <p:spPr>
          <a:xfrm>
            <a:off x="3188102" y="2174850"/>
            <a:ext cx="2335500" cy="610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38" name="Google Shape;138;p38"/>
          <p:cNvSpPr txBox="1"/>
          <p:nvPr>
            <p:ph idx="4" type="subTitle"/>
          </p:nvPr>
        </p:nvSpPr>
        <p:spPr>
          <a:xfrm>
            <a:off x="3188100" y="1671125"/>
            <a:ext cx="2335500" cy="470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9" name="Shape 139"/>
        <p:cNvGrpSpPr/>
        <p:nvPr/>
      </p:nvGrpSpPr>
      <p:grpSpPr>
        <a:xfrm>
          <a:off x="0" y="0"/>
          <a:ext cx="0" cy="0"/>
          <a:chOff x="0" y="0"/>
          <a:chExt cx="0" cy="0"/>
        </a:xfrm>
      </p:grpSpPr>
      <p:sp>
        <p:nvSpPr>
          <p:cNvPr id="140" name="Google Shape;140;p39"/>
          <p:cNvSpPr/>
          <p:nvPr/>
        </p:nvSpPr>
        <p:spPr>
          <a:xfrm rot="10800000">
            <a:off x="18" y="871884"/>
            <a:ext cx="9143982" cy="4271616"/>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9"/>
          <p:cNvSpPr txBox="1"/>
          <p:nvPr>
            <p:ph type="title"/>
          </p:nvPr>
        </p:nvSpPr>
        <p:spPr>
          <a:xfrm>
            <a:off x="720000" y="3217175"/>
            <a:ext cx="7704000" cy="12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
    <p:spTree>
      <p:nvGrpSpPr>
        <p:cNvPr id="142" name="Shape 14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143" name="Shape 143"/>
        <p:cNvGrpSpPr/>
        <p:nvPr/>
      </p:nvGrpSpPr>
      <p:grpSpPr>
        <a:xfrm>
          <a:off x="0" y="0"/>
          <a:ext cx="0" cy="0"/>
          <a:chOff x="0" y="0"/>
          <a:chExt cx="0" cy="0"/>
        </a:xfrm>
      </p:grpSpPr>
      <p:grpSp>
        <p:nvGrpSpPr>
          <p:cNvPr id="144" name="Google Shape;144;p41"/>
          <p:cNvGrpSpPr/>
          <p:nvPr/>
        </p:nvGrpSpPr>
        <p:grpSpPr>
          <a:xfrm rot="-5400000">
            <a:off x="3520239" y="-472935"/>
            <a:ext cx="5157862" cy="6089670"/>
            <a:chOff x="-19289" y="224110"/>
            <a:chExt cx="9182592" cy="2588815"/>
          </a:xfrm>
        </p:grpSpPr>
        <p:sp>
          <p:nvSpPr>
            <p:cNvPr id="145" name="Google Shape;145;p41"/>
            <p:cNvSpPr/>
            <p:nvPr/>
          </p:nvSpPr>
          <p:spPr>
            <a:xfrm flipH="1" rot="10800000">
              <a:off x="-19289" y="505937"/>
              <a:ext cx="9182592" cy="230698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1"/>
            <p:cNvSpPr/>
            <p:nvPr/>
          </p:nvSpPr>
          <p:spPr>
            <a:xfrm rot="10800000">
              <a:off x="-19257" y="224110"/>
              <a:ext cx="9182538" cy="2588814"/>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0">
    <p:spTree>
      <p:nvGrpSpPr>
        <p:cNvPr id="147" name="Shape 147"/>
        <p:cNvGrpSpPr/>
        <p:nvPr/>
      </p:nvGrpSpPr>
      <p:grpSpPr>
        <a:xfrm>
          <a:off x="0" y="0"/>
          <a:ext cx="0" cy="0"/>
          <a:chOff x="0" y="0"/>
          <a:chExt cx="0" cy="0"/>
        </a:xfrm>
      </p:grpSpPr>
      <p:grpSp>
        <p:nvGrpSpPr>
          <p:cNvPr id="148" name="Google Shape;148;p42"/>
          <p:cNvGrpSpPr/>
          <p:nvPr/>
        </p:nvGrpSpPr>
        <p:grpSpPr>
          <a:xfrm flipH="1">
            <a:off x="-19275" y="1303334"/>
            <a:ext cx="9182550" cy="3840167"/>
            <a:chOff x="-19275" y="224082"/>
            <a:chExt cx="9182550" cy="3184218"/>
          </a:xfrm>
        </p:grpSpPr>
        <p:sp>
          <p:nvSpPr>
            <p:cNvPr id="149" name="Google Shape;149;p42"/>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2"/>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 name="Shape 18"/>
        <p:cNvGrpSpPr/>
        <p:nvPr/>
      </p:nvGrpSpPr>
      <p:grpSpPr>
        <a:xfrm>
          <a:off x="0" y="0"/>
          <a:ext cx="0" cy="0"/>
          <a:chOff x="0" y="0"/>
          <a:chExt cx="0" cy="0"/>
        </a:xfrm>
      </p:grpSpPr>
      <p:grpSp>
        <p:nvGrpSpPr>
          <p:cNvPr id="19" name="Google Shape;19;p25"/>
          <p:cNvGrpSpPr/>
          <p:nvPr/>
        </p:nvGrpSpPr>
        <p:grpSpPr>
          <a:xfrm flipH="1">
            <a:off x="-19275" y="1247018"/>
            <a:ext cx="9182550" cy="3932191"/>
            <a:chOff x="-19275" y="224082"/>
            <a:chExt cx="9182550" cy="3184218"/>
          </a:xfrm>
        </p:grpSpPr>
        <p:sp>
          <p:nvSpPr>
            <p:cNvPr id="20" name="Google Shape;20;p25"/>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5"/>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3" name="Google Shape;23;p25"/>
          <p:cNvSpPr txBox="1"/>
          <p:nvPr>
            <p:ph idx="2" type="title"/>
          </p:nvPr>
        </p:nvSpPr>
        <p:spPr>
          <a:xfrm>
            <a:off x="2686350" y="1707688"/>
            <a:ext cx="1444800" cy="117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4" name="Google Shape;24;p25"/>
          <p:cNvSpPr txBox="1"/>
          <p:nvPr>
            <p:ph idx="1" type="subTitle"/>
          </p:nvPr>
        </p:nvSpPr>
        <p:spPr>
          <a:xfrm>
            <a:off x="723525" y="1830725"/>
            <a:ext cx="1881300" cy="439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25" name="Google Shape;25;p25"/>
          <p:cNvSpPr txBox="1"/>
          <p:nvPr>
            <p:ph idx="3" type="subTitle"/>
          </p:nvPr>
        </p:nvSpPr>
        <p:spPr>
          <a:xfrm>
            <a:off x="723525" y="2206400"/>
            <a:ext cx="1881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26" name="Google Shape;26;p25"/>
          <p:cNvSpPr txBox="1"/>
          <p:nvPr>
            <p:ph idx="4" type="title"/>
          </p:nvPr>
        </p:nvSpPr>
        <p:spPr>
          <a:xfrm>
            <a:off x="2686350" y="3403075"/>
            <a:ext cx="1444800" cy="117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7" name="Google Shape;27;p25"/>
          <p:cNvSpPr txBox="1"/>
          <p:nvPr>
            <p:ph idx="5" type="subTitle"/>
          </p:nvPr>
        </p:nvSpPr>
        <p:spPr>
          <a:xfrm>
            <a:off x="723525" y="3517188"/>
            <a:ext cx="1881300" cy="439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28" name="Google Shape;28;p25"/>
          <p:cNvSpPr txBox="1"/>
          <p:nvPr>
            <p:ph idx="6" type="subTitle"/>
          </p:nvPr>
        </p:nvSpPr>
        <p:spPr>
          <a:xfrm>
            <a:off x="723525" y="3892879"/>
            <a:ext cx="1881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29" name="Google Shape;29;p25"/>
          <p:cNvSpPr txBox="1"/>
          <p:nvPr>
            <p:ph idx="7" type="title"/>
          </p:nvPr>
        </p:nvSpPr>
        <p:spPr>
          <a:xfrm>
            <a:off x="5059175" y="1707688"/>
            <a:ext cx="1444800" cy="117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0" name="Google Shape;30;p25"/>
          <p:cNvSpPr txBox="1"/>
          <p:nvPr>
            <p:ph idx="8" type="subTitle"/>
          </p:nvPr>
        </p:nvSpPr>
        <p:spPr>
          <a:xfrm>
            <a:off x="6542700" y="1830725"/>
            <a:ext cx="1881300" cy="43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31" name="Google Shape;31;p25"/>
          <p:cNvSpPr txBox="1"/>
          <p:nvPr>
            <p:ph idx="9" type="subTitle"/>
          </p:nvPr>
        </p:nvSpPr>
        <p:spPr>
          <a:xfrm>
            <a:off x="6542700" y="2206400"/>
            <a:ext cx="1881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32" name="Google Shape;32;p25"/>
          <p:cNvSpPr txBox="1"/>
          <p:nvPr>
            <p:ph idx="13" type="title"/>
          </p:nvPr>
        </p:nvSpPr>
        <p:spPr>
          <a:xfrm>
            <a:off x="5059175" y="3403075"/>
            <a:ext cx="1444800" cy="117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3" name="Google Shape;33;p25"/>
          <p:cNvSpPr txBox="1"/>
          <p:nvPr>
            <p:ph idx="14" type="subTitle"/>
          </p:nvPr>
        </p:nvSpPr>
        <p:spPr>
          <a:xfrm>
            <a:off x="6542700" y="3517188"/>
            <a:ext cx="1881300" cy="43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34" name="Google Shape;34;p25"/>
          <p:cNvSpPr txBox="1"/>
          <p:nvPr>
            <p:ph idx="15" type="subTitle"/>
          </p:nvPr>
        </p:nvSpPr>
        <p:spPr>
          <a:xfrm>
            <a:off x="6542700" y="3892879"/>
            <a:ext cx="1881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grpSp>
        <p:nvGrpSpPr>
          <p:cNvPr id="36" name="Google Shape;36;p26"/>
          <p:cNvGrpSpPr/>
          <p:nvPr/>
        </p:nvGrpSpPr>
        <p:grpSpPr>
          <a:xfrm>
            <a:off x="47571" y="-7025"/>
            <a:ext cx="9049151" cy="5157862"/>
            <a:chOff x="-828451" y="-7025"/>
            <a:chExt cx="9734457" cy="5157862"/>
          </a:xfrm>
        </p:grpSpPr>
        <p:grpSp>
          <p:nvGrpSpPr>
            <p:cNvPr id="37" name="Google Shape;37;p26"/>
            <p:cNvGrpSpPr/>
            <p:nvPr/>
          </p:nvGrpSpPr>
          <p:grpSpPr>
            <a:xfrm rot="5400000">
              <a:off x="3893459" y="138290"/>
              <a:ext cx="5157862" cy="4867232"/>
              <a:chOff x="-19289" y="224110"/>
              <a:chExt cx="9182592" cy="2588815"/>
            </a:xfrm>
          </p:grpSpPr>
          <p:sp>
            <p:nvSpPr>
              <p:cNvPr id="38" name="Google Shape;38;p26"/>
              <p:cNvSpPr/>
              <p:nvPr/>
            </p:nvSpPr>
            <p:spPr>
              <a:xfrm flipH="1" rot="10800000">
                <a:off x="-19289" y="505937"/>
                <a:ext cx="9182592" cy="230698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6"/>
              <p:cNvSpPr/>
              <p:nvPr/>
            </p:nvSpPr>
            <p:spPr>
              <a:xfrm rot="10800000">
                <a:off x="-19257" y="224110"/>
                <a:ext cx="9182538" cy="2588814"/>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6"/>
            <p:cNvGrpSpPr/>
            <p:nvPr/>
          </p:nvGrpSpPr>
          <p:grpSpPr>
            <a:xfrm rot="-5400000">
              <a:off x="-973766" y="138290"/>
              <a:ext cx="5157862" cy="4867232"/>
              <a:chOff x="-19289" y="224110"/>
              <a:chExt cx="9182592" cy="2588815"/>
            </a:xfrm>
          </p:grpSpPr>
          <p:sp>
            <p:nvSpPr>
              <p:cNvPr id="41" name="Google Shape;41;p26"/>
              <p:cNvSpPr/>
              <p:nvPr/>
            </p:nvSpPr>
            <p:spPr>
              <a:xfrm flipH="1" rot="10800000">
                <a:off x="-19289" y="505937"/>
                <a:ext cx="9182592" cy="230698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p:nvPr/>
            </p:nvSpPr>
            <p:spPr>
              <a:xfrm rot="10800000">
                <a:off x="-19257" y="224110"/>
                <a:ext cx="9182538" cy="2588814"/>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3" name="Google Shape;43;p26"/>
          <p:cNvSpPr txBox="1"/>
          <p:nvPr>
            <p:ph type="title"/>
          </p:nvPr>
        </p:nvSpPr>
        <p:spPr>
          <a:xfrm>
            <a:off x="1462550" y="2897400"/>
            <a:ext cx="2272500" cy="60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 name="Google Shape;44;p26"/>
          <p:cNvSpPr txBox="1"/>
          <p:nvPr>
            <p:ph idx="2" type="title"/>
          </p:nvPr>
        </p:nvSpPr>
        <p:spPr>
          <a:xfrm>
            <a:off x="1462550" y="1393050"/>
            <a:ext cx="2272500" cy="13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5" name="Google Shape;45;p26"/>
          <p:cNvSpPr txBox="1"/>
          <p:nvPr>
            <p:ph idx="1" type="subTitle"/>
          </p:nvPr>
        </p:nvSpPr>
        <p:spPr>
          <a:xfrm>
            <a:off x="974750" y="3629100"/>
            <a:ext cx="3248100" cy="3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spTree>
      <p:nvGrpSpPr>
        <p:cNvPr id="46" name="Shape 46"/>
        <p:cNvGrpSpPr/>
        <p:nvPr/>
      </p:nvGrpSpPr>
      <p:grpSpPr>
        <a:xfrm>
          <a:off x="0" y="0"/>
          <a:ext cx="0" cy="0"/>
          <a:chOff x="0" y="0"/>
          <a:chExt cx="0" cy="0"/>
        </a:xfrm>
      </p:grpSpPr>
      <p:sp>
        <p:nvSpPr>
          <p:cNvPr id="47" name="Google Shape;47;p27"/>
          <p:cNvSpPr/>
          <p:nvPr/>
        </p:nvSpPr>
        <p:spPr>
          <a:xfrm flipH="1" rot="-5400000">
            <a:off x="99205" y="-145530"/>
            <a:ext cx="5150898" cy="544195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9" name="Google Shape;49;p27"/>
          <p:cNvSpPr txBox="1"/>
          <p:nvPr>
            <p:ph idx="1" type="subTitle"/>
          </p:nvPr>
        </p:nvSpPr>
        <p:spPr>
          <a:xfrm>
            <a:off x="1411788" y="2594863"/>
            <a:ext cx="2004000" cy="631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0" name="Google Shape;50;p27"/>
          <p:cNvSpPr txBox="1"/>
          <p:nvPr>
            <p:ph idx="2" type="subTitle"/>
          </p:nvPr>
        </p:nvSpPr>
        <p:spPr>
          <a:xfrm>
            <a:off x="5728225" y="3681775"/>
            <a:ext cx="2062800" cy="84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1" name="Google Shape;51;p27"/>
          <p:cNvSpPr txBox="1"/>
          <p:nvPr>
            <p:ph idx="3" type="subTitle"/>
          </p:nvPr>
        </p:nvSpPr>
        <p:spPr>
          <a:xfrm>
            <a:off x="1411788" y="2176738"/>
            <a:ext cx="2004000" cy="47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52" name="Google Shape;52;p27"/>
          <p:cNvSpPr txBox="1"/>
          <p:nvPr>
            <p:ph idx="4" type="subTitle"/>
          </p:nvPr>
        </p:nvSpPr>
        <p:spPr>
          <a:xfrm>
            <a:off x="5728225" y="3263650"/>
            <a:ext cx="2062800" cy="47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53" name="Google Shape;53;p27"/>
          <p:cNvSpPr txBox="1"/>
          <p:nvPr>
            <p:ph idx="5" type="title"/>
          </p:nvPr>
        </p:nvSpPr>
        <p:spPr>
          <a:xfrm>
            <a:off x="921888" y="1417738"/>
            <a:ext cx="2493900" cy="759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6000">
                <a:solidFill>
                  <a:srgbClr val="308389"/>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4" name="Google Shape;54;p27"/>
          <p:cNvSpPr txBox="1"/>
          <p:nvPr>
            <p:ph idx="6" type="title"/>
          </p:nvPr>
        </p:nvSpPr>
        <p:spPr>
          <a:xfrm>
            <a:off x="5728213" y="2504650"/>
            <a:ext cx="2493900" cy="7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6000">
                <a:solidFill>
                  <a:srgbClr val="308389"/>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55" name="Shape 55"/>
        <p:cNvGrpSpPr/>
        <p:nvPr/>
      </p:nvGrpSpPr>
      <p:grpSpPr>
        <a:xfrm>
          <a:off x="0" y="0"/>
          <a:ext cx="0" cy="0"/>
          <a:chOff x="0" y="0"/>
          <a:chExt cx="0" cy="0"/>
        </a:xfrm>
      </p:grpSpPr>
      <p:grpSp>
        <p:nvGrpSpPr>
          <p:cNvPr id="56" name="Google Shape;56;p28"/>
          <p:cNvGrpSpPr/>
          <p:nvPr/>
        </p:nvGrpSpPr>
        <p:grpSpPr>
          <a:xfrm rot="5400000">
            <a:off x="465864" y="-472935"/>
            <a:ext cx="5157862" cy="6089670"/>
            <a:chOff x="-19289" y="224110"/>
            <a:chExt cx="9182592" cy="2588815"/>
          </a:xfrm>
        </p:grpSpPr>
        <p:sp>
          <p:nvSpPr>
            <p:cNvPr id="57" name="Google Shape;57;p28"/>
            <p:cNvSpPr/>
            <p:nvPr/>
          </p:nvSpPr>
          <p:spPr>
            <a:xfrm flipH="1" rot="10800000">
              <a:off x="-19289" y="505937"/>
              <a:ext cx="9182592" cy="230698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rot="10800000">
              <a:off x="-19257" y="224110"/>
              <a:ext cx="9182538" cy="2588814"/>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8"/>
          <p:cNvSpPr txBox="1"/>
          <p:nvPr>
            <p:ph type="title"/>
          </p:nvPr>
        </p:nvSpPr>
        <p:spPr>
          <a:xfrm>
            <a:off x="1115250" y="2582613"/>
            <a:ext cx="23406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60" name="Google Shape;60;p28"/>
          <p:cNvSpPr txBox="1"/>
          <p:nvPr>
            <p:ph idx="2" type="title"/>
          </p:nvPr>
        </p:nvSpPr>
        <p:spPr>
          <a:xfrm>
            <a:off x="1115250" y="1023063"/>
            <a:ext cx="2340600" cy="196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61" name="Google Shape;61;p28"/>
          <p:cNvSpPr txBox="1"/>
          <p:nvPr>
            <p:ph idx="1" type="subTitle"/>
          </p:nvPr>
        </p:nvSpPr>
        <p:spPr>
          <a:xfrm>
            <a:off x="1115250" y="3380338"/>
            <a:ext cx="2340600" cy="74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62" name="Shape 62"/>
        <p:cNvGrpSpPr/>
        <p:nvPr/>
      </p:nvGrpSpPr>
      <p:grpSpPr>
        <a:xfrm>
          <a:off x="0" y="0"/>
          <a:ext cx="0" cy="0"/>
          <a:chOff x="0" y="0"/>
          <a:chExt cx="0" cy="0"/>
        </a:xfrm>
      </p:grpSpPr>
      <p:sp>
        <p:nvSpPr>
          <p:cNvPr id="63" name="Google Shape;63;p29"/>
          <p:cNvSpPr/>
          <p:nvPr/>
        </p:nvSpPr>
        <p:spPr>
          <a:xfrm>
            <a:off x="-19275" y="0"/>
            <a:ext cx="9182538" cy="424882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9"/>
          <p:cNvSpPr txBox="1"/>
          <p:nvPr>
            <p:ph type="title"/>
          </p:nvPr>
        </p:nvSpPr>
        <p:spPr>
          <a:xfrm>
            <a:off x="2624700" y="1844025"/>
            <a:ext cx="5799300" cy="156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200"/>
              <a:buNone/>
              <a:defRPr sz="2800">
                <a:solidFill>
                  <a:srgbClr val="142850"/>
                </a:solidFill>
                <a:latin typeface="Abel"/>
                <a:ea typeface="Abel"/>
                <a:cs typeface="Abel"/>
                <a:sym typeface="Abel"/>
              </a:defRPr>
            </a:lvl1pPr>
            <a:lvl2pPr lvl="1" algn="ctr">
              <a:lnSpc>
                <a:spcPct val="100000"/>
              </a:lnSpc>
              <a:spcBef>
                <a:spcPts val="0"/>
              </a:spcBef>
              <a:spcAft>
                <a:spcPts val="0"/>
              </a:spcAft>
              <a:buSzPts val="3200"/>
              <a:buNone/>
              <a:defRPr>
                <a:latin typeface="Abel"/>
                <a:ea typeface="Abel"/>
                <a:cs typeface="Abel"/>
                <a:sym typeface="Abel"/>
              </a:defRPr>
            </a:lvl2pPr>
            <a:lvl3pPr lvl="2" algn="ctr">
              <a:lnSpc>
                <a:spcPct val="100000"/>
              </a:lnSpc>
              <a:spcBef>
                <a:spcPts val="0"/>
              </a:spcBef>
              <a:spcAft>
                <a:spcPts val="0"/>
              </a:spcAft>
              <a:buSzPts val="3200"/>
              <a:buNone/>
              <a:defRPr>
                <a:latin typeface="Abel"/>
                <a:ea typeface="Abel"/>
                <a:cs typeface="Abel"/>
                <a:sym typeface="Abel"/>
              </a:defRPr>
            </a:lvl3pPr>
            <a:lvl4pPr lvl="3" algn="ctr">
              <a:lnSpc>
                <a:spcPct val="100000"/>
              </a:lnSpc>
              <a:spcBef>
                <a:spcPts val="0"/>
              </a:spcBef>
              <a:spcAft>
                <a:spcPts val="0"/>
              </a:spcAft>
              <a:buSzPts val="3200"/>
              <a:buNone/>
              <a:defRPr>
                <a:latin typeface="Abel"/>
                <a:ea typeface="Abel"/>
                <a:cs typeface="Abel"/>
                <a:sym typeface="Abel"/>
              </a:defRPr>
            </a:lvl4pPr>
            <a:lvl5pPr lvl="4" algn="ctr">
              <a:lnSpc>
                <a:spcPct val="100000"/>
              </a:lnSpc>
              <a:spcBef>
                <a:spcPts val="0"/>
              </a:spcBef>
              <a:spcAft>
                <a:spcPts val="0"/>
              </a:spcAft>
              <a:buSzPts val="3200"/>
              <a:buNone/>
              <a:defRPr>
                <a:latin typeface="Abel"/>
                <a:ea typeface="Abel"/>
                <a:cs typeface="Abel"/>
                <a:sym typeface="Abel"/>
              </a:defRPr>
            </a:lvl5pPr>
            <a:lvl6pPr lvl="5" algn="ctr">
              <a:lnSpc>
                <a:spcPct val="100000"/>
              </a:lnSpc>
              <a:spcBef>
                <a:spcPts val="0"/>
              </a:spcBef>
              <a:spcAft>
                <a:spcPts val="0"/>
              </a:spcAft>
              <a:buSzPts val="3200"/>
              <a:buNone/>
              <a:defRPr>
                <a:latin typeface="Abel"/>
                <a:ea typeface="Abel"/>
                <a:cs typeface="Abel"/>
                <a:sym typeface="Abel"/>
              </a:defRPr>
            </a:lvl6pPr>
            <a:lvl7pPr lvl="6" algn="ctr">
              <a:lnSpc>
                <a:spcPct val="100000"/>
              </a:lnSpc>
              <a:spcBef>
                <a:spcPts val="0"/>
              </a:spcBef>
              <a:spcAft>
                <a:spcPts val="0"/>
              </a:spcAft>
              <a:buSzPts val="3200"/>
              <a:buNone/>
              <a:defRPr>
                <a:latin typeface="Abel"/>
                <a:ea typeface="Abel"/>
                <a:cs typeface="Abel"/>
                <a:sym typeface="Abel"/>
              </a:defRPr>
            </a:lvl7pPr>
            <a:lvl8pPr lvl="7" algn="ctr">
              <a:lnSpc>
                <a:spcPct val="100000"/>
              </a:lnSpc>
              <a:spcBef>
                <a:spcPts val="0"/>
              </a:spcBef>
              <a:spcAft>
                <a:spcPts val="0"/>
              </a:spcAft>
              <a:buSzPts val="3200"/>
              <a:buNone/>
              <a:defRPr>
                <a:latin typeface="Abel"/>
                <a:ea typeface="Abel"/>
                <a:cs typeface="Abel"/>
                <a:sym typeface="Abel"/>
              </a:defRPr>
            </a:lvl8pPr>
            <a:lvl9pPr lvl="8" algn="ctr">
              <a:lnSpc>
                <a:spcPct val="100000"/>
              </a:lnSpc>
              <a:spcBef>
                <a:spcPts val="0"/>
              </a:spcBef>
              <a:spcAft>
                <a:spcPts val="0"/>
              </a:spcAft>
              <a:buSzPts val="3200"/>
              <a:buNone/>
              <a:defRPr>
                <a:latin typeface="Abel"/>
                <a:ea typeface="Abel"/>
                <a:cs typeface="Abel"/>
                <a:sym typeface="Abel"/>
              </a:defRPr>
            </a:lvl9pPr>
          </a:lstStyle>
          <a:p/>
        </p:txBody>
      </p:sp>
      <p:sp>
        <p:nvSpPr>
          <p:cNvPr id="65" name="Google Shape;65;p29"/>
          <p:cNvSpPr txBox="1"/>
          <p:nvPr>
            <p:ph idx="1" type="subTitle"/>
          </p:nvPr>
        </p:nvSpPr>
        <p:spPr>
          <a:xfrm>
            <a:off x="2957700" y="3566150"/>
            <a:ext cx="5466300" cy="46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66" name="Shape 66"/>
        <p:cNvGrpSpPr/>
        <p:nvPr/>
      </p:nvGrpSpPr>
      <p:grpSpPr>
        <a:xfrm>
          <a:off x="0" y="0"/>
          <a:ext cx="0" cy="0"/>
          <a:chOff x="0" y="0"/>
          <a:chExt cx="0" cy="0"/>
        </a:xfrm>
      </p:grpSpPr>
      <p:sp>
        <p:nvSpPr>
          <p:cNvPr id="67" name="Google Shape;67;p30"/>
          <p:cNvSpPr/>
          <p:nvPr/>
        </p:nvSpPr>
        <p:spPr>
          <a:xfrm rot="5400000">
            <a:off x="3847580" y="-145530"/>
            <a:ext cx="5150898" cy="544195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0"/>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9" name="Google Shape;69;p30"/>
          <p:cNvSpPr txBox="1"/>
          <p:nvPr>
            <p:ph idx="1" type="subTitle"/>
          </p:nvPr>
        </p:nvSpPr>
        <p:spPr>
          <a:xfrm>
            <a:off x="844500" y="4080114"/>
            <a:ext cx="2165100" cy="6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0" name="Google Shape;70;p30"/>
          <p:cNvSpPr txBox="1"/>
          <p:nvPr>
            <p:ph idx="2" type="subTitle"/>
          </p:nvPr>
        </p:nvSpPr>
        <p:spPr>
          <a:xfrm>
            <a:off x="3489462" y="4080114"/>
            <a:ext cx="2165100" cy="6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1" name="Google Shape;71;p30"/>
          <p:cNvSpPr txBox="1"/>
          <p:nvPr>
            <p:ph idx="3" type="subTitle"/>
          </p:nvPr>
        </p:nvSpPr>
        <p:spPr>
          <a:xfrm>
            <a:off x="844500" y="3661989"/>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72" name="Google Shape;72;p30"/>
          <p:cNvSpPr txBox="1"/>
          <p:nvPr>
            <p:ph idx="4" type="subTitle"/>
          </p:nvPr>
        </p:nvSpPr>
        <p:spPr>
          <a:xfrm>
            <a:off x="3489462" y="3661989"/>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73" name="Google Shape;73;p30"/>
          <p:cNvSpPr txBox="1"/>
          <p:nvPr>
            <p:ph idx="5" type="subTitle"/>
          </p:nvPr>
        </p:nvSpPr>
        <p:spPr>
          <a:xfrm>
            <a:off x="6134375" y="4080114"/>
            <a:ext cx="2165100" cy="6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4" name="Google Shape;74;p30"/>
          <p:cNvSpPr txBox="1"/>
          <p:nvPr>
            <p:ph idx="6" type="subTitle"/>
          </p:nvPr>
        </p:nvSpPr>
        <p:spPr>
          <a:xfrm>
            <a:off x="6134412" y="3661989"/>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75" name="Google Shape;75;p30"/>
          <p:cNvSpPr txBox="1"/>
          <p:nvPr>
            <p:ph idx="7" type="subTitle"/>
          </p:nvPr>
        </p:nvSpPr>
        <p:spPr>
          <a:xfrm>
            <a:off x="844500" y="2334714"/>
            <a:ext cx="2165100" cy="6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6" name="Google Shape;76;p30"/>
          <p:cNvSpPr txBox="1"/>
          <p:nvPr>
            <p:ph idx="8" type="subTitle"/>
          </p:nvPr>
        </p:nvSpPr>
        <p:spPr>
          <a:xfrm>
            <a:off x="3489462" y="2334714"/>
            <a:ext cx="2165100" cy="6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7" name="Google Shape;77;p30"/>
          <p:cNvSpPr txBox="1"/>
          <p:nvPr>
            <p:ph idx="9" type="subTitle"/>
          </p:nvPr>
        </p:nvSpPr>
        <p:spPr>
          <a:xfrm>
            <a:off x="844500" y="1916589"/>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78" name="Google Shape;78;p30"/>
          <p:cNvSpPr txBox="1"/>
          <p:nvPr>
            <p:ph idx="13" type="subTitle"/>
          </p:nvPr>
        </p:nvSpPr>
        <p:spPr>
          <a:xfrm>
            <a:off x="3489462" y="1916589"/>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
        <p:nvSpPr>
          <p:cNvPr id="79" name="Google Shape;79;p30"/>
          <p:cNvSpPr txBox="1"/>
          <p:nvPr>
            <p:ph idx="14" type="subTitle"/>
          </p:nvPr>
        </p:nvSpPr>
        <p:spPr>
          <a:xfrm>
            <a:off x="6134375" y="2334714"/>
            <a:ext cx="2165100" cy="65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80" name="Google Shape;80;p30"/>
          <p:cNvSpPr txBox="1"/>
          <p:nvPr>
            <p:ph idx="15" type="subTitle"/>
          </p:nvPr>
        </p:nvSpPr>
        <p:spPr>
          <a:xfrm>
            <a:off x="6134412" y="1916589"/>
            <a:ext cx="2165100" cy="47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1pPr>
            <a:lvl2pPr lvl="1"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2pPr>
            <a:lvl3pPr lvl="2"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3pPr>
            <a:lvl4pPr lvl="3"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4pPr>
            <a:lvl5pPr lvl="4"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5pPr>
            <a:lvl6pPr lvl="5"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6pPr>
            <a:lvl7pPr lvl="6"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7pPr>
            <a:lvl8pPr lvl="7"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8pPr>
            <a:lvl9pPr lvl="8" algn="ctr">
              <a:lnSpc>
                <a:spcPct val="100000"/>
              </a:lnSpc>
              <a:spcBef>
                <a:spcPts val="0"/>
              </a:spcBef>
              <a:spcAft>
                <a:spcPts val="0"/>
              </a:spcAft>
              <a:buSzPts val="2300"/>
              <a:buFont typeface="Bubblegum Sans"/>
              <a:buNone/>
              <a:defRPr sz="2300">
                <a:latin typeface="Bubblegum Sans"/>
                <a:ea typeface="Bubblegum Sans"/>
                <a:cs typeface="Bubblegum Sans"/>
                <a:sym typeface="Bubblegum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grpSp>
        <p:nvGrpSpPr>
          <p:cNvPr id="82" name="Google Shape;82;p31"/>
          <p:cNvGrpSpPr/>
          <p:nvPr/>
        </p:nvGrpSpPr>
        <p:grpSpPr>
          <a:xfrm rot="10800000">
            <a:off x="-19275" y="34"/>
            <a:ext cx="9182550" cy="3840167"/>
            <a:chOff x="-19275" y="224082"/>
            <a:chExt cx="9182550" cy="3184218"/>
          </a:xfrm>
        </p:grpSpPr>
        <p:sp>
          <p:nvSpPr>
            <p:cNvPr id="83" name="Google Shape;83;p31"/>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1"/>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3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86" name="Shape 86"/>
        <p:cNvGrpSpPr/>
        <p:nvPr/>
      </p:nvGrpSpPr>
      <p:grpSpPr>
        <a:xfrm>
          <a:off x="0" y="0"/>
          <a:ext cx="0" cy="0"/>
          <a:chOff x="0" y="0"/>
          <a:chExt cx="0" cy="0"/>
        </a:xfrm>
      </p:grpSpPr>
      <p:grpSp>
        <p:nvGrpSpPr>
          <p:cNvPr id="87" name="Google Shape;87;p32"/>
          <p:cNvGrpSpPr/>
          <p:nvPr/>
        </p:nvGrpSpPr>
        <p:grpSpPr>
          <a:xfrm>
            <a:off x="-19275" y="224082"/>
            <a:ext cx="9182550" cy="4610595"/>
            <a:chOff x="-19275" y="224082"/>
            <a:chExt cx="9182550" cy="4610595"/>
          </a:xfrm>
        </p:grpSpPr>
        <p:grpSp>
          <p:nvGrpSpPr>
            <p:cNvPr id="88" name="Google Shape;88;p32"/>
            <p:cNvGrpSpPr/>
            <p:nvPr/>
          </p:nvGrpSpPr>
          <p:grpSpPr>
            <a:xfrm>
              <a:off x="-19275" y="224082"/>
              <a:ext cx="9182550" cy="3184218"/>
              <a:chOff x="-19275" y="224082"/>
              <a:chExt cx="9182550" cy="3184218"/>
            </a:xfrm>
          </p:grpSpPr>
          <p:sp>
            <p:nvSpPr>
              <p:cNvPr id="89" name="Google Shape;89;p32"/>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2"/>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32"/>
            <p:cNvGrpSpPr/>
            <p:nvPr/>
          </p:nvGrpSpPr>
          <p:grpSpPr>
            <a:xfrm rot="10800000">
              <a:off x="-19275" y="3408784"/>
              <a:ext cx="9182550" cy="1425893"/>
              <a:chOff x="-19275" y="224082"/>
              <a:chExt cx="9182550" cy="3184218"/>
            </a:xfrm>
          </p:grpSpPr>
          <p:sp>
            <p:nvSpPr>
              <p:cNvPr id="92" name="Google Shape;92;p32"/>
              <p:cNvSpPr/>
              <p:nvPr/>
            </p:nvSpPr>
            <p:spPr>
              <a:xfrm flipH="1" rot="10800000">
                <a:off x="-19275" y="505962"/>
                <a:ext cx="9182538" cy="290233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2"/>
              <p:cNvSpPr/>
              <p:nvPr/>
            </p:nvSpPr>
            <p:spPr>
              <a:xfrm rot="10800000">
                <a:off x="-19263" y="224082"/>
                <a:ext cx="9182538" cy="3184218"/>
              </a:xfrm>
              <a:prstGeom prst="flowChartDocument">
                <a:avLst/>
              </a:prstGeom>
              <a:solidFill>
                <a:srgbClr val="B2F2EA">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6E4DC">
            <a:alpha val="26274"/>
          </a:srgbClr>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1pPr>
            <a:lvl2pPr lvl="1"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2pPr>
            <a:lvl3pPr lvl="2"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3pPr>
            <a:lvl4pPr lvl="3"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4pPr>
            <a:lvl5pPr lvl="4"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5pPr>
            <a:lvl6pPr lvl="5"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6pPr>
            <a:lvl7pPr lvl="6"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7pPr>
            <a:lvl8pPr lvl="7"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8pPr>
            <a:lvl9pPr lvl="8" marR="0" rtl="0" algn="l">
              <a:lnSpc>
                <a:spcPct val="100000"/>
              </a:lnSpc>
              <a:spcBef>
                <a:spcPts val="0"/>
              </a:spcBef>
              <a:spcAft>
                <a:spcPts val="0"/>
              </a:spcAft>
              <a:buClr>
                <a:srgbClr val="0C1D3F"/>
              </a:buClr>
              <a:buSzPts val="3200"/>
              <a:buFont typeface="Bubblegum Sans"/>
              <a:buNone/>
              <a:defRPr b="0" i="0" sz="3200" u="none" cap="none" strike="noStrike">
                <a:solidFill>
                  <a:srgbClr val="0C1D3F"/>
                </a:solidFill>
                <a:latin typeface="Bubblegum Sans"/>
                <a:ea typeface="Bubblegum Sans"/>
                <a:cs typeface="Bubblegum Sans"/>
                <a:sym typeface="Bubblegum Sans"/>
              </a:defRPr>
            </a:lvl9pPr>
          </a:lstStyle>
          <a:p/>
        </p:txBody>
      </p:sp>
      <p:sp>
        <p:nvSpPr>
          <p:cNvPr id="7" name="Google Shape;7;p23"/>
          <p:cNvSpPr txBox="1"/>
          <p:nvPr>
            <p:ph idx="1" type="body"/>
          </p:nvPr>
        </p:nvSpPr>
        <p:spPr>
          <a:xfrm>
            <a:off x="720000" y="1457825"/>
            <a:ext cx="7704000" cy="3111000"/>
          </a:xfrm>
          <a:prstGeom prst="rect">
            <a:avLst/>
          </a:prstGeom>
          <a:noFill/>
          <a:ln>
            <a:noFill/>
          </a:ln>
        </p:spPr>
        <p:txBody>
          <a:bodyPr anchorCtr="0" anchor="ctr" bIns="91425" lIns="91425" spcFirstLastPara="1" rIns="91425" wrap="square" tIns="91425">
            <a:noAutofit/>
          </a:bodyPr>
          <a:lstStyle>
            <a:lvl1pPr indent="-330200" lvl="0" marL="4572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1pPr>
            <a:lvl2pPr indent="-330200" lvl="1" marL="9144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2pPr>
            <a:lvl3pPr indent="-330200" lvl="2" marL="13716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3pPr>
            <a:lvl4pPr indent="-330200" lvl="3" marL="18288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4pPr>
            <a:lvl5pPr indent="-330200" lvl="4" marL="22860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5pPr>
            <a:lvl6pPr indent="-330200" lvl="5" marL="27432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6pPr>
            <a:lvl7pPr indent="-330200" lvl="6" marL="32004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7pPr>
            <a:lvl8pPr indent="-330200" lvl="7" marL="36576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8pPr>
            <a:lvl9pPr indent="-330200" lvl="8" marL="4114800" marR="0" rtl="0" algn="l">
              <a:lnSpc>
                <a:spcPct val="100000"/>
              </a:lnSpc>
              <a:spcBef>
                <a:spcPts val="0"/>
              </a:spcBef>
              <a:spcAft>
                <a:spcPts val="0"/>
              </a:spcAft>
              <a:buClr>
                <a:srgbClr val="0C1D3F"/>
              </a:buClr>
              <a:buSzPts val="1600"/>
              <a:buFont typeface="Abel"/>
              <a:buChar char="■"/>
              <a:defRPr b="0" i="0" sz="1600" u="none" cap="none" strike="noStrike">
                <a:solidFill>
                  <a:srgbClr val="0C1D3F"/>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E4DC">
            <a:alpha val="26274"/>
          </a:srgbClr>
        </a:solidFill>
      </p:bgPr>
    </p:bg>
    <p:spTree>
      <p:nvGrpSpPr>
        <p:cNvPr id="154" name="Shape 154"/>
        <p:cNvGrpSpPr/>
        <p:nvPr/>
      </p:nvGrpSpPr>
      <p:grpSpPr>
        <a:xfrm>
          <a:off x="0" y="0"/>
          <a:ext cx="0" cy="0"/>
          <a:chOff x="0" y="0"/>
          <a:chExt cx="0" cy="0"/>
        </a:xfrm>
      </p:grpSpPr>
      <p:sp>
        <p:nvSpPr>
          <p:cNvPr id="155" name="Google Shape;155;p1"/>
          <p:cNvSpPr/>
          <p:nvPr/>
        </p:nvSpPr>
        <p:spPr>
          <a:xfrm>
            <a:off x="6178314" y="1236960"/>
            <a:ext cx="1011114" cy="1177671"/>
          </a:xfrm>
          <a:custGeom>
            <a:rect b="b" l="l" r="r" t="t"/>
            <a:pathLst>
              <a:path extrusionOk="0" h="13538" w="11624">
                <a:moveTo>
                  <a:pt x="4896" y="1"/>
                </a:moveTo>
                <a:cubicBezTo>
                  <a:pt x="4896" y="1"/>
                  <a:pt x="4494" y="5285"/>
                  <a:pt x="161" y="9137"/>
                </a:cubicBezTo>
                <a:cubicBezTo>
                  <a:pt x="161" y="9137"/>
                  <a:pt x="0" y="10662"/>
                  <a:pt x="321" y="11825"/>
                </a:cubicBezTo>
                <a:cubicBezTo>
                  <a:pt x="642" y="12949"/>
                  <a:pt x="1231" y="13537"/>
                  <a:pt x="1231" y="13537"/>
                </a:cubicBezTo>
                <a:cubicBezTo>
                  <a:pt x="1859" y="13257"/>
                  <a:pt x="2515" y="13029"/>
                  <a:pt x="3170" y="12882"/>
                </a:cubicBezTo>
                <a:cubicBezTo>
                  <a:pt x="4053" y="12654"/>
                  <a:pt x="4949" y="12561"/>
                  <a:pt x="5805" y="12561"/>
                </a:cubicBezTo>
                <a:cubicBezTo>
                  <a:pt x="7584" y="12561"/>
                  <a:pt x="9123" y="12829"/>
                  <a:pt x="10460" y="13297"/>
                </a:cubicBezTo>
                <a:cubicBezTo>
                  <a:pt x="11624" y="11973"/>
                  <a:pt x="11142" y="10475"/>
                  <a:pt x="10995" y="10059"/>
                </a:cubicBezTo>
                <a:cubicBezTo>
                  <a:pt x="10848" y="9658"/>
                  <a:pt x="10995" y="7585"/>
                  <a:pt x="10995" y="7585"/>
                </a:cubicBezTo>
                <a:cubicBezTo>
                  <a:pt x="10246" y="7264"/>
                  <a:pt x="9444" y="6769"/>
                  <a:pt x="8641" y="6061"/>
                </a:cubicBezTo>
                <a:cubicBezTo>
                  <a:pt x="6621" y="4227"/>
                  <a:pt x="4896" y="1"/>
                  <a:pt x="4896" y="1"/>
                </a:cubicBezTo>
                <a:close/>
              </a:path>
            </a:pathLst>
          </a:custGeom>
          <a:solidFill>
            <a:srgbClr val="ADD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6312010" y="1701400"/>
            <a:ext cx="281657" cy="147361"/>
          </a:xfrm>
          <a:custGeom>
            <a:rect b="b" l="l" r="r" t="t"/>
            <a:pathLst>
              <a:path extrusionOk="0" h="1694" w="3238">
                <a:moveTo>
                  <a:pt x="2486" y="0"/>
                </a:moveTo>
                <a:cubicBezTo>
                  <a:pt x="1883" y="0"/>
                  <a:pt x="1046" y="210"/>
                  <a:pt x="696" y="494"/>
                </a:cubicBezTo>
                <a:cubicBezTo>
                  <a:pt x="202" y="882"/>
                  <a:pt x="1" y="1604"/>
                  <a:pt x="54" y="1685"/>
                </a:cubicBezTo>
                <a:cubicBezTo>
                  <a:pt x="59" y="1691"/>
                  <a:pt x="67" y="1693"/>
                  <a:pt x="77" y="1693"/>
                </a:cubicBezTo>
                <a:cubicBezTo>
                  <a:pt x="200" y="1693"/>
                  <a:pt x="680" y="1263"/>
                  <a:pt x="964" y="1189"/>
                </a:cubicBezTo>
                <a:cubicBezTo>
                  <a:pt x="1861" y="962"/>
                  <a:pt x="2730" y="1055"/>
                  <a:pt x="3038" y="882"/>
                </a:cubicBezTo>
                <a:cubicBezTo>
                  <a:pt x="3198" y="775"/>
                  <a:pt x="3238" y="253"/>
                  <a:pt x="3065" y="119"/>
                </a:cubicBezTo>
                <a:cubicBezTo>
                  <a:pt x="2947" y="37"/>
                  <a:pt x="2736" y="0"/>
                  <a:pt x="2486" y="0"/>
                </a:cubicBezTo>
                <a:close/>
              </a:path>
            </a:pathLst>
          </a:custGeom>
          <a:solidFill>
            <a:srgbClr val="073E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6535475" y="1710099"/>
            <a:ext cx="18702" cy="70636"/>
          </a:xfrm>
          <a:custGeom>
            <a:rect b="b" l="l" r="r" t="t"/>
            <a:pathLst>
              <a:path extrusionOk="0" h="812" w="215">
                <a:moveTo>
                  <a:pt x="16" y="0"/>
                </a:moveTo>
                <a:cubicBezTo>
                  <a:pt x="7" y="0"/>
                  <a:pt x="0" y="10"/>
                  <a:pt x="0" y="19"/>
                </a:cubicBezTo>
                <a:cubicBezTo>
                  <a:pt x="14" y="86"/>
                  <a:pt x="41" y="140"/>
                  <a:pt x="67" y="193"/>
                </a:cubicBezTo>
                <a:cubicBezTo>
                  <a:pt x="80" y="260"/>
                  <a:pt x="94" y="327"/>
                  <a:pt x="107" y="381"/>
                </a:cubicBezTo>
                <a:cubicBezTo>
                  <a:pt x="134" y="515"/>
                  <a:pt x="134" y="648"/>
                  <a:pt x="148" y="782"/>
                </a:cubicBezTo>
                <a:cubicBezTo>
                  <a:pt x="148" y="802"/>
                  <a:pt x="161" y="812"/>
                  <a:pt x="174" y="812"/>
                </a:cubicBezTo>
                <a:cubicBezTo>
                  <a:pt x="188" y="812"/>
                  <a:pt x="201" y="802"/>
                  <a:pt x="201" y="782"/>
                </a:cubicBezTo>
                <a:cubicBezTo>
                  <a:pt x="214" y="648"/>
                  <a:pt x="201" y="501"/>
                  <a:pt x="174" y="367"/>
                </a:cubicBezTo>
                <a:cubicBezTo>
                  <a:pt x="161" y="247"/>
                  <a:pt x="121" y="86"/>
                  <a:pt x="27" y="6"/>
                </a:cubicBezTo>
                <a:cubicBezTo>
                  <a:pt x="23" y="2"/>
                  <a:pt x="19" y="0"/>
                  <a:pt x="16"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6559918" y="1713578"/>
            <a:ext cx="7046" cy="63068"/>
          </a:xfrm>
          <a:custGeom>
            <a:rect b="b" l="l" r="r" t="t"/>
            <a:pathLst>
              <a:path extrusionOk="0" h="725" w="81">
                <a:moveTo>
                  <a:pt x="5" y="1"/>
                </a:moveTo>
                <a:cubicBezTo>
                  <a:pt x="0" y="1"/>
                  <a:pt x="0" y="10"/>
                  <a:pt x="0" y="20"/>
                </a:cubicBezTo>
                <a:cubicBezTo>
                  <a:pt x="0" y="73"/>
                  <a:pt x="27" y="127"/>
                  <a:pt x="27" y="180"/>
                </a:cubicBezTo>
                <a:lnTo>
                  <a:pt x="27" y="341"/>
                </a:lnTo>
                <a:cubicBezTo>
                  <a:pt x="27" y="475"/>
                  <a:pt x="27" y="594"/>
                  <a:pt x="13" y="715"/>
                </a:cubicBezTo>
                <a:cubicBezTo>
                  <a:pt x="13" y="722"/>
                  <a:pt x="20" y="725"/>
                  <a:pt x="27" y="725"/>
                </a:cubicBezTo>
                <a:cubicBezTo>
                  <a:pt x="33" y="725"/>
                  <a:pt x="40" y="722"/>
                  <a:pt x="40" y="715"/>
                </a:cubicBezTo>
                <a:cubicBezTo>
                  <a:pt x="67" y="582"/>
                  <a:pt x="81" y="448"/>
                  <a:pt x="81" y="314"/>
                </a:cubicBezTo>
                <a:lnTo>
                  <a:pt x="81" y="127"/>
                </a:lnTo>
                <a:cubicBezTo>
                  <a:pt x="67" y="86"/>
                  <a:pt x="54" y="33"/>
                  <a:pt x="13" y="6"/>
                </a:cubicBezTo>
                <a:cubicBezTo>
                  <a:pt x="10" y="2"/>
                  <a:pt x="7" y="1"/>
                  <a:pt x="5"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6506944" y="1708620"/>
            <a:ext cx="27487" cy="72637"/>
          </a:xfrm>
          <a:custGeom>
            <a:rect b="b" l="l" r="r" t="t"/>
            <a:pathLst>
              <a:path extrusionOk="0" h="835" w="316">
                <a:moveTo>
                  <a:pt x="54" y="1"/>
                </a:moveTo>
                <a:cubicBezTo>
                  <a:pt x="28" y="1"/>
                  <a:pt x="0" y="32"/>
                  <a:pt x="21" y="63"/>
                </a:cubicBezTo>
                <a:cubicBezTo>
                  <a:pt x="48" y="116"/>
                  <a:pt x="101" y="170"/>
                  <a:pt x="128" y="223"/>
                </a:cubicBezTo>
                <a:cubicBezTo>
                  <a:pt x="155" y="291"/>
                  <a:pt x="181" y="357"/>
                  <a:pt x="194" y="424"/>
                </a:cubicBezTo>
                <a:cubicBezTo>
                  <a:pt x="235" y="558"/>
                  <a:pt x="248" y="692"/>
                  <a:pt x="275" y="826"/>
                </a:cubicBezTo>
                <a:cubicBezTo>
                  <a:pt x="275" y="831"/>
                  <a:pt x="281" y="834"/>
                  <a:pt x="289" y="834"/>
                </a:cubicBezTo>
                <a:cubicBezTo>
                  <a:pt x="301" y="834"/>
                  <a:pt x="315" y="828"/>
                  <a:pt x="315" y="812"/>
                </a:cubicBezTo>
                <a:cubicBezTo>
                  <a:pt x="301" y="678"/>
                  <a:pt x="288" y="532"/>
                  <a:pt x="248" y="398"/>
                </a:cubicBezTo>
                <a:cubicBezTo>
                  <a:pt x="235" y="330"/>
                  <a:pt x="208" y="264"/>
                  <a:pt x="181" y="197"/>
                </a:cubicBezTo>
                <a:cubicBezTo>
                  <a:pt x="155" y="130"/>
                  <a:pt x="128" y="63"/>
                  <a:pt x="74" y="9"/>
                </a:cubicBezTo>
                <a:cubicBezTo>
                  <a:pt x="68" y="3"/>
                  <a:pt x="61" y="1"/>
                  <a:pt x="54"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6479543" y="1715231"/>
            <a:ext cx="29227" cy="68287"/>
          </a:xfrm>
          <a:custGeom>
            <a:rect b="b" l="l" r="r" t="t"/>
            <a:pathLst>
              <a:path extrusionOk="0" h="785" w="336">
                <a:moveTo>
                  <a:pt x="42" y="1"/>
                </a:moveTo>
                <a:cubicBezTo>
                  <a:pt x="15" y="1"/>
                  <a:pt x="15" y="14"/>
                  <a:pt x="15" y="27"/>
                </a:cubicBezTo>
                <a:cubicBezTo>
                  <a:pt x="1" y="67"/>
                  <a:pt x="28" y="81"/>
                  <a:pt x="54" y="108"/>
                </a:cubicBezTo>
                <a:cubicBezTo>
                  <a:pt x="68" y="121"/>
                  <a:pt x="95" y="147"/>
                  <a:pt x="108" y="188"/>
                </a:cubicBezTo>
                <a:cubicBezTo>
                  <a:pt x="149" y="241"/>
                  <a:pt x="175" y="295"/>
                  <a:pt x="202" y="348"/>
                </a:cubicBezTo>
                <a:cubicBezTo>
                  <a:pt x="256" y="482"/>
                  <a:pt x="282" y="629"/>
                  <a:pt x="309" y="777"/>
                </a:cubicBezTo>
                <a:cubicBezTo>
                  <a:pt x="309" y="782"/>
                  <a:pt x="314" y="785"/>
                  <a:pt x="319" y="785"/>
                </a:cubicBezTo>
                <a:cubicBezTo>
                  <a:pt x="327" y="785"/>
                  <a:pt x="336" y="778"/>
                  <a:pt x="336" y="763"/>
                </a:cubicBezTo>
                <a:cubicBezTo>
                  <a:pt x="322" y="616"/>
                  <a:pt x="309" y="468"/>
                  <a:pt x="256" y="322"/>
                </a:cubicBezTo>
                <a:cubicBezTo>
                  <a:pt x="229" y="254"/>
                  <a:pt x="202" y="201"/>
                  <a:pt x="175" y="147"/>
                </a:cubicBezTo>
                <a:cubicBezTo>
                  <a:pt x="149" y="108"/>
                  <a:pt x="135" y="81"/>
                  <a:pt x="108" y="54"/>
                </a:cubicBezTo>
                <a:cubicBezTo>
                  <a:pt x="95" y="40"/>
                  <a:pt x="68" y="1"/>
                  <a:pt x="42"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6443793" y="1717232"/>
            <a:ext cx="32445" cy="60980"/>
          </a:xfrm>
          <a:custGeom>
            <a:rect b="b" l="l" r="r" t="t"/>
            <a:pathLst>
              <a:path extrusionOk="0" h="701" w="373">
                <a:moveTo>
                  <a:pt x="68" y="1"/>
                </a:moveTo>
                <a:cubicBezTo>
                  <a:pt x="34" y="1"/>
                  <a:pt x="0" y="25"/>
                  <a:pt x="11" y="58"/>
                </a:cubicBezTo>
                <a:cubicBezTo>
                  <a:pt x="25" y="98"/>
                  <a:pt x="37" y="111"/>
                  <a:pt x="64" y="138"/>
                </a:cubicBezTo>
                <a:cubicBezTo>
                  <a:pt x="78" y="165"/>
                  <a:pt x="105" y="192"/>
                  <a:pt x="118" y="218"/>
                </a:cubicBezTo>
                <a:cubicBezTo>
                  <a:pt x="144" y="258"/>
                  <a:pt x="185" y="312"/>
                  <a:pt x="212" y="365"/>
                </a:cubicBezTo>
                <a:cubicBezTo>
                  <a:pt x="239" y="419"/>
                  <a:pt x="265" y="472"/>
                  <a:pt x="278" y="526"/>
                </a:cubicBezTo>
                <a:cubicBezTo>
                  <a:pt x="305" y="579"/>
                  <a:pt x="346" y="633"/>
                  <a:pt x="358" y="700"/>
                </a:cubicBezTo>
                <a:cubicBezTo>
                  <a:pt x="358" y="700"/>
                  <a:pt x="372" y="700"/>
                  <a:pt x="372" y="686"/>
                </a:cubicBezTo>
                <a:cubicBezTo>
                  <a:pt x="372" y="633"/>
                  <a:pt x="372" y="566"/>
                  <a:pt x="358" y="513"/>
                </a:cubicBezTo>
                <a:cubicBezTo>
                  <a:pt x="346" y="445"/>
                  <a:pt x="319" y="392"/>
                  <a:pt x="292" y="325"/>
                </a:cubicBezTo>
                <a:lnTo>
                  <a:pt x="212" y="165"/>
                </a:lnTo>
                <a:cubicBezTo>
                  <a:pt x="198" y="138"/>
                  <a:pt x="171" y="111"/>
                  <a:pt x="158" y="85"/>
                </a:cubicBezTo>
                <a:cubicBezTo>
                  <a:pt x="144" y="58"/>
                  <a:pt x="118" y="17"/>
                  <a:pt x="91" y="4"/>
                </a:cubicBezTo>
                <a:cubicBezTo>
                  <a:pt x="84" y="2"/>
                  <a:pt x="76" y="1"/>
                  <a:pt x="68"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6420307" y="1727584"/>
            <a:ext cx="26791" cy="65590"/>
          </a:xfrm>
          <a:custGeom>
            <a:rect b="b" l="l" r="r" t="t"/>
            <a:pathLst>
              <a:path extrusionOk="0" h="754" w="308">
                <a:moveTo>
                  <a:pt x="21" y="0"/>
                </a:moveTo>
                <a:cubicBezTo>
                  <a:pt x="7" y="0"/>
                  <a:pt x="0" y="12"/>
                  <a:pt x="0" y="32"/>
                </a:cubicBezTo>
                <a:cubicBezTo>
                  <a:pt x="0" y="59"/>
                  <a:pt x="27" y="86"/>
                  <a:pt x="40" y="112"/>
                </a:cubicBezTo>
                <a:lnTo>
                  <a:pt x="81" y="193"/>
                </a:lnTo>
                <a:cubicBezTo>
                  <a:pt x="107" y="246"/>
                  <a:pt x="134" y="314"/>
                  <a:pt x="161" y="367"/>
                </a:cubicBezTo>
                <a:cubicBezTo>
                  <a:pt x="200" y="487"/>
                  <a:pt x="227" y="608"/>
                  <a:pt x="241" y="728"/>
                </a:cubicBezTo>
                <a:cubicBezTo>
                  <a:pt x="247" y="746"/>
                  <a:pt x="261" y="753"/>
                  <a:pt x="275" y="753"/>
                </a:cubicBezTo>
                <a:cubicBezTo>
                  <a:pt x="291" y="753"/>
                  <a:pt x="307" y="742"/>
                  <a:pt x="307" y="728"/>
                </a:cubicBezTo>
                <a:cubicBezTo>
                  <a:pt x="295" y="594"/>
                  <a:pt x="268" y="460"/>
                  <a:pt x="227" y="340"/>
                </a:cubicBezTo>
                <a:cubicBezTo>
                  <a:pt x="200" y="273"/>
                  <a:pt x="174" y="219"/>
                  <a:pt x="147" y="166"/>
                </a:cubicBezTo>
                <a:cubicBezTo>
                  <a:pt x="120" y="112"/>
                  <a:pt x="93" y="32"/>
                  <a:pt x="40" y="5"/>
                </a:cubicBezTo>
                <a:cubicBezTo>
                  <a:pt x="33" y="2"/>
                  <a:pt x="27" y="0"/>
                  <a:pt x="21"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6373770" y="1739328"/>
            <a:ext cx="45058" cy="56717"/>
          </a:xfrm>
          <a:custGeom>
            <a:rect b="b" l="l" r="r" t="t"/>
            <a:pathLst>
              <a:path extrusionOk="0" h="652" w="518">
                <a:moveTo>
                  <a:pt x="42" y="1"/>
                </a:moveTo>
                <a:cubicBezTo>
                  <a:pt x="37" y="1"/>
                  <a:pt x="32" y="2"/>
                  <a:pt x="27" y="4"/>
                </a:cubicBezTo>
                <a:cubicBezTo>
                  <a:pt x="13" y="4"/>
                  <a:pt x="0" y="18"/>
                  <a:pt x="13" y="31"/>
                </a:cubicBezTo>
                <a:cubicBezTo>
                  <a:pt x="13" y="58"/>
                  <a:pt x="40" y="71"/>
                  <a:pt x="67" y="98"/>
                </a:cubicBezTo>
                <a:cubicBezTo>
                  <a:pt x="147" y="165"/>
                  <a:pt x="214" y="245"/>
                  <a:pt x="281" y="339"/>
                </a:cubicBezTo>
                <a:cubicBezTo>
                  <a:pt x="307" y="379"/>
                  <a:pt x="348" y="432"/>
                  <a:pt x="375" y="486"/>
                </a:cubicBezTo>
                <a:cubicBezTo>
                  <a:pt x="402" y="539"/>
                  <a:pt x="441" y="593"/>
                  <a:pt x="482" y="646"/>
                </a:cubicBezTo>
                <a:cubicBezTo>
                  <a:pt x="485" y="650"/>
                  <a:pt x="490" y="652"/>
                  <a:pt x="494" y="652"/>
                </a:cubicBezTo>
                <a:cubicBezTo>
                  <a:pt x="506" y="652"/>
                  <a:pt x="518" y="639"/>
                  <a:pt x="509" y="619"/>
                </a:cubicBezTo>
                <a:cubicBezTo>
                  <a:pt x="428" y="432"/>
                  <a:pt x="307" y="232"/>
                  <a:pt x="161" y="84"/>
                </a:cubicBezTo>
                <a:cubicBezTo>
                  <a:pt x="134" y="71"/>
                  <a:pt x="120" y="45"/>
                  <a:pt x="93" y="31"/>
                </a:cubicBezTo>
                <a:cubicBezTo>
                  <a:pt x="83" y="20"/>
                  <a:pt x="63" y="1"/>
                  <a:pt x="42"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6362375" y="1768469"/>
            <a:ext cx="34533" cy="29751"/>
          </a:xfrm>
          <a:custGeom>
            <a:rect b="b" l="l" r="r" t="t"/>
            <a:pathLst>
              <a:path extrusionOk="0" h="342" w="397">
                <a:moveTo>
                  <a:pt x="23" y="0"/>
                </a:moveTo>
                <a:cubicBezTo>
                  <a:pt x="6" y="0"/>
                  <a:pt x="0" y="20"/>
                  <a:pt x="10" y="31"/>
                </a:cubicBezTo>
                <a:lnTo>
                  <a:pt x="91" y="111"/>
                </a:lnTo>
                <a:cubicBezTo>
                  <a:pt x="117" y="138"/>
                  <a:pt x="144" y="165"/>
                  <a:pt x="185" y="191"/>
                </a:cubicBezTo>
                <a:cubicBezTo>
                  <a:pt x="212" y="204"/>
                  <a:pt x="238" y="231"/>
                  <a:pt x="265" y="258"/>
                </a:cubicBezTo>
                <a:cubicBezTo>
                  <a:pt x="292" y="284"/>
                  <a:pt x="319" y="311"/>
                  <a:pt x="358" y="338"/>
                </a:cubicBezTo>
                <a:cubicBezTo>
                  <a:pt x="361" y="341"/>
                  <a:pt x="364" y="342"/>
                  <a:pt x="367" y="342"/>
                </a:cubicBezTo>
                <a:cubicBezTo>
                  <a:pt x="381" y="342"/>
                  <a:pt x="396" y="322"/>
                  <a:pt x="385" y="311"/>
                </a:cubicBezTo>
                <a:cubicBezTo>
                  <a:pt x="358" y="284"/>
                  <a:pt x="345" y="245"/>
                  <a:pt x="319" y="218"/>
                </a:cubicBezTo>
                <a:cubicBezTo>
                  <a:pt x="292" y="191"/>
                  <a:pt x="251" y="165"/>
                  <a:pt x="224" y="138"/>
                </a:cubicBezTo>
                <a:cubicBezTo>
                  <a:pt x="198" y="111"/>
                  <a:pt x="171" y="84"/>
                  <a:pt x="144" y="70"/>
                </a:cubicBezTo>
                <a:cubicBezTo>
                  <a:pt x="105" y="44"/>
                  <a:pt x="64" y="17"/>
                  <a:pt x="37" y="4"/>
                </a:cubicBezTo>
                <a:cubicBezTo>
                  <a:pt x="32" y="1"/>
                  <a:pt x="27" y="0"/>
                  <a:pt x="23"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6341150" y="1782301"/>
            <a:ext cx="38273" cy="21747"/>
          </a:xfrm>
          <a:custGeom>
            <a:rect b="b" l="l" r="r" t="t"/>
            <a:pathLst>
              <a:path extrusionOk="0" h="250" w="440">
                <a:moveTo>
                  <a:pt x="46" y="0"/>
                </a:moveTo>
                <a:cubicBezTo>
                  <a:pt x="35" y="0"/>
                  <a:pt x="25" y="2"/>
                  <a:pt x="14" y="6"/>
                </a:cubicBezTo>
                <a:cubicBezTo>
                  <a:pt x="1" y="18"/>
                  <a:pt x="1" y="32"/>
                  <a:pt x="1" y="45"/>
                </a:cubicBezTo>
                <a:cubicBezTo>
                  <a:pt x="27" y="86"/>
                  <a:pt x="67" y="86"/>
                  <a:pt x="108" y="99"/>
                </a:cubicBezTo>
                <a:cubicBezTo>
                  <a:pt x="135" y="113"/>
                  <a:pt x="174" y="125"/>
                  <a:pt x="201" y="139"/>
                </a:cubicBezTo>
                <a:cubicBezTo>
                  <a:pt x="242" y="166"/>
                  <a:pt x="268" y="179"/>
                  <a:pt x="295" y="193"/>
                </a:cubicBezTo>
                <a:cubicBezTo>
                  <a:pt x="335" y="206"/>
                  <a:pt x="361" y="232"/>
                  <a:pt x="402" y="246"/>
                </a:cubicBezTo>
                <a:cubicBezTo>
                  <a:pt x="404" y="249"/>
                  <a:pt x="407" y="250"/>
                  <a:pt x="410" y="250"/>
                </a:cubicBezTo>
                <a:cubicBezTo>
                  <a:pt x="423" y="250"/>
                  <a:pt x="439" y="228"/>
                  <a:pt x="429" y="206"/>
                </a:cubicBezTo>
                <a:cubicBezTo>
                  <a:pt x="402" y="179"/>
                  <a:pt x="375" y="152"/>
                  <a:pt x="335" y="139"/>
                </a:cubicBezTo>
                <a:cubicBezTo>
                  <a:pt x="308" y="113"/>
                  <a:pt x="281" y="86"/>
                  <a:pt x="242" y="72"/>
                </a:cubicBezTo>
                <a:cubicBezTo>
                  <a:pt x="201" y="59"/>
                  <a:pt x="174" y="45"/>
                  <a:pt x="135" y="32"/>
                </a:cubicBezTo>
                <a:cubicBezTo>
                  <a:pt x="105" y="13"/>
                  <a:pt x="76" y="0"/>
                  <a:pt x="46"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6328364" y="1803700"/>
            <a:ext cx="28009" cy="15658"/>
          </a:xfrm>
          <a:custGeom>
            <a:rect b="b" l="l" r="r" t="t"/>
            <a:pathLst>
              <a:path extrusionOk="0" h="180" w="322">
                <a:moveTo>
                  <a:pt x="54" y="0"/>
                </a:moveTo>
                <a:cubicBezTo>
                  <a:pt x="41" y="0"/>
                  <a:pt x="27" y="0"/>
                  <a:pt x="14" y="13"/>
                </a:cubicBezTo>
                <a:cubicBezTo>
                  <a:pt x="0" y="13"/>
                  <a:pt x="0" y="40"/>
                  <a:pt x="14" y="54"/>
                </a:cubicBezTo>
                <a:cubicBezTo>
                  <a:pt x="27" y="81"/>
                  <a:pt x="54" y="81"/>
                  <a:pt x="80" y="93"/>
                </a:cubicBezTo>
                <a:cubicBezTo>
                  <a:pt x="107" y="93"/>
                  <a:pt x="134" y="107"/>
                  <a:pt x="148" y="107"/>
                </a:cubicBezTo>
                <a:cubicBezTo>
                  <a:pt x="201" y="134"/>
                  <a:pt x="241" y="147"/>
                  <a:pt x="282" y="174"/>
                </a:cubicBezTo>
                <a:cubicBezTo>
                  <a:pt x="285" y="178"/>
                  <a:pt x="289" y="179"/>
                  <a:pt x="293" y="179"/>
                </a:cubicBezTo>
                <a:cubicBezTo>
                  <a:pt x="302" y="179"/>
                  <a:pt x="312" y="170"/>
                  <a:pt x="321" y="161"/>
                </a:cubicBezTo>
                <a:cubicBezTo>
                  <a:pt x="321" y="147"/>
                  <a:pt x="321" y="134"/>
                  <a:pt x="308" y="134"/>
                </a:cubicBezTo>
                <a:cubicBezTo>
                  <a:pt x="268" y="93"/>
                  <a:pt x="228" y="67"/>
                  <a:pt x="174" y="54"/>
                </a:cubicBezTo>
                <a:cubicBezTo>
                  <a:pt x="148" y="40"/>
                  <a:pt x="121" y="27"/>
                  <a:pt x="107" y="13"/>
                </a:cubicBezTo>
                <a:cubicBezTo>
                  <a:pt x="94" y="13"/>
                  <a:pt x="80" y="0"/>
                  <a:pt x="54"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6339150" y="1797611"/>
            <a:ext cx="23834" cy="16441"/>
          </a:xfrm>
          <a:custGeom>
            <a:rect b="b" l="l" r="r" t="t"/>
            <a:pathLst>
              <a:path extrusionOk="0" h="189" w="274">
                <a:moveTo>
                  <a:pt x="26" y="0"/>
                </a:moveTo>
                <a:cubicBezTo>
                  <a:pt x="7" y="0"/>
                  <a:pt x="1" y="32"/>
                  <a:pt x="24" y="44"/>
                </a:cubicBezTo>
                <a:lnTo>
                  <a:pt x="63" y="83"/>
                </a:lnTo>
                <a:cubicBezTo>
                  <a:pt x="90" y="83"/>
                  <a:pt x="104" y="97"/>
                  <a:pt x="131" y="110"/>
                </a:cubicBezTo>
                <a:cubicBezTo>
                  <a:pt x="158" y="137"/>
                  <a:pt x="197" y="151"/>
                  <a:pt x="224" y="177"/>
                </a:cubicBezTo>
                <a:cubicBezTo>
                  <a:pt x="232" y="185"/>
                  <a:pt x="240" y="188"/>
                  <a:pt x="246" y="188"/>
                </a:cubicBezTo>
                <a:cubicBezTo>
                  <a:pt x="263" y="188"/>
                  <a:pt x="274" y="169"/>
                  <a:pt x="265" y="151"/>
                </a:cubicBezTo>
                <a:cubicBezTo>
                  <a:pt x="224" y="124"/>
                  <a:pt x="197" y="83"/>
                  <a:pt x="158" y="56"/>
                </a:cubicBezTo>
                <a:cubicBezTo>
                  <a:pt x="144" y="44"/>
                  <a:pt x="117" y="44"/>
                  <a:pt x="104" y="30"/>
                </a:cubicBezTo>
                <a:cubicBezTo>
                  <a:pt x="77" y="17"/>
                  <a:pt x="63" y="3"/>
                  <a:pt x="37" y="3"/>
                </a:cubicBezTo>
                <a:cubicBezTo>
                  <a:pt x="33" y="1"/>
                  <a:pt x="30" y="0"/>
                  <a:pt x="26"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6321318" y="1817619"/>
            <a:ext cx="23399" cy="10526"/>
          </a:xfrm>
          <a:custGeom>
            <a:rect b="b" l="l" r="r" t="t"/>
            <a:pathLst>
              <a:path extrusionOk="0" h="121" w="269">
                <a:moveTo>
                  <a:pt x="41" y="1"/>
                </a:moveTo>
                <a:cubicBezTo>
                  <a:pt x="28" y="14"/>
                  <a:pt x="15" y="14"/>
                  <a:pt x="15" y="40"/>
                </a:cubicBezTo>
                <a:cubicBezTo>
                  <a:pt x="1" y="54"/>
                  <a:pt x="15" y="67"/>
                  <a:pt x="28" y="81"/>
                </a:cubicBezTo>
                <a:cubicBezTo>
                  <a:pt x="41" y="94"/>
                  <a:pt x="68" y="94"/>
                  <a:pt x="81" y="94"/>
                </a:cubicBezTo>
                <a:cubicBezTo>
                  <a:pt x="95" y="108"/>
                  <a:pt x="122" y="108"/>
                  <a:pt x="135" y="108"/>
                </a:cubicBezTo>
                <a:cubicBezTo>
                  <a:pt x="161" y="108"/>
                  <a:pt x="202" y="121"/>
                  <a:pt x="229" y="121"/>
                </a:cubicBezTo>
                <a:cubicBezTo>
                  <a:pt x="242" y="121"/>
                  <a:pt x="255" y="108"/>
                  <a:pt x="268" y="94"/>
                </a:cubicBezTo>
                <a:cubicBezTo>
                  <a:pt x="268" y="81"/>
                  <a:pt x="255" y="67"/>
                  <a:pt x="242" y="54"/>
                </a:cubicBezTo>
                <a:cubicBezTo>
                  <a:pt x="215" y="40"/>
                  <a:pt x="175" y="40"/>
                  <a:pt x="148" y="28"/>
                </a:cubicBezTo>
                <a:cubicBezTo>
                  <a:pt x="135" y="14"/>
                  <a:pt x="122" y="14"/>
                  <a:pt x="108" y="14"/>
                </a:cubicBezTo>
                <a:lnTo>
                  <a:pt x="81" y="14"/>
                </a:lnTo>
                <a:cubicBezTo>
                  <a:pt x="68" y="1"/>
                  <a:pt x="54" y="1"/>
                  <a:pt x="41"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6808956" y="1691744"/>
            <a:ext cx="267653" cy="171979"/>
          </a:xfrm>
          <a:custGeom>
            <a:rect b="b" l="l" r="r" t="t"/>
            <a:pathLst>
              <a:path extrusionOk="0" h="1977" w="3077">
                <a:moveTo>
                  <a:pt x="573" y="0"/>
                </a:moveTo>
                <a:cubicBezTo>
                  <a:pt x="424" y="0"/>
                  <a:pt x="299" y="22"/>
                  <a:pt x="214" y="70"/>
                </a:cubicBezTo>
                <a:cubicBezTo>
                  <a:pt x="27" y="177"/>
                  <a:pt x="0" y="699"/>
                  <a:pt x="161" y="819"/>
                </a:cubicBezTo>
                <a:cubicBezTo>
                  <a:pt x="428" y="1033"/>
                  <a:pt x="1311" y="1047"/>
                  <a:pt x="2167" y="1368"/>
                </a:cubicBezTo>
                <a:cubicBezTo>
                  <a:pt x="2454" y="1479"/>
                  <a:pt x="2881" y="1977"/>
                  <a:pt x="2991" y="1977"/>
                </a:cubicBezTo>
                <a:cubicBezTo>
                  <a:pt x="2999" y="1977"/>
                  <a:pt x="3005" y="1974"/>
                  <a:pt x="3009" y="1969"/>
                </a:cubicBezTo>
                <a:cubicBezTo>
                  <a:pt x="3077" y="1903"/>
                  <a:pt x="2970" y="1154"/>
                  <a:pt x="2515" y="712"/>
                </a:cubicBezTo>
                <a:cubicBezTo>
                  <a:pt x="2161" y="347"/>
                  <a:pt x="1172" y="0"/>
                  <a:pt x="573" y="0"/>
                </a:cubicBezTo>
                <a:close/>
              </a:path>
            </a:pathLst>
          </a:custGeom>
          <a:solidFill>
            <a:srgbClr val="073E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6844967" y="1700791"/>
            <a:ext cx="25313" cy="68287"/>
          </a:xfrm>
          <a:custGeom>
            <a:rect b="b" l="l" r="r" t="t"/>
            <a:pathLst>
              <a:path extrusionOk="0" h="785" w="291">
                <a:moveTo>
                  <a:pt x="279" y="0"/>
                </a:moveTo>
                <a:cubicBezTo>
                  <a:pt x="276" y="0"/>
                  <a:pt x="272" y="2"/>
                  <a:pt x="268" y="6"/>
                </a:cubicBezTo>
                <a:cubicBezTo>
                  <a:pt x="161" y="73"/>
                  <a:pt x="107" y="220"/>
                  <a:pt x="68" y="340"/>
                </a:cubicBezTo>
                <a:cubicBezTo>
                  <a:pt x="27" y="474"/>
                  <a:pt x="0" y="622"/>
                  <a:pt x="0" y="755"/>
                </a:cubicBezTo>
                <a:cubicBezTo>
                  <a:pt x="0" y="775"/>
                  <a:pt x="10" y="785"/>
                  <a:pt x="22" y="785"/>
                </a:cubicBezTo>
                <a:cubicBezTo>
                  <a:pt x="34" y="785"/>
                  <a:pt x="47" y="775"/>
                  <a:pt x="54" y="755"/>
                </a:cubicBezTo>
                <a:cubicBezTo>
                  <a:pt x="80" y="634"/>
                  <a:pt x="94" y="501"/>
                  <a:pt x="134" y="367"/>
                </a:cubicBezTo>
                <a:cubicBezTo>
                  <a:pt x="148" y="313"/>
                  <a:pt x="175" y="247"/>
                  <a:pt x="201" y="193"/>
                </a:cubicBezTo>
                <a:cubicBezTo>
                  <a:pt x="228" y="126"/>
                  <a:pt x="268" y="73"/>
                  <a:pt x="282" y="19"/>
                </a:cubicBezTo>
                <a:cubicBezTo>
                  <a:pt x="291" y="10"/>
                  <a:pt x="287" y="0"/>
                  <a:pt x="279"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6834529" y="1701313"/>
            <a:ext cx="11743" cy="62633"/>
          </a:xfrm>
          <a:custGeom>
            <a:rect b="b" l="l" r="r" t="t"/>
            <a:pathLst>
              <a:path extrusionOk="0" h="720" w="135">
                <a:moveTo>
                  <a:pt x="107" y="0"/>
                </a:moveTo>
                <a:cubicBezTo>
                  <a:pt x="67" y="27"/>
                  <a:pt x="40" y="80"/>
                  <a:pt x="40" y="120"/>
                </a:cubicBezTo>
                <a:cubicBezTo>
                  <a:pt x="27" y="187"/>
                  <a:pt x="13" y="241"/>
                  <a:pt x="13" y="307"/>
                </a:cubicBezTo>
                <a:cubicBezTo>
                  <a:pt x="0" y="441"/>
                  <a:pt x="0" y="575"/>
                  <a:pt x="0" y="709"/>
                </a:cubicBezTo>
                <a:cubicBezTo>
                  <a:pt x="0" y="716"/>
                  <a:pt x="7" y="719"/>
                  <a:pt x="14" y="719"/>
                </a:cubicBezTo>
                <a:cubicBezTo>
                  <a:pt x="20" y="719"/>
                  <a:pt x="27" y="716"/>
                  <a:pt x="27" y="709"/>
                </a:cubicBezTo>
                <a:cubicBezTo>
                  <a:pt x="40" y="589"/>
                  <a:pt x="40" y="468"/>
                  <a:pt x="54" y="348"/>
                </a:cubicBezTo>
                <a:cubicBezTo>
                  <a:pt x="67" y="281"/>
                  <a:pt x="67" y="227"/>
                  <a:pt x="81" y="174"/>
                </a:cubicBezTo>
                <a:cubicBezTo>
                  <a:pt x="93" y="120"/>
                  <a:pt x="107" y="67"/>
                  <a:pt x="134" y="13"/>
                </a:cubicBezTo>
                <a:cubicBezTo>
                  <a:pt x="134" y="13"/>
                  <a:pt x="120" y="0"/>
                  <a:pt x="107"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6863582" y="1702879"/>
            <a:ext cx="34446" cy="69070"/>
          </a:xfrm>
          <a:custGeom>
            <a:rect b="b" l="l" r="r" t="t"/>
            <a:pathLst>
              <a:path extrusionOk="0" h="794" w="396">
                <a:moveTo>
                  <a:pt x="355" y="0"/>
                </a:moveTo>
                <a:cubicBezTo>
                  <a:pt x="348" y="0"/>
                  <a:pt x="341" y="3"/>
                  <a:pt x="335" y="9"/>
                </a:cubicBezTo>
                <a:cubicBezTo>
                  <a:pt x="268" y="49"/>
                  <a:pt x="228" y="116"/>
                  <a:pt x="201" y="169"/>
                </a:cubicBezTo>
                <a:cubicBezTo>
                  <a:pt x="161" y="236"/>
                  <a:pt x="134" y="289"/>
                  <a:pt x="107" y="357"/>
                </a:cubicBezTo>
                <a:cubicBezTo>
                  <a:pt x="54" y="490"/>
                  <a:pt x="27" y="637"/>
                  <a:pt x="0" y="771"/>
                </a:cubicBezTo>
                <a:cubicBezTo>
                  <a:pt x="0" y="787"/>
                  <a:pt x="10" y="793"/>
                  <a:pt x="20" y="793"/>
                </a:cubicBezTo>
                <a:cubicBezTo>
                  <a:pt x="27" y="793"/>
                  <a:pt x="35" y="790"/>
                  <a:pt x="41" y="785"/>
                </a:cubicBezTo>
                <a:cubicBezTo>
                  <a:pt x="68" y="651"/>
                  <a:pt x="107" y="517"/>
                  <a:pt x="161" y="396"/>
                </a:cubicBezTo>
                <a:cubicBezTo>
                  <a:pt x="187" y="330"/>
                  <a:pt x="214" y="263"/>
                  <a:pt x="255" y="209"/>
                </a:cubicBezTo>
                <a:lnTo>
                  <a:pt x="375" y="49"/>
                </a:lnTo>
                <a:cubicBezTo>
                  <a:pt x="395" y="28"/>
                  <a:pt x="377" y="0"/>
                  <a:pt x="355"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6888025" y="1712622"/>
            <a:ext cx="36099" cy="64025"/>
          </a:xfrm>
          <a:custGeom>
            <a:rect b="b" l="l" r="r" t="t"/>
            <a:pathLst>
              <a:path extrusionOk="0" h="736" w="415">
                <a:moveTo>
                  <a:pt x="373" y="0"/>
                </a:moveTo>
                <a:cubicBezTo>
                  <a:pt x="351" y="0"/>
                  <a:pt x="329" y="22"/>
                  <a:pt x="308" y="44"/>
                </a:cubicBezTo>
                <a:cubicBezTo>
                  <a:pt x="281" y="70"/>
                  <a:pt x="268" y="97"/>
                  <a:pt x="241" y="124"/>
                </a:cubicBezTo>
                <a:cubicBezTo>
                  <a:pt x="201" y="164"/>
                  <a:pt x="161" y="231"/>
                  <a:pt x="134" y="284"/>
                </a:cubicBezTo>
                <a:cubicBezTo>
                  <a:pt x="67" y="418"/>
                  <a:pt x="27" y="566"/>
                  <a:pt x="1" y="726"/>
                </a:cubicBezTo>
                <a:cubicBezTo>
                  <a:pt x="1" y="733"/>
                  <a:pt x="7" y="736"/>
                  <a:pt x="14" y="736"/>
                </a:cubicBezTo>
                <a:cubicBezTo>
                  <a:pt x="21" y="736"/>
                  <a:pt x="27" y="733"/>
                  <a:pt x="27" y="726"/>
                </a:cubicBezTo>
                <a:cubicBezTo>
                  <a:pt x="81" y="593"/>
                  <a:pt x="120" y="459"/>
                  <a:pt x="188" y="325"/>
                </a:cubicBezTo>
                <a:cubicBezTo>
                  <a:pt x="215" y="271"/>
                  <a:pt x="254" y="218"/>
                  <a:pt x="295" y="164"/>
                </a:cubicBezTo>
                <a:cubicBezTo>
                  <a:pt x="322" y="138"/>
                  <a:pt x="334" y="111"/>
                  <a:pt x="361" y="97"/>
                </a:cubicBezTo>
                <a:cubicBezTo>
                  <a:pt x="388" y="70"/>
                  <a:pt x="415" y="57"/>
                  <a:pt x="415" y="31"/>
                </a:cubicBezTo>
                <a:cubicBezTo>
                  <a:pt x="415" y="17"/>
                  <a:pt x="402" y="4"/>
                  <a:pt x="388" y="4"/>
                </a:cubicBezTo>
                <a:cubicBezTo>
                  <a:pt x="383" y="1"/>
                  <a:pt x="378" y="0"/>
                  <a:pt x="373"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6920644" y="1717319"/>
            <a:ext cx="39404" cy="58196"/>
          </a:xfrm>
          <a:custGeom>
            <a:rect b="b" l="l" r="r" t="t"/>
            <a:pathLst>
              <a:path extrusionOk="0" h="669" w="453">
                <a:moveTo>
                  <a:pt x="391" y="1"/>
                </a:moveTo>
                <a:cubicBezTo>
                  <a:pt x="386" y="1"/>
                  <a:pt x="380" y="2"/>
                  <a:pt x="375" y="3"/>
                </a:cubicBezTo>
                <a:cubicBezTo>
                  <a:pt x="334" y="16"/>
                  <a:pt x="307" y="57"/>
                  <a:pt x="294" y="84"/>
                </a:cubicBezTo>
                <a:cubicBezTo>
                  <a:pt x="268" y="97"/>
                  <a:pt x="254" y="123"/>
                  <a:pt x="227" y="150"/>
                </a:cubicBezTo>
                <a:cubicBezTo>
                  <a:pt x="187" y="204"/>
                  <a:pt x="161" y="257"/>
                  <a:pt x="120" y="311"/>
                </a:cubicBezTo>
                <a:cubicBezTo>
                  <a:pt x="93" y="364"/>
                  <a:pt x="66" y="418"/>
                  <a:pt x="40" y="485"/>
                </a:cubicBezTo>
                <a:cubicBezTo>
                  <a:pt x="27" y="539"/>
                  <a:pt x="13" y="605"/>
                  <a:pt x="0" y="658"/>
                </a:cubicBezTo>
                <a:cubicBezTo>
                  <a:pt x="0" y="665"/>
                  <a:pt x="3" y="669"/>
                  <a:pt x="7" y="669"/>
                </a:cubicBezTo>
                <a:cubicBezTo>
                  <a:pt x="10" y="669"/>
                  <a:pt x="13" y="665"/>
                  <a:pt x="13" y="658"/>
                </a:cubicBezTo>
                <a:cubicBezTo>
                  <a:pt x="40" y="605"/>
                  <a:pt x="80" y="551"/>
                  <a:pt x="120" y="498"/>
                </a:cubicBezTo>
                <a:cubicBezTo>
                  <a:pt x="147" y="444"/>
                  <a:pt x="173" y="405"/>
                  <a:pt x="200" y="351"/>
                </a:cubicBezTo>
                <a:cubicBezTo>
                  <a:pt x="241" y="311"/>
                  <a:pt x="281" y="257"/>
                  <a:pt x="321" y="217"/>
                </a:cubicBezTo>
                <a:cubicBezTo>
                  <a:pt x="334" y="191"/>
                  <a:pt x="361" y="164"/>
                  <a:pt x="375" y="150"/>
                </a:cubicBezTo>
                <a:cubicBezTo>
                  <a:pt x="401" y="123"/>
                  <a:pt x="428" y="110"/>
                  <a:pt x="441" y="70"/>
                </a:cubicBezTo>
                <a:cubicBezTo>
                  <a:pt x="453" y="36"/>
                  <a:pt x="424" y="1"/>
                  <a:pt x="391"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6948567" y="1731237"/>
            <a:ext cx="33750" cy="62981"/>
          </a:xfrm>
          <a:custGeom>
            <a:rect b="b" l="l" r="r" t="t"/>
            <a:pathLst>
              <a:path extrusionOk="0" h="724" w="388">
                <a:moveTo>
                  <a:pt x="362" y="0"/>
                </a:moveTo>
                <a:cubicBezTo>
                  <a:pt x="358" y="0"/>
                  <a:pt x="353" y="1"/>
                  <a:pt x="348" y="4"/>
                </a:cubicBezTo>
                <a:cubicBezTo>
                  <a:pt x="294" y="31"/>
                  <a:pt x="268" y="97"/>
                  <a:pt x="227" y="151"/>
                </a:cubicBezTo>
                <a:cubicBezTo>
                  <a:pt x="187" y="204"/>
                  <a:pt x="161" y="258"/>
                  <a:pt x="134" y="311"/>
                </a:cubicBezTo>
                <a:cubicBezTo>
                  <a:pt x="67" y="432"/>
                  <a:pt x="27" y="552"/>
                  <a:pt x="0" y="686"/>
                </a:cubicBezTo>
                <a:cubicBezTo>
                  <a:pt x="0" y="709"/>
                  <a:pt x="18" y="724"/>
                  <a:pt x="36" y="724"/>
                </a:cubicBezTo>
                <a:cubicBezTo>
                  <a:pt x="49" y="724"/>
                  <a:pt x="61" y="716"/>
                  <a:pt x="67" y="700"/>
                </a:cubicBezTo>
                <a:cubicBezTo>
                  <a:pt x="93" y="579"/>
                  <a:pt x="134" y="459"/>
                  <a:pt x="187" y="352"/>
                </a:cubicBezTo>
                <a:cubicBezTo>
                  <a:pt x="214" y="298"/>
                  <a:pt x="254" y="231"/>
                  <a:pt x="281" y="177"/>
                </a:cubicBezTo>
                <a:cubicBezTo>
                  <a:pt x="307" y="164"/>
                  <a:pt x="321" y="138"/>
                  <a:pt x="334" y="111"/>
                </a:cubicBezTo>
                <a:cubicBezTo>
                  <a:pt x="361" y="84"/>
                  <a:pt x="375" y="70"/>
                  <a:pt x="388" y="31"/>
                </a:cubicBezTo>
                <a:cubicBezTo>
                  <a:pt x="388" y="20"/>
                  <a:pt x="379" y="0"/>
                  <a:pt x="362"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6976489" y="1747853"/>
            <a:ext cx="50016" cy="52281"/>
          </a:xfrm>
          <a:custGeom>
            <a:rect b="b" l="l" r="r" t="t"/>
            <a:pathLst>
              <a:path extrusionOk="0" h="601" w="575">
                <a:moveTo>
                  <a:pt x="548" y="0"/>
                </a:moveTo>
                <a:cubicBezTo>
                  <a:pt x="535" y="0"/>
                  <a:pt x="509" y="13"/>
                  <a:pt x="482" y="27"/>
                </a:cubicBezTo>
                <a:cubicBezTo>
                  <a:pt x="468" y="40"/>
                  <a:pt x="441" y="54"/>
                  <a:pt x="428" y="81"/>
                </a:cubicBezTo>
                <a:cubicBezTo>
                  <a:pt x="254" y="214"/>
                  <a:pt x="120" y="388"/>
                  <a:pt x="0" y="575"/>
                </a:cubicBezTo>
                <a:cubicBezTo>
                  <a:pt x="0" y="585"/>
                  <a:pt x="13" y="600"/>
                  <a:pt x="25" y="600"/>
                </a:cubicBezTo>
                <a:cubicBezTo>
                  <a:pt x="31" y="600"/>
                  <a:pt x="36" y="597"/>
                  <a:pt x="40" y="589"/>
                </a:cubicBezTo>
                <a:cubicBezTo>
                  <a:pt x="80" y="548"/>
                  <a:pt x="120" y="495"/>
                  <a:pt x="161" y="455"/>
                </a:cubicBezTo>
                <a:cubicBezTo>
                  <a:pt x="187" y="402"/>
                  <a:pt x="227" y="361"/>
                  <a:pt x="268" y="307"/>
                </a:cubicBezTo>
                <a:cubicBezTo>
                  <a:pt x="348" y="227"/>
                  <a:pt x="428" y="161"/>
                  <a:pt x="509" y="93"/>
                </a:cubicBezTo>
                <a:cubicBezTo>
                  <a:pt x="535" y="81"/>
                  <a:pt x="562" y="67"/>
                  <a:pt x="575" y="40"/>
                </a:cubicBezTo>
                <a:cubicBezTo>
                  <a:pt x="575" y="27"/>
                  <a:pt x="575" y="13"/>
                  <a:pt x="548"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6997365" y="1778908"/>
            <a:ext cx="38012" cy="26010"/>
          </a:xfrm>
          <a:custGeom>
            <a:rect b="b" l="l" r="r" t="t"/>
            <a:pathLst>
              <a:path extrusionOk="0" h="299" w="437">
                <a:moveTo>
                  <a:pt x="410" y="0"/>
                </a:moveTo>
                <a:cubicBezTo>
                  <a:pt x="408" y="0"/>
                  <a:pt x="405" y="1"/>
                  <a:pt x="402" y="4"/>
                </a:cubicBezTo>
                <a:cubicBezTo>
                  <a:pt x="362" y="18"/>
                  <a:pt x="322" y="31"/>
                  <a:pt x="295" y="45"/>
                </a:cubicBezTo>
                <a:cubicBezTo>
                  <a:pt x="255" y="71"/>
                  <a:pt x="228" y="98"/>
                  <a:pt x="201" y="111"/>
                </a:cubicBezTo>
                <a:cubicBezTo>
                  <a:pt x="161" y="138"/>
                  <a:pt x="135" y="152"/>
                  <a:pt x="94" y="178"/>
                </a:cubicBezTo>
                <a:cubicBezTo>
                  <a:pt x="67" y="205"/>
                  <a:pt x="41" y="232"/>
                  <a:pt x="14" y="271"/>
                </a:cubicBezTo>
                <a:cubicBezTo>
                  <a:pt x="1" y="285"/>
                  <a:pt x="28" y="298"/>
                  <a:pt x="41" y="298"/>
                </a:cubicBezTo>
                <a:cubicBezTo>
                  <a:pt x="81" y="271"/>
                  <a:pt x="108" y="259"/>
                  <a:pt x="148" y="232"/>
                </a:cubicBezTo>
                <a:cubicBezTo>
                  <a:pt x="174" y="205"/>
                  <a:pt x="201" y="191"/>
                  <a:pt x="242" y="164"/>
                </a:cubicBezTo>
                <a:cubicBezTo>
                  <a:pt x="269" y="138"/>
                  <a:pt x="295" y="125"/>
                  <a:pt x="335" y="98"/>
                </a:cubicBezTo>
                <a:cubicBezTo>
                  <a:pt x="362" y="84"/>
                  <a:pt x="388" y="57"/>
                  <a:pt x="415" y="31"/>
                </a:cubicBezTo>
                <a:cubicBezTo>
                  <a:pt x="437" y="20"/>
                  <a:pt x="423" y="0"/>
                  <a:pt x="410"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7014153" y="1794479"/>
            <a:ext cx="40274" cy="17746"/>
          </a:xfrm>
          <a:custGeom>
            <a:rect b="b" l="l" r="r" t="t"/>
            <a:pathLst>
              <a:path extrusionOk="0" h="204" w="463">
                <a:moveTo>
                  <a:pt x="410" y="0"/>
                </a:moveTo>
                <a:cubicBezTo>
                  <a:pt x="383" y="0"/>
                  <a:pt x="356" y="12"/>
                  <a:pt x="329" y="12"/>
                </a:cubicBezTo>
                <a:cubicBezTo>
                  <a:pt x="290" y="26"/>
                  <a:pt x="249" y="39"/>
                  <a:pt x="222" y="53"/>
                </a:cubicBezTo>
                <a:cubicBezTo>
                  <a:pt x="183" y="66"/>
                  <a:pt x="142" y="80"/>
                  <a:pt x="115" y="106"/>
                </a:cubicBezTo>
                <a:cubicBezTo>
                  <a:pt x="76" y="119"/>
                  <a:pt x="49" y="146"/>
                  <a:pt x="22" y="173"/>
                </a:cubicBezTo>
                <a:cubicBezTo>
                  <a:pt x="1" y="184"/>
                  <a:pt x="14" y="203"/>
                  <a:pt x="33" y="203"/>
                </a:cubicBezTo>
                <a:cubicBezTo>
                  <a:pt x="38" y="203"/>
                  <a:pt x="43" y="202"/>
                  <a:pt x="49" y="199"/>
                </a:cubicBezTo>
                <a:cubicBezTo>
                  <a:pt x="76" y="187"/>
                  <a:pt x="115" y="173"/>
                  <a:pt x="142" y="160"/>
                </a:cubicBezTo>
                <a:cubicBezTo>
                  <a:pt x="183" y="146"/>
                  <a:pt x="209" y="133"/>
                  <a:pt x="249" y="133"/>
                </a:cubicBezTo>
                <a:cubicBezTo>
                  <a:pt x="276" y="119"/>
                  <a:pt x="316" y="106"/>
                  <a:pt x="356" y="92"/>
                </a:cubicBezTo>
                <a:cubicBezTo>
                  <a:pt x="383" y="92"/>
                  <a:pt x="436" y="92"/>
                  <a:pt x="450" y="53"/>
                </a:cubicBezTo>
                <a:cubicBezTo>
                  <a:pt x="463" y="53"/>
                  <a:pt x="463" y="26"/>
                  <a:pt x="450" y="12"/>
                </a:cubicBezTo>
                <a:cubicBezTo>
                  <a:pt x="436" y="3"/>
                  <a:pt x="423" y="0"/>
                  <a:pt x="410"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7035726" y="1817619"/>
            <a:ext cx="29227" cy="12875"/>
          </a:xfrm>
          <a:custGeom>
            <a:rect b="b" l="l" r="r" t="t"/>
            <a:pathLst>
              <a:path extrusionOk="0" h="148" w="336">
                <a:moveTo>
                  <a:pt x="229" y="1"/>
                </a:moveTo>
                <a:cubicBezTo>
                  <a:pt x="215" y="14"/>
                  <a:pt x="188" y="28"/>
                  <a:pt x="161" y="28"/>
                </a:cubicBezTo>
                <a:cubicBezTo>
                  <a:pt x="108" y="40"/>
                  <a:pt x="68" y="67"/>
                  <a:pt x="15" y="94"/>
                </a:cubicBezTo>
                <a:cubicBezTo>
                  <a:pt x="1" y="108"/>
                  <a:pt x="1" y="121"/>
                  <a:pt x="1" y="135"/>
                </a:cubicBezTo>
                <a:cubicBezTo>
                  <a:pt x="15" y="147"/>
                  <a:pt x="28" y="147"/>
                  <a:pt x="42" y="147"/>
                </a:cubicBezTo>
                <a:cubicBezTo>
                  <a:pt x="81" y="121"/>
                  <a:pt x="122" y="108"/>
                  <a:pt x="175" y="94"/>
                </a:cubicBezTo>
                <a:cubicBezTo>
                  <a:pt x="202" y="94"/>
                  <a:pt x="229" y="81"/>
                  <a:pt x="242" y="81"/>
                </a:cubicBezTo>
                <a:cubicBezTo>
                  <a:pt x="268" y="81"/>
                  <a:pt x="309" y="81"/>
                  <a:pt x="322" y="54"/>
                </a:cubicBezTo>
                <a:cubicBezTo>
                  <a:pt x="336" y="40"/>
                  <a:pt x="336" y="28"/>
                  <a:pt x="322" y="14"/>
                </a:cubicBezTo>
                <a:cubicBezTo>
                  <a:pt x="309" y="1"/>
                  <a:pt x="295" y="1"/>
                  <a:pt x="282"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7029115" y="1810398"/>
            <a:ext cx="26182" cy="14527"/>
          </a:xfrm>
          <a:custGeom>
            <a:rect b="b" l="l" r="r" t="t"/>
            <a:pathLst>
              <a:path extrusionOk="0" h="167" w="301">
                <a:moveTo>
                  <a:pt x="275" y="1"/>
                </a:moveTo>
                <a:cubicBezTo>
                  <a:pt x="272" y="1"/>
                  <a:pt x="268" y="2"/>
                  <a:pt x="264" y="4"/>
                </a:cubicBezTo>
                <a:cubicBezTo>
                  <a:pt x="237" y="4"/>
                  <a:pt x="211" y="4"/>
                  <a:pt x="198" y="16"/>
                </a:cubicBezTo>
                <a:cubicBezTo>
                  <a:pt x="171" y="30"/>
                  <a:pt x="157" y="30"/>
                  <a:pt x="130" y="43"/>
                </a:cubicBezTo>
                <a:cubicBezTo>
                  <a:pt x="91" y="70"/>
                  <a:pt x="64" y="97"/>
                  <a:pt x="23" y="123"/>
                </a:cubicBezTo>
                <a:cubicBezTo>
                  <a:pt x="0" y="135"/>
                  <a:pt x="17" y="167"/>
                  <a:pt x="39" y="167"/>
                </a:cubicBezTo>
                <a:cubicBezTo>
                  <a:pt x="43" y="167"/>
                  <a:pt x="46" y="166"/>
                  <a:pt x="50" y="164"/>
                </a:cubicBezTo>
                <a:cubicBezTo>
                  <a:pt x="91" y="137"/>
                  <a:pt x="118" y="111"/>
                  <a:pt x="157" y="97"/>
                </a:cubicBezTo>
                <a:cubicBezTo>
                  <a:pt x="184" y="84"/>
                  <a:pt x="198" y="84"/>
                  <a:pt x="225" y="70"/>
                </a:cubicBezTo>
                <a:cubicBezTo>
                  <a:pt x="237" y="70"/>
                  <a:pt x="251" y="57"/>
                  <a:pt x="278" y="43"/>
                </a:cubicBezTo>
                <a:cubicBezTo>
                  <a:pt x="301" y="32"/>
                  <a:pt x="294" y="1"/>
                  <a:pt x="275" y="1"/>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7046251" y="1832755"/>
            <a:ext cx="23399" cy="8264"/>
          </a:xfrm>
          <a:custGeom>
            <a:rect b="b" l="l" r="r" t="t"/>
            <a:pathLst>
              <a:path extrusionOk="0" h="95" w="269">
                <a:moveTo>
                  <a:pt x="121" y="0"/>
                </a:moveTo>
                <a:cubicBezTo>
                  <a:pt x="94" y="14"/>
                  <a:pt x="67" y="14"/>
                  <a:pt x="28" y="27"/>
                </a:cubicBezTo>
                <a:cubicBezTo>
                  <a:pt x="14" y="27"/>
                  <a:pt x="1" y="41"/>
                  <a:pt x="1" y="54"/>
                </a:cubicBezTo>
                <a:cubicBezTo>
                  <a:pt x="1" y="68"/>
                  <a:pt x="14" y="94"/>
                  <a:pt x="28" y="94"/>
                </a:cubicBezTo>
                <a:lnTo>
                  <a:pt x="188" y="94"/>
                </a:lnTo>
                <a:cubicBezTo>
                  <a:pt x="201" y="80"/>
                  <a:pt x="228" y="80"/>
                  <a:pt x="242" y="68"/>
                </a:cubicBezTo>
                <a:cubicBezTo>
                  <a:pt x="254" y="68"/>
                  <a:pt x="268" y="54"/>
                  <a:pt x="268" y="27"/>
                </a:cubicBezTo>
                <a:cubicBezTo>
                  <a:pt x="268" y="14"/>
                  <a:pt x="242" y="0"/>
                  <a:pt x="228" y="0"/>
                </a:cubicBezTo>
                <a:close/>
              </a:path>
            </a:pathLst>
          </a:custGeom>
          <a:solidFill>
            <a:srgbClr val="002D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027503" y="1070461"/>
            <a:ext cx="3396503" cy="3046477"/>
          </a:xfrm>
          <a:custGeom>
            <a:rect b="b" l="l" r="r" t="t"/>
            <a:pathLst>
              <a:path extrusionOk="0" h="35021" w="39047">
                <a:moveTo>
                  <a:pt x="19616" y="0"/>
                </a:moveTo>
                <a:cubicBezTo>
                  <a:pt x="19587" y="0"/>
                  <a:pt x="19558" y="1"/>
                  <a:pt x="19530" y="2"/>
                </a:cubicBezTo>
                <a:cubicBezTo>
                  <a:pt x="17871" y="69"/>
                  <a:pt x="17912" y="925"/>
                  <a:pt x="17912" y="925"/>
                </a:cubicBezTo>
                <a:cubicBezTo>
                  <a:pt x="17912" y="925"/>
                  <a:pt x="17835" y="303"/>
                  <a:pt x="16791" y="303"/>
                </a:cubicBezTo>
                <a:cubicBezTo>
                  <a:pt x="16527" y="303"/>
                  <a:pt x="16201" y="343"/>
                  <a:pt x="15798" y="443"/>
                </a:cubicBezTo>
                <a:cubicBezTo>
                  <a:pt x="13805" y="951"/>
                  <a:pt x="9110" y="4215"/>
                  <a:pt x="8522" y="6931"/>
                </a:cubicBezTo>
                <a:cubicBezTo>
                  <a:pt x="7933" y="9633"/>
                  <a:pt x="8989" y="11626"/>
                  <a:pt x="7571" y="12883"/>
                </a:cubicBezTo>
                <a:cubicBezTo>
                  <a:pt x="6153" y="14140"/>
                  <a:pt x="3986" y="14729"/>
                  <a:pt x="2997" y="16842"/>
                </a:cubicBezTo>
                <a:cubicBezTo>
                  <a:pt x="1994" y="18956"/>
                  <a:pt x="3344" y="20923"/>
                  <a:pt x="2809" y="21899"/>
                </a:cubicBezTo>
                <a:cubicBezTo>
                  <a:pt x="2261" y="22862"/>
                  <a:pt x="0" y="24119"/>
                  <a:pt x="95" y="27424"/>
                </a:cubicBezTo>
                <a:cubicBezTo>
                  <a:pt x="190" y="30507"/>
                  <a:pt x="2454" y="33452"/>
                  <a:pt x="6456" y="33452"/>
                </a:cubicBezTo>
                <a:cubicBezTo>
                  <a:pt x="6933" y="33452"/>
                  <a:pt x="7435" y="33410"/>
                  <a:pt x="7960" y="33322"/>
                </a:cubicBezTo>
                <a:lnTo>
                  <a:pt x="8013" y="33282"/>
                </a:lnTo>
                <a:cubicBezTo>
                  <a:pt x="7010" y="32400"/>
                  <a:pt x="6234" y="31316"/>
                  <a:pt x="6007" y="30058"/>
                </a:cubicBezTo>
                <a:cubicBezTo>
                  <a:pt x="5217" y="25792"/>
                  <a:pt x="7999" y="23170"/>
                  <a:pt x="7999" y="23170"/>
                </a:cubicBezTo>
                <a:cubicBezTo>
                  <a:pt x="8976" y="19250"/>
                  <a:pt x="11557" y="16723"/>
                  <a:pt x="14461" y="15451"/>
                </a:cubicBezTo>
                <a:cubicBezTo>
                  <a:pt x="14461" y="15451"/>
                  <a:pt x="13872" y="14863"/>
                  <a:pt x="13551" y="13739"/>
                </a:cubicBezTo>
                <a:cubicBezTo>
                  <a:pt x="13230" y="12576"/>
                  <a:pt x="13391" y="11051"/>
                  <a:pt x="13391" y="11051"/>
                </a:cubicBezTo>
                <a:cubicBezTo>
                  <a:pt x="17724" y="7199"/>
                  <a:pt x="18126" y="1915"/>
                  <a:pt x="18126" y="1915"/>
                </a:cubicBezTo>
                <a:cubicBezTo>
                  <a:pt x="18126" y="1915"/>
                  <a:pt x="19851" y="6141"/>
                  <a:pt x="21871" y="7975"/>
                </a:cubicBezTo>
                <a:cubicBezTo>
                  <a:pt x="22674" y="8683"/>
                  <a:pt x="23476" y="9178"/>
                  <a:pt x="24225" y="9499"/>
                </a:cubicBezTo>
                <a:cubicBezTo>
                  <a:pt x="24225" y="9499"/>
                  <a:pt x="24078" y="11572"/>
                  <a:pt x="24225" y="11973"/>
                </a:cubicBezTo>
                <a:cubicBezTo>
                  <a:pt x="24372" y="12389"/>
                  <a:pt x="24854" y="13887"/>
                  <a:pt x="23690" y="15211"/>
                </a:cubicBezTo>
                <a:cubicBezTo>
                  <a:pt x="25028" y="15679"/>
                  <a:pt x="26164" y="16361"/>
                  <a:pt x="27101" y="17177"/>
                </a:cubicBezTo>
                <a:cubicBezTo>
                  <a:pt x="28626" y="18488"/>
                  <a:pt x="29656" y="20147"/>
                  <a:pt x="30258" y="21845"/>
                </a:cubicBezTo>
                <a:cubicBezTo>
                  <a:pt x="30258" y="21845"/>
                  <a:pt x="33027" y="25096"/>
                  <a:pt x="32665" y="29015"/>
                </a:cubicBezTo>
                <a:cubicBezTo>
                  <a:pt x="32438" y="31597"/>
                  <a:pt x="31033" y="33563"/>
                  <a:pt x="29362" y="34740"/>
                </a:cubicBezTo>
                <a:lnTo>
                  <a:pt x="29389" y="34767"/>
                </a:lnTo>
                <a:cubicBezTo>
                  <a:pt x="30158" y="34941"/>
                  <a:pt x="30878" y="35020"/>
                  <a:pt x="31552" y="35020"/>
                </a:cubicBezTo>
                <a:cubicBezTo>
                  <a:pt x="36675" y="35020"/>
                  <a:pt x="39047" y="30420"/>
                  <a:pt x="38952" y="27878"/>
                </a:cubicBezTo>
                <a:cubicBezTo>
                  <a:pt x="38845" y="24936"/>
                  <a:pt x="35822" y="23290"/>
                  <a:pt x="35007" y="22728"/>
                </a:cubicBezTo>
                <a:cubicBezTo>
                  <a:pt x="34190" y="22166"/>
                  <a:pt x="35394" y="20588"/>
                  <a:pt x="34472" y="18207"/>
                </a:cubicBezTo>
                <a:cubicBezTo>
                  <a:pt x="33548" y="15826"/>
                  <a:pt x="29776" y="14368"/>
                  <a:pt x="29348" y="13726"/>
                </a:cubicBezTo>
                <a:cubicBezTo>
                  <a:pt x="28920" y="13084"/>
                  <a:pt x="29496" y="12616"/>
                  <a:pt x="30352" y="9847"/>
                </a:cubicBezTo>
                <a:cubicBezTo>
                  <a:pt x="31194" y="7065"/>
                  <a:pt x="27823" y="4001"/>
                  <a:pt x="26111" y="3118"/>
                </a:cubicBezTo>
                <a:cubicBezTo>
                  <a:pt x="24428" y="2238"/>
                  <a:pt x="21298" y="0"/>
                  <a:pt x="1961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481304" y="3085933"/>
            <a:ext cx="878549" cy="1084852"/>
          </a:xfrm>
          <a:custGeom>
            <a:rect b="b" l="l" r="r" t="t"/>
            <a:pathLst>
              <a:path extrusionOk="0" h="12471" w="10100">
                <a:moveTo>
                  <a:pt x="7839" y="10782"/>
                </a:moveTo>
                <a:cubicBezTo>
                  <a:pt x="7892" y="10795"/>
                  <a:pt x="8106" y="10809"/>
                  <a:pt x="8388" y="10849"/>
                </a:cubicBezTo>
                <a:cubicBezTo>
                  <a:pt x="8093" y="10822"/>
                  <a:pt x="7879" y="10795"/>
                  <a:pt x="7839" y="10782"/>
                </a:cubicBezTo>
                <a:close/>
                <a:moveTo>
                  <a:pt x="2782" y="1"/>
                </a:moveTo>
                <a:lnTo>
                  <a:pt x="2782" y="1"/>
                </a:lnTo>
                <a:cubicBezTo>
                  <a:pt x="2782" y="1"/>
                  <a:pt x="0" y="2623"/>
                  <a:pt x="790" y="6889"/>
                </a:cubicBezTo>
                <a:cubicBezTo>
                  <a:pt x="1017" y="8147"/>
                  <a:pt x="1793" y="9231"/>
                  <a:pt x="2796" y="10113"/>
                </a:cubicBezTo>
                <a:cubicBezTo>
                  <a:pt x="3906" y="11089"/>
                  <a:pt x="5311" y="11799"/>
                  <a:pt x="6515" y="12186"/>
                </a:cubicBezTo>
                <a:lnTo>
                  <a:pt x="6795" y="12266"/>
                </a:lnTo>
                <a:cubicBezTo>
                  <a:pt x="7330" y="12412"/>
                  <a:pt x="7790" y="12470"/>
                  <a:pt x="8160" y="12470"/>
                </a:cubicBezTo>
                <a:cubicBezTo>
                  <a:pt x="8846" y="12470"/>
                  <a:pt x="9220" y="12270"/>
                  <a:pt x="9176" y="12052"/>
                </a:cubicBezTo>
                <a:cubicBezTo>
                  <a:pt x="9137" y="11865"/>
                  <a:pt x="7906" y="11678"/>
                  <a:pt x="7651" y="11638"/>
                </a:cubicBezTo>
                <a:lnTo>
                  <a:pt x="7651" y="11638"/>
                </a:lnTo>
                <a:cubicBezTo>
                  <a:pt x="7816" y="11659"/>
                  <a:pt x="8383" y="11725"/>
                  <a:pt x="8911" y="11725"/>
                </a:cubicBezTo>
                <a:cubicBezTo>
                  <a:pt x="9410" y="11725"/>
                  <a:pt x="9873" y="11665"/>
                  <a:pt x="9925" y="11451"/>
                </a:cubicBezTo>
                <a:cubicBezTo>
                  <a:pt x="10006" y="11130"/>
                  <a:pt x="9030" y="10943"/>
                  <a:pt x="8388" y="10849"/>
                </a:cubicBezTo>
                <a:lnTo>
                  <a:pt x="8388" y="10849"/>
                </a:lnTo>
                <a:cubicBezTo>
                  <a:pt x="8605" y="10867"/>
                  <a:pt x="8863" y="10883"/>
                  <a:pt x="9110" y="10883"/>
                </a:cubicBezTo>
                <a:cubicBezTo>
                  <a:pt x="9592" y="10883"/>
                  <a:pt x="10033" y="10820"/>
                  <a:pt x="10059" y="10581"/>
                </a:cubicBezTo>
                <a:cubicBezTo>
                  <a:pt x="10100" y="10180"/>
                  <a:pt x="7960" y="9939"/>
                  <a:pt x="7505" y="9471"/>
                </a:cubicBezTo>
                <a:lnTo>
                  <a:pt x="7505" y="9471"/>
                </a:lnTo>
                <a:cubicBezTo>
                  <a:pt x="7505" y="9471"/>
                  <a:pt x="7851" y="9519"/>
                  <a:pt x="8235" y="9519"/>
                </a:cubicBezTo>
                <a:cubicBezTo>
                  <a:pt x="8666" y="9519"/>
                  <a:pt x="9145" y="9459"/>
                  <a:pt x="9230" y="9204"/>
                </a:cubicBezTo>
                <a:cubicBezTo>
                  <a:pt x="9390" y="8749"/>
                  <a:pt x="5672" y="8628"/>
                  <a:pt x="2475" y="5084"/>
                </a:cubicBezTo>
                <a:cubicBezTo>
                  <a:pt x="2381" y="4362"/>
                  <a:pt x="2354" y="3586"/>
                  <a:pt x="2395" y="2756"/>
                </a:cubicBezTo>
                <a:cubicBezTo>
                  <a:pt x="2435" y="1767"/>
                  <a:pt x="2568" y="843"/>
                  <a:pt x="2782" y="1"/>
                </a:cubicBezTo>
                <a:close/>
              </a:path>
            </a:pathLst>
          </a:custGeom>
          <a:solidFill>
            <a:srgbClr val="ADD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7142804" y="2970758"/>
            <a:ext cx="757552" cy="1226559"/>
          </a:xfrm>
          <a:custGeom>
            <a:rect b="b" l="l" r="r" t="t"/>
            <a:pathLst>
              <a:path extrusionOk="0" h="14100" w="8709">
                <a:moveTo>
                  <a:pt x="5940" y="0"/>
                </a:moveTo>
                <a:lnTo>
                  <a:pt x="5940" y="0"/>
                </a:lnTo>
                <a:cubicBezTo>
                  <a:pt x="6382" y="1231"/>
                  <a:pt x="6622" y="2475"/>
                  <a:pt x="6662" y="3626"/>
                </a:cubicBezTo>
                <a:cubicBezTo>
                  <a:pt x="6715" y="4749"/>
                  <a:pt x="6649" y="5886"/>
                  <a:pt x="6462" y="6996"/>
                </a:cubicBezTo>
                <a:cubicBezTo>
                  <a:pt x="4161" y="10781"/>
                  <a:pt x="536" y="10528"/>
                  <a:pt x="750" y="10969"/>
                </a:cubicBezTo>
                <a:cubicBezTo>
                  <a:pt x="827" y="11133"/>
                  <a:pt x="1078" y="11186"/>
                  <a:pt x="1366" y="11186"/>
                </a:cubicBezTo>
                <a:cubicBezTo>
                  <a:pt x="1875" y="11186"/>
                  <a:pt x="2502" y="11022"/>
                  <a:pt x="2502" y="11022"/>
                </a:cubicBezTo>
                <a:lnTo>
                  <a:pt x="2502" y="11022"/>
                </a:lnTo>
                <a:cubicBezTo>
                  <a:pt x="2101" y="11544"/>
                  <a:pt x="0" y="12039"/>
                  <a:pt x="95" y="12427"/>
                </a:cubicBezTo>
                <a:cubicBezTo>
                  <a:pt x="132" y="12589"/>
                  <a:pt x="360" y="12644"/>
                  <a:pt x="659" y="12644"/>
                </a:cubicBezTo>
                <a:cubicBezTo>
                  <a:pt x="1002" y="12644"/>
                  <a:pt x="1437" y="12572"/>
                  <a:pt x="1780" y="12507"/>
                </a:cubicBezTo>
                <a:lnTo>
                  <a:pt x="1780" y="12507"/>
                </a:lnTo>
                <a:cubicBezTo>
                  <a:pt x="1138" y="12668"/>
                  <a:pt x="202" y="12975"/>
                  <a:pt x="322" y="13283"/>
                </a:cubicBezTo>
                <a:cubicBezTo>
                  <a:pt x="373" y="13417"/>
                  <a:pt x="596" y="13465"/>
                  <a:pt x="885" y="13465"/>
                </a:cubicBezTo>
                <a:cubicBezTo>
                  <a:pt x="1489" y="13465"/>
                  <a:pt x="2383" y="13257"/>
                  <a:pt x="2609" y="13203"/>
                </a:cubicBezTo>
                <a:lnTo>
                  <a:pt x="2609" y="13203"/>
                </a:lnTo>
                <a:cubicBezTo>
                  <a:pt x="2342" y="13269"/>
                  <a:pt x="1151" y="13590"/>
                  <a:pt x="1138" y="13792"/>
                </a:cubicBezTo>
                <a:cubicBezTo>
                  <a:pt x="1125" y="13970"/>
                  <a:pt x="1379" y="14100"/>
                  <a:pt x="1830" y="14100"/>
                </a:cubicBezTo>
                <a:cubicBezTo>
                  <a:pt x="1853" y="14100"/>
                  <a:pt x="1876" y="14099"/>
                  <a:pt x="1900" y="14099"/>
                </a:cubicBezTo>
                <a:cubicBezTo>
                  <a:pt x="2369" y="14086"/>
                  <a:pt x="3024" y="13952"/>
                  <a:pt x="3813" y="13604"/>
                </a:cubicBezTo>
                <a:cubicBezTo>
                  <a:pt x="4227" y="13417"/>
                  <a:pt x="4643" y="13176"/>
                  <a:pt x="5044" y="12895"/>
                </a:cubicBezTo>
                <a:cubicBezTo>
                  <a:pt x="6715" y="11718"/>
                  <a:pt x="8120" y="9752"/>
                  <a:pt x="8347" y="7170"/>
                </a:cubicBezTo>
                <a:cubicBezTo>
                  <a:pt x="8709" y="3251"/>
                  <a:pt x="5940" y="1"/>
                  <a:pt x="5940" y="0"/>
                </a:cubicBezTo>
                <a:close/>
              </a:path>
            </a:pathLst>
          </a:custGeom>
          <a:solidFill>
            <a:srgbClr val="ADD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686066" y="2357565"/>
            <a:ext cx="1114713" cy="1968932"/>
          </a:xfrm>
          <a:custGeom>
            <a:rect b="b" l="l" r="r" t="t"/>
            <a:pathLst>
              <a:path extrusionOk="0" h="22634" w="12815">
                <a:moveTo>
                  <a:pt x="8829" y="0"/>
                </a:moveTo>
                <a:cubicBezTo>
                  <a:pt x="8174" y="147"/>
                  <a:pt x="7518" y="375"/>
                  <a:pt x="6890" y="655"/>
                </a:cubicBezTo>
                <a:cubicBezTo>
                  <a:pt x="3986" y="1927"/>
                  <a:pt x="1405" y="4454"/>
                  <a:pt x="428" y="8374"/>
                </a:cubicBezTo>
                <a:cubicBezTo>
                  <a:pt x="214" y="9216"/>
                  <a:pt x="81" y="10140"/>
                  <a:pt x="41" y="11129"/>
                </a:cubicBezTo>
                <a:cubicBezTo>
                  <a:pt x="0" y="11959"/>
                  <a:pt x="27" y="12735"/>
                  <a:pt x="121" y="13457"/>
                </a:cubicBezTo>
                <a:cubicBezTo>
                  <a:pt x="3318" y="17001"/>
                  <a:pt x="7036" y="17122"/>
                  <a:pt x="6876" y="17577"/>
                </a:cubicBezTo>
                <a:cubicBezTo>
                  <a:pt x="6791" y="17832"/>
                  <a:pt x="6312" y="17892"/>
                  <a:pt x="5881" y="17892"/>
                </a:cubicBezTo>
                <a:cubicBezTo>
                  <a:pt x="5497" y="17892"/>
                  <a:pt x="5151" y="17844"/>
                  <a:pt x="5151" y="17844"/>
                </a:cubicBezTo>
                <a:lnTo>
                  <a:pt x="5151" y="17844"/>
                </a:lnTo>
                <a:cubicBezTo>
                  <a:pt x="5606" y="18312"/>
                  <a:pt x="7746" y="18553"/>
                  <a:pt x="7705" y="18954"/>
                </a:cubicBezTo>
                <a:cubicBezTo>
                  <a:pt x="7679" y="19193"/>
                  <a:pt x="7238" y="19256"/>
                  <a:pt x="6756" y="19256"/>
                </a:cubicBezTo>
                <a:cubicBezTo>
                  <a:pt x="6509" y="19256"/>
                  <a:pt x="6251" y="19240"/>
                  <a:pt x="6034" y="19222"/>
                </a:cubicBezTo>
                <a:lnTo>
                  <a:pt x="6034" y="19222"/>
                </a:lnTo>
                <a:cubicBezTo>
                  <a:pt x="6676" y="19316"/>
                  <a:pt x="7652" y="19503"/>
                  <a:pt x="7571" y="19824"/>
                </a:cubicBezTo>
                <a:cubicBezTo>
                  <a:pt x="7519" y="20038"/>
                  <a:pt x="7056" y="20098"/>
                  <a:pt x="6557" y="20098"/>
                </a:cubicBezTo>
                <a:cubicBezTo>
                  <a:pt x="6029" y="20098"/>
                  <a:pt x="5462" y="20032"/>
                  <a:pt x="5297" y="20011"/>
                </a:cubicBezTo>
                <a:lnTo>
                  <a:pt x="5297" y="20011"/>
                </a:lnTo>
                <a:cubicBezTo>
                  <a:pt x="5552" y="20051"/>
                  <a:pt x="6783" y="20238"/>
                  <a:pt x="6822" y="20425"/>
                </a:cubicBezTo>
                <a:cubicBezTo>
                  <a:pt x="6866" y="20643"/>
                  <a:pt x="6492" y="20843"/>
                  <a:pt x="5806" y="20843"/>
                </a:cubicBezTo>
                <a:cubicBezTo>
                  <a:pt x="5436" y="20843"/>
                  <a:pt x="4976" y="20785"/>
                  <a:pt x="4441" y="20639"/>
                </a:cubicBezTo>
                <a:lnTo>
                  <a:pt x="4441" y="20639"/>
                </a:lnTo>
                <a:cubicBezTo>
                  <a:pt x="6114" y="21750"/>
                  <a:pt x="8120" y="22392"/>
                  <a:pt x="10193" y="22633"/>
                </a:cubicBezTo>
                <a:cubicBezTo>
                  <a:pt x="10193" y="22633"/>
                  <a:pt x="11170" y="21055"/>
                  <a:pt x="11197" y="19958"/>
                </a:cubicBezTo>
                <a:cubicBezTo>
                  <a:pt x="11224" y="18847"/>
                  <a:pt x="9966" y="18888"/>
                  <a:pt x="9645" y="18499"/>
                </a:cubicBezTo>
                <a:cubicBezTo>
                  <a:pt x="9324" y="18112"/>
                  <a:pt x="9712" y="16747"/>
                  <a:pt x="9176" y="16252"/>
                </a:cubicBezTo>
                <a:cubicBezTo>
                  <a:pt x="9034" y="16123"/>
                  <a:pt x="8896" y="16073"/>
                  <a:pt x="8752" y="16073"/>
                </a:cubicBezTo>
                <a:cubicBezTo>
                  <a:pt x="8345" y="16073"/>
                  <a:pt x="7896" y="16475"/>
                  <a:pt x="7184" y="16614"/>
                </a:cubicBezTo>
                <a:cubicBezTo>
                  <a:pt x="7108" y="16628"/>
                  <a:pt x="7032" y="16634"/>
                  <a:pt x="6959" y="16634"/>
                </a:cubicBezTo>
                <a:cubicBezTo>
                  <a:pt x="6121" y="16634"/>
                  <a:pt x="5524" y="15751"/>
                  <a:pt x="5980" y="14607"/>
                </a:cubicBezTo>
                <a:cubicBezTo>
                  <a:pt x="6177" y="14118"/>
                  <a:pt x="6379" y="13978"/>
                  <a:pt x="6574" y="13978"/>
                </a:cubicBezTo>
                <a:cubicBezTo>
                  <a:pt x="6710" y="13978"/>
                  <a:pt x="6843" y="14046"/>
                  <a:pt x="6970" y="14112"/>
                </a:cubicBezTo>
                <a:cubicBezTo>
                  <a:pt x="7091" y="14187"/>
                  <a:pt x="7203" y="14259"/>
                  <a:pt x="7299" y="14259"/>
                </a:cubicBezTo>
                <a:cubicBezTo>
                  <a:pt x="7374" y="14259"/>
                  <a:pt x="7439" y="14216"/>
                  <a:pt x="7491" y="14099"/>
                </a:cubicBezTo>
                <a:cubicBezTo>
                  <a:pt x="7906" y="13243"/>
                  <a:pt x="7304" y="12159"/>
                  <a:pt x="7518" y="11129"/>
                </a:cubicBezTo>
                <a:cubicBezTo>
                  <a:pt x="7732" y="10099"/>
                  <a:pt x="9217" y="9070"/>
                  <a:pt x="10220" y="8788"/>
                </a:cubicBezTo>
                <a:cubicBezTo>
                  <a:pt x="11210" y="8494"/>
                  <a:pt x="11384" y="8173"/>
                  <a:pt x="11197" y="7049"/>
                </a:cubicBezTo>
                <a:cubicBezTo>
                  <a:pt x="11010" y="5926"/>
                  <a:pt x="11959" y="5899"/>
                  <a:pt x="12387" y="4441"/>
                </a:cubicBezTo>
                <a:cubicBezTo>
                  <a:pt x="12815" y="2983"/>
                  <a:pt x="11598" y="2729"/>
                  <a:pt x="11197" y="2381"/>
                </a:cubicBezTo>
                <a:cubicBezTo>
                  <a:pt x="10796" y="2020"/>
                  <a:pt x="11143" y="1913"/>
                  <a:pt x="10755" y="990"/>
                </a:cubicBezTo>
                <a:cubicBezTo>
                  <a:pt x="10380" y="67"/>
                  <a:pt x="8829" y="0"/>
                  <a:pt x="8829" y="0"/>
                </a:cubicBezTo>
                <a:close/>
              </a:path>
            </a:pathLst>
          </a:custGeom>
          <a:solidFill>
            <a:srgbClr val="4A9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6865844" y="2555207"/>
            <a:ext cx="861151" cy="1713094"/>
          </a:xfrm>
          <a:custGeom>
            <a:rect b="b" l="l" r="r" t="t"/>
            <a:pathLst>
              <a:path extrusionOk="0" h="19693" w="9900">
                <a:moveTo>
                  <a:pt x="5040" y="1"/>
                </a:moveTo>
                <a:cubicBezTo>
                  <a:pt x="4297" y="1"/>
                  <a:pt x="3306" y="160"/>
                  <a:pt x="2690" y="751"/>
                </a:cubicBezTo>
                <a:cubicBezTo>
                  <a:pt x="1713" y="1674"/>
                  <a:pt x="2730" y="2904"/>
                  <a:pt x="2931" y="3400"/>
                </a:cubicBezTo>
                <a:cubicBezTo>
                  <a:pt x="3118" y="3894"/>
                  <a:pt x="2623" y="4215"/>
                  <a:pt x="2690" y="4777"/>
                </a:cubicBezTo>
                <a:cubicBezTo>
                  <a:pt x="2756" y="5353"/>
                  <a:pt x="3586" y="6249"/>
                  <a:pt x="2997" y="6771"/>
                </a:cubicBezTo>
                <a:cubicBezTo>
                  <a:pt x="2409" y="7292"/>
                  <a:pt x="1044" y="6917"/>
                  <a:pt x="523" y="8028"/>
                </a:cubicBezTo>
                <a:cubicBezTo>
                  <a:pt x="1" y="9138"/>
                  <a:pt x="723" y="10235"/>
                  <a:pt x="523" y="10663"/>
                </a:cubicBezTo>
                <a:cubicBezTo>
                  <a:pt x="336" y="11091"/>
                  <a:pt x="42" y="11265"/>
                  <a:pt x="336" y="11827"/>
                </a:cubicBezTo>
                <a:cubicBezTo>
                  <a:pt x="446" y="12038"/>
                  <a:pt x="693" y="12117"/>
                  <a:pt x="998" y="12117"/>
                </a:cubicBezTo>
                <a:cubicBezTo>
                  <a:pt x="1507" y="12117"/>
                  <a:pt x="2179" y="11899"/>
                  <a:pt x="2663" y="11706"/>
                </a:cubicBezTo>
                <a:cubicBezTo>
                  <a:pt x="2778" y="11661"/>
                  <a:pt x="2882" y="11641"/>
                  <a:pt x="2977" y="11641"/>
                </a:cubicBezTo>
                <a:cubicBezTo>
                  <a:pt x="3533" y="11641"/>
                  <a:pt x="3747" y="12337"/>
                  <a:pt x="3666" y="12817"/>
                </a:cubicBezTo>
                <a:cubicBezTo>
                  <a:pt x="3559" y="13391"/>
                  <a:pt x="3733" y="13766"/>
                  <a:pt x="4376" y="13820"/>
                </a:cubicBezTo>
                <a:cubicBezTo>
                  <a:pt x="5018" y="13860"/>
                  <a:pt x="5606" y="13887"/>
                  <a:pt x="5485" y="14261"/>
                </a:cubicBezTo>
                <a:cubicBezTo>
                  <a:pt x="5365" y="14649"/>
                  <a:pt x="3399" y="14408"/>
                  <a:pt x="2824" y="15385"/>
                </a:cubicBezTo>
                <a:cubicBezTo>
                  <a:pt x="2262" y="16361"/>
                  <a:pt x="2503" y="16669"/>
                  <a:pt x="2730" y="17070"/>
                </a:cubicBezTo>
                <a:cubicBezTo>
                  <a:pt x="2970" y="17472"/>
                  <a:pt x="2435" y="17993"/>
                  <a:pt x="2409" y="18367"/>
                </a:cubicBezTo>
                <a:cubicBezTo>
                  <a:pt x="2328" y="19104"/>
                  <a:pt x="2944" y="19478"/>
                  <a:pt x="3399" y="19692"/>
                </a:cubicBezTo>
                <a:cubicBezTo>
                  <a:pt x="4014" y="19464"/>
                  <a:pt x="4576" y="19197"/>
                  <a:pt x="5084" y="18876"/>
                </a:cubicBezTo>
                <a:lnTo>
                  <a:pt x="5084" y="18876"/>
                </a:lnTo>
                <a:cubicBezTo>
                  <a:pt x="5060" y="18876"/>
                  <a:pt x="5037" y="18877"/>
                  <a:pt x="5014" y="18877"/>
                </a:cubicBezTo>
                <a:cubicBezTo>
                  <a:pt x="4563" y="18877"/>
                  <a:pt x="4309" y="18747"/>
                  <a:pt x="4322" y="18569"/>
                </a:cubicBezTo>
                <a:cubicBezTo>
                  <a:pt x="4335" y="18367"/>
                  <a:pt x="5526" y="18046"/>
                  <a:pt x="5793" y="17980"/>
                </a:cubicBezTo>
                <a:lnTo>
                  <a:pt x="5793" y="17980"/>
                </a:lnTo>
                <a:cubicBezTo>
                  <a:pt x="5567" y="18034"/>
                  <a:pt x="4673" y="18242"/>
                  <a:pt x="4069" y="18242"/>
                </a:cubicBezTo>
                <a:cubicBezTo>
                  <a:pt x="3780" y="18242"/>
                  <a:pt x="3557" y="18194"/>
                  <a:pt x="3506" y="18060"/>
                </a:cubicBezTo>
                <a:cubicBezTo>
                  <a:pt x="3386" y="17752"/>
                  <a:pt x="4322" y="17445"/>
                  <a:pt x="4964" y="17284"/>
                </a:cubicBezTo>
                <a:lnTo>
                  <a:pt x="4964" y="17284"/>
                </a:lnTo>
                <a:cubicBezTo>
                  <a:pt x="4621" y="17349"/>
                  <a:pt x="4186" y="17421"/>
                  <a:pt x="3843" y="17421"/>
                </a:cubicBezTo>
                <a:cubicBezTo>
                  <a:pt x="3544" y="17421"/>
                  <a:pt x="3316" y="17366"/>
                  <a:pt x="3279" y="17204"/>
                </a:cubicBezTo>
                <a:cubicBezTo>
                  <a:pt x="3184" y="16816"/>
                  <a:pt x="5285" y="16321"/>
                  <a:pt x="5686" y="15799"/>
                </a:cubicBezTo>
                <a:lnTo>
                  <a:pt x="5686" y="15799"/>
                </a:lnTo>
                <a:cubicBezTo>
                  <a:pt x="5686" y="15799"/>
                  <a:pt x="5059" y="15963"/>
                  <a:pt x="4550" y="15963"/>
                </a:cubicBezTo>
                <a:cubicBezTo>
                  <a:pt x="4262" y="15963"/>
                  <a:pt x="4011" y="15910"/>
                  <a:pt x="3934" y="15746"/>
                </a:cubicBezTo>
                <a:cubicBezTo>
                  <a:pt x="3720" y="15305"/>
                  <a:pt x="7345" y="15558"/>
                  <a:pt x="9646" y="11773"/>
                </a:cubicBezTo>
                <a:cubicBezTo>
                  <a:pt x="9833" y="10663"/>
                  <a:pt x="9899" y="9526"/>
                  <a:pt x="9846" y="8403"/>
                </a:cubicBezTo>
                <a:cubicBezTo>
                  <a:pt x="9806" y="7252"/>
                  <a:pt x="9566" y="6008"/>
                  <a:pt x="9124" y="4777"/>
                </a:cubicBezTo>
                <a:cubicBezTo>
                  <a:pt x="8522" y="3079"/>
                  <a:pt x="7492" y="1420"/>
                  <a:pt x="5967" y="109"/>
                </a:cubicBezTo>
                <a:cubicBezTo>
                  <a:pt x="5824" y="55"/>
                  <a:pt x="5474" y="1"/>
                  <a:pt x="5040" y="1"/>
                </a:cubicBezTo>
                <a:close/>
              </a:path>
            </a:pathLst>
          </a:custGeom>
          <a:solidFill>
            <a:srgbClr val="4A9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6166571" y="2329642"/>
            <a:ext cx="1218312" cy="2006685"/>
          </a:xfrm>
          <a:custGeom>
            <a:rect b="b" l="l" r="r" t="t"/>
            <a:pathLst>
              <a:path extrusionOk="0" h="23068" w="14006">
                <a:moveTo>
                  <a:pt x="5940" y="0"/>
                </a:moveTo>
                <a:cubicBezTo>
                  <a:pt x="5084" y="0"/>
                  <a:pt x="4188" y="93"/>
                  <a:pt x="3305" y="321"/>
                </a:cubicBezTo>
                <a:cubicBezTo>
                  <a:pt x="3305" y="321"/>
                  <a:pt x="4856" y="388"/>
                  <a:pt x="5231" y="1311"/>
                </a:cubicBezTo>
                <a:cubicBezTo>
                  <a:pt x="5619" y="2234"/>
                  <a:pt x="5272" y="2341"/>
                  <a:pt x="5673" y="2702"/>
                </a:cubicBezTo>
                <a:cubicBezTo>
                  <a:pt x="6074" y="3050"/>
                  <a:pt x="7291" y="3304"/>
                  <a:pt x="6863" y="4762"/>
                </a:cubicBezTo>
                <a:cubicBezTo>
                  <a:pt x="6435" y="6220"/>
                  <a:pt x="5486" y="6247"/>
                  <a:pt x="5673" y="7370"/>
                </a:cubicBezTo>
                <a:cubicBezTo>
                  <a:pt x="5860" y="8494"/>
                  <a:pt x="5686" y="8815"/>
                  <a:pt x="4696" y="9109"/>
                </a:cubicBezTo>
                <a:cubicBezTo>
                  <a:pt x="3693" y="9391"/>
                  <a:pt x="2208" y="10420"/>
                  <a:pt x="1994" y="11450"/>
                </a:cubicBezTo>
                <a:cubicBezTo>
                  <a:pt x="1780" y="12480"/>
                  <a:pt x="2382" y="13564"/>
                  <a:pt x="1967" y="14420"/>
                </a:cubicBezTo>
                <a:cubicBezTo>
                  <a:pt x="1915" y="14537"/>
                  <a:pt x="1850" y="14580"/>
                  <a:pt x="1775" y="14580"/>
                </a:cubicBezTo>
                <a:cubicBezTo>
                  <a:pt x="1679" y="14580"/>
                  <a:pt x="1567" y="14508"/>
                  <a:pt x="1446" y="14433"/>
                </a:cubicBezTo>
                <a:cubicBezTo>
                  <a:pt x="1319" y="14367"/>
                  <a:pt x="1186" y="14299"/>
                  <a:pt x="1050" y="14299"/>
                </a:cubicBezTo>
                <a:cubicBezTo>
                  <a:pt x="855" y="14299"/>
                  <a:pt x="653" y="14439"/>
                  <a:pt x="456" y="14928"/>
                </a:cubicBezTo>
                <a:cubicBezTo>
                  <a:pt x="0" y="16072"/>
                  <a:pt x="597" y="16955"/>
                  <a:pt x="1435" y="16955"/>
                </a:cubicBezTo>
                <a:cubicBezTo>
                  <a:pt x="1508" y="16955"/>
                  <a:pt x="1584" y="16949"/>
                  <a:pt x="1660" y="16935"/>
                </a:cubicBezTo>
                <a:cubicBezTo>
                  <a:pt x="2372" y="16796"/>
                  <a:pt x="2821" y="16394"/>
                  <a:pt x="3228" y="16394"/>
                </a:cubicBezTo>
                <a:cubicBezTo>
                  <a:pt x="3372" y="16394"/>
                  <a:pt x="3510" y="16444"/>
                  <a:pt x="3652" y="16573"/>
                </a:cubicBezTo>
                <a:cubicBezTo>
                  <a:pt x="4188" y="17068"/>
                  <a:pt x="3800" y="18433"/>
                  <a:pt x="4121" y="18820"/>
                </a:cubicBezTo>
                <a:cubicBezTo>
                  <a:pt x="4442" y="19209"/>
                  <a:pt x="5700" y="19168"/>
                  <a:pt x="5673" y="20279"/>
                </a:cubicBezTo>
                <a:cubicBezTo>
                  <a:pt x="5646" y="21376"/>
                  <a:pt x="4669" y="22954"/>
                  <a:pt x="4669" y="22954"/>
                </a:cubicBezTo>
                <a:cubicBezTo>
                  <a:pt x="5309" y="23031"/>
                  <a:pt x="5955" y="23068"/>
                  <a:pt x="6602" y="23068"/>
                </a:cubicBezTo>
                <a:cubicBezTo>
                  <a:pt x="7186" y="23068"/>
                  <a:pt x="7770" y="23038"/>
                  <a:pt x="8348" y="22981"/>
                </a:cubicBezTo>
                <a:cubicBezTo>
                  <a:pt x="9498" y="22874"/>
                  <a:pt x="10515" y="22633"/>
                  <a:pt x="11438" y="22285"/>
                </a:cubicBezTo>
                <a:cubicBezTo>
                  <a:pt x="10983" y="22071"/>
                  <a:pt x="10367" y="21697"/>
                  <a:pt x="10448" y="20960"/>
                </a:cubicBezTo>
                <a:cubicBezTo>
                  <a:pt x="10474" y="20586"/>
                  <a:pt x="11009" y="20065"/>
                  <a:pt x="10769" y="19663"/>
                </a:cubicBezTo>
                <a:cubicBezTo>
                  <a:pt x="10542" y="19262"/>
                  <a:pt x="10301" y="18954"/>
                  <a:pt x="10863" y="17978"/>
                </a:cubicBezTo>
                <a:cubicBezTo>
                  <a:pt x="11438" y="17001"/>
                  <a:pt x="13404" y="17242"/>
                  <a:pt x="13524" y="16854"/>
                </a:cubicBezTo>
                <a:cubicBezTo>
                  <a:pt x="13645" y="16480"/>
                  <a:pt x="13057" y="16453"/>
                  <a:pt x="12415" y="16413"/>
                </a:cubicBezTo>
                <a:cubicBezTo>
                  <a:pt x="11772" y="16359"/>
                  <a:pt x="11598" y="15984"/>
                  <a:pt x="11705" y="15410"/>
                </a:cubicBezTo>
                <a:cubicBezTo>
                  <a:pt x="11786" y="14930"/>
                  <a:pt x="11572" y="14234"/>
                  <a:pt x="11016" y="14234"/>
                </a:cubicBezTo>
                <a:cubicBezTo>
                  <a:pt x="10921" y="14234"/>
                  <a:pt x="10817" y="14254"/>
                  <a:pt x="10702" y="14299"/>
                </a:cubicBezTo>
                <a:cubicBezTo>
                  <a:pt x="10218" y="14492"/>
                  <a:pt x="9546" y="14710"/>
                  <a:pt x="9037" y="14710"/>
                </a:cubicBezTo>
                <a:cubicBezTo>
                  <a:pt x="8732" y="14710"/>
                  <a:pt x="8485" y="14631"/>
                  <a:pt x="8375" y="14420"/>
                </a:cubicBezTo>
                <a:cubicBezTo>
                  <a:pt x="8081" y="13858"/>
                  <a:pt x="8375" y="13684"/>
                  <a:pt x="8562" y="13256"/>
                </a:cubicBezTo>
                <a:cubicBezTo>
                  <a:pt x="8762" y="12828"/>
                  <a:pt x="8040" y="11731"/>
                  <a:pt x="8562" y="10621"/>
                </a:cubicBezTo>
                <a:cubicBezTo>
                  <a:pt x="9083" y="9510"/>
                  <a:pt x="10448" y="9885"/>
                  <a:pt x="11036" y="9364"/>
                </a:cubicBezTo>
                <a:cubicBezTo>
                  <a:pt x="11625" y="8842"/>
                  <a:pt x="10795" y="7946"/>
                  <a:pt x="10729" y="7370"/>
                </a:cubicBezTo>
                <a:cubicBezTo>
                  <a:pt x="10662" y="6808"/>
                  <a:pt x="11157" y="6487"/>
                  <a:pt x="10970" y="5993"/>
                </a:cubicBezTo>
                <a:cubicBezTo>
                  <a:pt x="10769" y="5497"/>
                  <a:pt x="9752" y="4267"/>
                  <a:pt x="10729" y="3344"/>
                </a:cubicBezTo>
                <a:cubicBezTo>
                  <a:pt x="11345" y="2753"/>
                  <a:pt x="12336" y="2594"/>
                  <a:pt x="13079" y="2594"/>
                </a:cubicBezTo>
                <a:cubicBezTo>
                  <a:pt x="13513" y="2594"/>
                  <a:pt x="13863" y="2648"/>
                  <a:pt x="14006" y="2702"/>
                </a:cubicBezTo>
                <a:cubicBezTo>
                  <a:pt x="13069" y="1886"/>
                  <a:pt x="11933" y="1204"/>
                  <a:pt x="10595" y="736"/>
                </a:cubicBezTo>
                <a:cubicBezTo>
                  <a:pt x="9258" y="268"/>
                  <a:pt x="7719" y="0"/>
                  <a:pt x="59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6068887" y="3998197"/>
            <a:ext cx="287485" cy="39406"/>
          </a:xfrm>
          <a:custGeom>
            <a:rect b="b" l="l" r="r" t="t"/>
            <a:pathLst>
              <a:path extrusionOk="0" h="453" w="3305">
                <a:moveTo>
                  <a:pt x="14" y="1"/>
                </a:moveTo>
                <a:lnTo>
                  <a:pt x="1" y="14"/>
                </a:lnTo>
                <a:cubicBezTo>
                  <a:pt x="1" y="14"/>
                  <a:pt x="1" y="28"/>
                  <a:pt x="14" y="28"/>
                </a:cubicBezTo>
                <a:cubicBezTo>
                  <a:pt x="281" y="135"/>
                  <a:pt x="562" y="215"/>
                  <a:pt x="843" y="281"/>
                </a:cubicBezTo>
                <a:cubicBezTo>
                  <a:pt x="1124" y="349"/>
                  <a:pt x="1405" y="388"/>
                  <a:pt x="1699" y="415"/>
                </a:cubicBezTo>
                <a:cubicBezTo>
                  <a:pt x="1898" y="434"/>
                  <a:pt x="2103" y="453"/>
                  <a:pt x="2311" y="453"/>
                </a:cubicBezTo>
                <a:cubicBezTo>
                  <a:pt x="2397" y="453"/>
                  <a:pt x="2483" y="450"/>
                  <a:pt x="2569" y="442"/>
                </a:cubicBezTo>
                <a:cubicBezTo>
                  <a:pt x="2716" y="429"/>
                  <a:pt x="2849" y="415"/>
                  <a:pt x="2997" y="362"/>
                </a:cubicBezTo>
                <a:cubicBezTo>
                  <a:pt x="3063" y="349"/>
                  <a:pt x="3131" y="322"/>
                  <a:pt x="3197" y="268"/>
                </a:cubicBezTo>
                <a:cubicBezTo>
                  <a:pt x="3265" y="228"/>
                  <a:pt x="3304" y="161"/>
                  <a:pt x="3304" y="81"/>
                </a:cubicBezTo>
                <a:lnTo>
                  <a:pt x="3304" y="67"/>
                </a:lnTo>
                <a:cubicBezTo>
                  <a:pt x="3291" y="67"/>
                  <a:pt x="3291" y="67"/>
                  <a:pt x="3291" y="81"/>
                </a:cubicBezTo>
                <a:cubicBezTo>
                  <a:pt x="3277" y="148"/>
                  <a:pt x="3238" y="201"/>
                  <a:pt x="3170" y="242"/>
                </a:cubicBezTo>
                <a:cubicBezTo>
                  <a:pt x="3117" y="268"/>
                  <a:pt x="3050" y="295"/>
                  <a:pt x="2983" y="308"/>
                </a:cubicBezTo>
                <a:cubicBezTo>
                  <a:pt x="2849" y="349"/>
                  <a:pt x="2703" y="362"/>
                  <a:pt x="2555" y="362"/>
                </a:cubicBezTo>
                <a:cubicBezTo>
                  <a:pt x="2275" y="362"/>
                  <a:pt x="1993" y="349"/>
                  <a:pt x="1713" y="322"/>
                </a:cubicBezTo>
                <a:cubicBezTo>
                  <a:pt x="1419" y="295"/>
                  <a:pt x="1137" y="255"/>
                  <a:pt x="857" y="201"/>
                </a:cubicBezTo>
                <a:cubicBezTo>
                  <a:pt x="575" y="148"/>
                  <a:pt x="295" y="81"/>
                  <a:pt x="14" y="1"/>
                </a:cubicBezTo>
                <a:close/>
              </a:path>
            </a:pathLst>
          </a:custGeom>
          <a:solidFill>
            <a:srgbClr val="679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6065408" y="4076140"/>
            <a:ext cx="281657" cy="33143"/>
          </a:xfrm>
          <a:custGeom>
            <a:rect b="b" l="l" r="r" t="t"/>
            <a:pathLst>
              <a:path extrusionOk="0" h="381" w="3238">
                <a:moveTo>
                  <a:pt x="3210" y="1"/>
                </a:moveTo>
                <a:lnTo>
                  <a:pt x="3210" y="15"/>
                </a:lnTo>
                <a:cubicBezTo>
                  <a:pt x="3210" y="81"/>
                  <a:pt x="3157" y="134"/>
                  <a:pt x="3103" y="161"/>
                </a:cubicBezTo>
                <a:cubicBezTo>
                  <a:pt x="3050" y="202"/>
                  <a:pt x="2983" y="229"/>
                  <a:pt x="2916" y="241"/>
                </a:cubicBezTo>
                <a:cubicBezTo>
                  <a:pt x="2782" y="268"/>
                  <a:pt x="2649" y="282"/>
                  <a:pt x="2502" y="282"/>
                </a:cubicBezTo>
                <a:cubicBezTo>
                  <a:pt x="2431" y="285"/>
                  <a:pt x="2358" y="287"/>
                  <a:pt x="2286" y="287"/>
                </a:cubicBezTo>
                <a:cubicBezTo>
                  <a:pt x="2085" y="287"/>
                  <a:pt x="1878" y="275"/>
                  <a:pt x="1673" y="255"/>
                </a:cubicBezTo>
                <a:cubicBezTo>
                  <a:pt x="1391" y="229"/>
                  <a:pt x="1124" y="188"/>
                  <a:pt x="843" y="148"/>
                </a:cubicBezTo>
                <a:lnTo>
                  <a:pt x="14" y="27"/>
                </a:lnTo>
                <a:cubicBezTo>
                  <a:pt x="0" y="27"/>
                  <a:pt x="0" y="27"/>
                  <a:pt x="0" y="41"/>
                </a:cubicBezTo>
                <a:lnTo>
                  <a:pt x="0" y="54"/>
                </a:lnTo>
                <a:cubicBezTo>
                  <a:pt x="281" y="122"/>
                  <a:pt x="549" y="188"/>
                  <a:pt x="829" y="229"/>
                </a:cubicBezTo>
                <a:cubicBezTo>
                  <a:pt x="1111" y="282"/>
                  <a:pt x="1378" y="322"/>
                  <a:pt x="1659" y="348"/>
                </a:cubicBezTo>
                <a:cubicBezTo>
                  <a:pt x="1864" y="368"/>
                  <a:pt x="2077" y="381"/>
                  <a:pt x="2286" y="381"/>
                </a:cubicBezTo>
                <a:cubicBezTo>
                  <a:pt x="2363" y="381"/>
                  <a:pt x="2439" y="379"/>
                  <a:pt x="2515" y="375"/>
                </a:cubicBezTo>
                <a:cubicBezTo>
                  <a:pt x="2649" y="362"/>
                  <a:pt x="2796" y="336"/>
                  <a:pt x="2930" y="295"/>
                </a:cubicBezTo>
                <a:cubicBezTo>
                  <a:pt x="2996" y="268"/>
                  <a:pt x="3064" y="241"/>
                  <a:pt x="3130" y="202"/>
                </a:cubicBezTo>
                <a:cubicBezTo>
                  <a:pt x="3157" y="175"/>
                  <a:pt x="3184" y="148"/>
                  <a:pt x="3197" y="122"/>
                </a:cubicBezTo>
                <a:cubicBezTo>
                  <a:pt x="3224" y="81"/>
                  <a:pt x="3237" y="41"/>
                  <a:pt x="3224" y="15"/>
                </a:cubicBezTo>
                <a:cubicBezTo>
                  <a:pt x="3224" y="1"/>
                  <a:pt x="3224" y="1"/>
                  <a:pt x="3210" y="1"/>
                </a:cubicBezTo>
                <a:close/>
              </a:path>
            </a:pathLst>
          </a:custGeom>
          <a:solidFill>
            <a:srgbClr val="679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7149763" y="4012202"/>
            <a:ext cx="271219" cy="62894"/>
          </a:xfrm>
          <a:custGeom>
            <a:rect b="b" l="l" r="r" t="t"/>
            <a:pathLst>
              <a:path extrusionOk="0" h="723" w="3118">
                <a:moveTo>
                  <a:pt x="3091" y="0"/>
                </a:moveTo>
                <a:cubicBezTo>
                  <a:pt x="2970" y="67"/>
                  <a:pt x="2850" y="120"/>
                  <a:pt x="2717" y="161"/>
                </a:cubicBezTo>
                <a:cubicBezTo>
                  <a:pt x="2596" y="214"/>
                  <a:pt x="2462" y="268"/>
                  <a:pt x="2328" y="308"/>
                </a:cubicBezTo>
                <a:cubicBezTo>
                  <a:pt x="2075" y="388"/>
                  <a:pt x="1807" y="468"/>
                  <a:pt x="1540" y="522"/>
                </a:cubicBezTo>
                <a:cubicBezTo>
                  <a:pt x="1285" y="589"/>
                  <a:pt x="1004" y="629"/>
                  <a:pt x="737" y="643"/>
                </a:cubicBezTo>
                <a:cubicBezTo>
                  <a:pt x="682" y="648"/>
                  <a:pt x="627" y="651"/>
                  <a:pt x="573" y="651"/>
                </a:cubicBezTo>
                <a:cubicBezTo>
                  <a:pt x="494" y="651"/>
                  <a:pt x="415" y="644"/>
                  <a:pt x="336" y="629"/>
                </a:cubicBezTo>
                <a:cubicBezTo>
                  <a:pt x="268" y="629"/>
                  <a:pt x="202" y="602"/>
                  <a:pt x="148" y="575"/>
                </a:cubicBezTo>
                <a:cubicBezTo>
                  <a:pt x="95" y="548"/>
                  <a:pt x="41" y="495"/>
                  <a:pt x="27" y="428"/>
                </a:cubicBezTo>
                <a:lnTo>
                  <a:pt x="15" y="428"/>
                </a:lnTo>
                <a:cubicBezTo>
                  <a:pt x="15" y="428"/>
                  <a:pt x="1" y="428"/>
                  <a:pt x="1" y="441"/>
                </a:cubicBezTo>
                <a:cubicBezTo>
                  <a:pt x="15" y="509"/>
                  <a:pt x="68" y="575"/>
                  <a:pt x="122" y="616"/>
                </a:cubicBezTo>
                <a:cubicBezTo>
                  <a:pt x="188" y="655"/>
                  <a:pt x="255" y="669"/>
                  <a:pt x="322" y="696"/>
                </a:cubicBezTo>
                <a:cubicBezTo>
                  <a:pt x="469" y="723"/>
                  <a:pt x="603" y="723"/>
                  <a:pt x="737" y="723"/>
                </a:cubicBezTo>
                <a:cubicBezTo>
                  <a:pt x="1017" y="723"/>
                  <a:pt x="1299" y="682"/>
                  <a:pt x="1566" y="616"/>
                </a:cubicBezTo>
                <a:cubicBezTo>
                  <a:pt x="1834" y="562"/>
                  <a:pt x="2101" y="482"/>
                  <a:pt x="2369" y="388"/>
                </a:cubicBezTo>
                <a:cubicBezTo>
                  <a:pt x="2622" y="281"/>
                  <a:pt x="2877" y="174"/>
                  <a:pt x="3104" y="13"/>
                </a:cubicBezTo>
                <a:cubicBezTo>
                  <a:pt x="3104" y="13"/>
                  <a:pt x="3118" y="13"/>
                  <a:pt x="3104" y="0"/>
                </a:cubicBezTo>
                <a:close/>
              </a:path>
            </a:pathLst>
          </a:custGeom>
          <a:solidFill>
            <a:srgbClr val="679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7169595" y="4086666"/>
            <a:ext cx="286355" cy="61676"/>
          </a:xfrm>
          <a:custGeom>
            <a:rect b="b" l="l" r="r" t="t"/>
            <a:pathLst>
              <a:path extrusionOk="0" h="709" w="3292">
                <a:moveTo>
                  <a:pt x="3277" y="1"/>
                </a:moveTo>
                <a:cubicBezTo>
                  <a:pt x="3010" y="108"/>
                  <a:pt x="2742" y="201"/>
                  <a:pt x="2462" y="281"/>
                </a:cubicBezTo>
                <a:cubicBezTo>
                  <a:pt x="2194" y="375"/>
                  <a:pt x="1913" y="455"/>
                  <a:pt x="1645" y="509"/>
                </a:cubicBezTo>
                <a:cubicBezTo>
                  <a:pt x="1365" y="575"/>
                  <a:pt x="1084" y="616"/>
                  <a:pt x="803" y="629"/>
                </a:cubicBezTo>
                <a:cubicBezTo>
                  <a:pt x="741" y="635"/>
                  <a:pt x="680" y="638"/>
                  <a:pt x="619" y="638"/>
                </a:cubicBezTo>
                <a:cubicBezTo>
                  <a:pt x="535" y="638"/>
                  <a:pt x="453" y="631"/>
                  <a:pt x="375" y="616"/>
                </a:cubicBezTo>
                <a:cubicBezTo>
                  <a:pt x="308" y="616"/>
                  <a:pt x="241" y="602"/>
                  <a:pt x="174" y="575"/>
                </a:cubicBezTo>
                <a:cubicBezTo>
                  <a:pt x="108" y="548"/>
                  <a:pt x="40" y="522"/>
                  <a:pt x="27" y="455"/>
                </a:cubicBezTo>
                <a:cubicBezTo>
                  <a:pt x="27" y="441"/>
                  <a:pt x="14" y="441"/>
                  <a:pt x="14" y="441"/>
                </a:cubicBezTo>
                <a:cubicBezTo>
                  <a:pt x="14" y="441"/>
                  <a:pt x="1" y="441"/>
                  <a:pt x="1" y="455"/>
                </a:cubicBezTo>
                <a:cubicBezTo>
                  <a:pt x="1" y="495"/>
                  <a:pt x="27" y="522"/>
                  <a:pt x="54" y="548"/>
                </a:cubicBezTo>
                <a:cubicBezTo>
                  <a:pt x="94" y="575"/>
                  <a:pt x="121" y="602"/>
                  <a:pt x="161" y="616"/>
                </a:cubicBezTo>
                <a:cubicBezTo>
                  <a:pt x="228" y="643"/>
                  <a:pt x="295" y="655"/>
                  <a:pt x="361" y="682"/>
                </a:cubicBezTo>
                <a:cubicBezTo>
                  <a:pt x="509" y="709"/>
                  <a:pt x="656" y="709"/>
                  <a:pt x="803" y="709"/>
                </a:cubicBezTo>
                <a:cubicBezTo>
                  <a:pt x="1098" y="709"/>
                  <a:pt x="1378" y="669"/>
                  <a:pt x="1659" y="602"/>
                </a:cubicBezTo>
                <a:cubicBezTo>
                  <a:pt x="1940" y="536"/>
                  <a:pt x="2221" y="455"/>
                  <a:pt x="2489" y="361"/>
                </a:cubicBezTo>
                <a:cubicBezTo>
                  <a:pt x="2769" y="268"/>
                  <a:pt x="3024" y="161"/>
                  <a:pt x="3291" y="27"/>
                </a:cubicBezTo>
                <a:lnTo>
                  <a:pt x="3291" y="13"/>
                </a:lnTo>
                <a:lnTo>
                  <a:pt x="3277" y="1"/>
                </a:lnTo>
                <a:close/>
              </a:path>
            </a:pathLst>
          </a:custGeom>
          <a:solidFill>
            <a:srgbClr val="6791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6021132" y="1229740"/>
            <a:ext cx="1409157" cy="930793"/>
          </a:xfrm>
          <a:custGeom>
            <a:rect b="b" l="l" r="r" t="t"/>
            <a:pathLst>
              <a:path extrusionOk="0" h="10700" w="16200">
                <a:moveTo>
                  <a:pt x="6696" y="1"/>
                </a:moveTo>
                <a:cubicBezTo>
                  <a:pt x="6653" y="1"/>
                  <a:pt x="6623" y="37"/>
                  <a:pt x="6623" y="84"/>
                </a:cubicBezTo>
                <a:cubicBezTo>
                  <a:pt x="6502" y="1141"/>
                  <a:pt x="6234" y="2184"/>
                  <a:pt x="5886" y="3201"/>
                </a:cubicBezTo>
                <a:cubicBezTo>
                  <a:pt x="5526" y="4217"/>
                  <a:pt x="5057" y="5180"/>
                  <a:pt x="4495" y="6090"/>
                </a:cubicBezTo>
                <a:cubicBezTo>
                  <a:pt x="3933" y="7000"/>
                  <a:pt x="3265" y="7856"/>
                  <a:pt x="2515" y="8605"/>
                </a:cubicBezTo>
                <a:cubicBezTo>
                  <a:pt x="1766" y="9381"/>
                  <a:pt x="924" y="10049"/>
                  <a:pt x="27" y="10638"/>
                </a:cubicBezTo>
                <a:cubicBezTo>
                  <a:pt x="15" y="10651"/>
                  <a:pt x="1" y="10665"/>
                  <a:pt x="15" y="10678"/>
                </a:cubicBezTo>
                <a:cubicBezTo>
                  <a:pt x="22" y="10693"/>
                  <a:pt x="30" y="10700"/>
                  <a:pt x="38" y="10700"/>
                </a:cubicBezTo>
                <a:cubicBezTo>
                  <a:pt x="44" y="10700"/>
                  <a:pt x="49" y="10697"/>
                  <a:pt x="54" y="10691"/>
                </a:cubicBezTo>
                <a:cubicBezTo>
                  <a:pt x="991" y="10142"/>
                  <a:pt x="1847" y="9474"/>
                  <a:pt x="2610" y="8712"/>
                </a:cubicBezTo>
                <a:cubicBezTo>
                  <a:pt x="3385" y="7949"/>
                  <a:pt x="4054" y="7093"/>
                  <a:pt x="4629" y="6170"/>
                </a:cubicBezTo>
                <a:cubicBezTo>
                  <a:pt x="5191" y="5247"/>
                  <a:pt x="5646" y="4271"/>
                  <a:pt x="6020" y="3254"/>
                </a:cubicBezTo>
                <a:cubicBezTo>
                  <a:pt x="6356" y="2330"/>
                  <a:pt x="6617" y="1395"/>
                  <a:pt x="6754" y="431"/>
                </a:cubicBezTo>
                <a:lnTo>
                  <a:pt x="6754" y="431"/>
                </a:lnTo>
                <a:cubicBezTo>
                  <a:pt x="7159" y="1364"/>
                  <a:pt x="7600" y="2266"/>
                  <a:pt x="8107" y="3147"/>
                </a:cubicBezTo>
                <a:cubicBezTo>
                  <a:pt x="8374" y="3642"/>
                  <a:pt x="8682" y="4123"/>
                  <a:pt x="9004" y="4578"/>
                </a:cubicBezTo>
                <a:cubicBezTo>
                  <a:pt x="9325" y="5047"/>
                  <a:pt x="9685" y="5488"/>
                  <a:pt x="10074" y="5903"/>
                </a:cubicBezTo>
                <a:cubicBezTo>
                  <a:pt x="10461" y="6304"/>
                  <a:pt x="10916" y="6665"/>
                  <a:pt x="11384" y="6973"/>
                </a:cubicBezTo>
                <a:cubicBezTo>
                  <a:pt x="11852" y="7294"/>
                  <a:pt x="12348" y="7574"/>
                  <a:pt x="12869" y="7788"/>
                </a:cubicBezTo>
                <a:cubicBezTo>
                  <a:pt x="13391" y="8002"/>
                  <a:pt x="13939" y="8177"/>
                  <a:pt x="14488" y="8284"/>
                </a:cubicBezTo>
                <a:cubicBezTo>
                  <a:pt x="14768" y="8337"/>
                  <a:pt x="15050" y="8377"/>
                  <a:pt x="15330" y="8391"/>
                </a:cubicBezTo>
                <a:cubicBezTo>
                  <a:pt x="15471" y="8404"/>
                  <a:pt x="15611" y="8411"/>
                  <a:pt x="15752" y="8411"/>
                </a:cubicBezTo>
                <a:cubicBezTo>
                  <a:pt x="15892" y="8411"/>
                  <a:pt x="16032" y="8404"/>
                  <a:pt x="16173" y="8391"/>
                </a:cubicBezTo>
                <a:cubicBezTo>
                  <a:pt x="16186" y="8391"/>
                  <a:pt x="16200" y="8377"/>
                  <a:pt x="16200" y="8364"/>
                </a:cubicBezTo>
                <a:cubicBezTo>
                  <a:pt x="16200" y="8350"/>
                  <a:pt x="16186" y="8337"/>
                  <a:pt x="16173" y="8337"/>
                </a:cubicBezTo>
                <a:cubicBezTo>
                  <a:pt x="16104" y="8340"/>
                  <a:pt x="16034" y="8342"/>
                  <a:pt x="15964" y="8342"/>
                </a:cubicBezTo>
                <a:cubicBezTo>
                  <a:pt x="15753" y="8342"/>
                  <a:pt x="15542" y="8327"/>
                  <a:pt x="15330" y="8297"/>
                </a:cubicBezTo>
                <a:cubicBezTo>
                  <a:pt x="15062" y="8270"/>
                  <a:pt x="14782" y="8230"/>
                  <a:pt x="14515" y="8163"/>
                </a:cubicBezTo>
                <a:cubicBezTo>
                  <a:pt x="13966" y="8043"/>
                  <a:pt x="13444" y="7869"/>
                  <a:pt x="12936" y="7642"/>
                </a:cubicBezTo>
                <a:cubicBezTo>
                  <a:pt x="12428" y="7428"/>
                  <a:pt x="11932" y="7146"/>
                  <a:pt x="11478" y="6839"/>
                </a:cubicBezTo>
                <a:cubicBezTo>
                  <a:pt x="11023" y="6518"/>
                  <a:pt x="10595" y="6156"/>
                  <a:pt x="10207" y="5769"/>
                </a:cubicBezTo>
                <a:cubicBezTo>
                  <a:pt x="9444" y="4966"/>
                  <a:pt x="8829" y="4016"/>
                  <a:pt x="8281" y="3053"/>
                </a:cubicBezTo>
                <a:cubicBezTo>
                  <a:pt x="7719" y="2090"/>
                  <a:pt x="7224" y="1087"/>
                  <a:pt x="6783" y="57"/>
                </a:cubicBezTo>
                <a:cubicBezTo>
                  <a:pt x="6769" y="30"/>
                  <a:pt x="6742" y="3"/>
                  <a:pt x="6716" y="3"/>
                </a:cubicBezTo>
                <a:cubicBezTo>
                  <a:pt x="6709" y="2"/>
                  <a:pt x="6702" y="1"/>
                  <a:pt x="6696" y="1"/>
                </a:cubicBezTo>
                <a:close/>
              </a:path>
            </a:pathLst>
          </a:custGeom>
          <a:solidFill>
            <a:srgbClr val="003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6599496" y="3240079"/>
            <a:ext cx="291226" cy="203383"/>
          </a:xfrm>
          <a:custGeom>
            <a:rect b="b" l="l" r="r" t="t"/>
            <a:pathLst>
              <a:path extrusionOk="0" h="2338" w="3348">
                <a:moveTo>
                  <a:pt x="665" y="1"/>
                </a:moveTo>
                <a:cubicBezTo>
                  <a:pt x="640" y="1"/>
                  <a:pt x="614" y="3"/>
                  <a:pt x="589" y="7"/>
                </a:cubicBezTo>
                <a:cubicBezTo>
                  <a:pt x="27" y="102"/>
                  <a:pt x="0" y="770"/>
                  <a:pt x="441" y="1452"/>
                </a:cubicBezTo>
                <a:cubicBezTo>
                  <a:pt x="830" y="2055"/>
                  <a:pt x="1365" y="2281"/>
                  <a:pt x="1565" y="2335"/>
                </a:cubicBezTo>
                <a:cubicBezTo>
                  <a:pt x="1571" y="2337"/>
                  <a:pt x="1579" y="2337"/>
                  <a:pt x="1587" y="2337"/>
                </a:cubicBezTo>
                <a:cubicBezTo>
                  <a:pt x="1780" y="2337"/>
                  <a:pt x="2401" y="1895"/>
                  <a:pt x="2849" y="1292"/>
                </a:cubicBezTo>
                <a:cubicBezTo>
                  <a:pt x="3347" y="619"/>
                  <a:pt x="3080" y="39"/>
                  <a:pt x="2598" y="39"/>
                </a:cubicBezTo>
                <a:cubicBezTo>
                  <a:pt x="2562" y="39"/>
                  <a:pt x="2526" y="42"/>
                  <a:pt x="2488" y="48"/>
                </a:cubicBezTo>
                <a:cubicBezTo>
                  <a:pt x="1886" y="155"/>
                  <a:pt x="1552" y="864"/>
                  <a:pt x="1552" y="864"/>
                </a:cubicBezTo>
                <a:cubicBezTo>
                  <a:pt x="1539" y="611"/>
                  <a:pt x="1097" y="1"/>
                  <a:pt x="6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292265" y="2866979"/>
            <a:ext cx="199022" cy="172936"/>
          </a:xfrm>
          <a:custGeom>
            <a:rect b="b" l="l" r="r" t="t"/>
            <a:pathLst>
              <a:path extrusionOk="0" h="1988" w="2288">
                <a:moveTo>
                  <a:pt x="1132" y="0"/>
                </a:moveTo>
                <a:cubicBezTo>
                  <a:pt x="555" y="0"/>
                  <a:pt x="79" y="389"/>
                  <a:pt x="41" y="913"/>
                </a:cubicBezTo>
                <a:cubicBezTo>
                  <a:pt x="1" y="1461"/>
                  <a:pt x="469" y="1942"/>
                  <a:pt x="1071" y="1983"/>
                </a:cubicBezTo>
                <a:cubicBezTo>
                  <a:pt x="1107" y="1986"/>
                  <a:pt x="1142" y="1988"/>
                  <a:pt x="1178" y="1988"/>
                </a:cubicBezTo>
                <a:cubicBezTo>
                  <a:pt x="1745" y="1988"/>
                  <a:pt x="2210" y="1589"/>
                  <a:pt x="2248" y="1073"/>
                </a:cubicBezTo>
                <a:cubicBezTo>
                  <a:pt x="2288" y="524"/>
                  <a:pt x="1820" y="43"/>
                  <a:pt x="1218" y="3"/>
                </a:cubicBezTo>
                <a:cubicBezTo>
                  <a:pt x="1189" y="1"/>
                  <a:pt x="1160" y="0"/>
                  <a:pt x="11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7013718" y="2847319"/>
            <a:ext cx="204850" cy="173632"/>
          </a:xfrm>
          <a:custGeom>
            <a:rect b="b" l="l" r="r" t="t"/>
            <a:pathLst>
              <a:path extrusionOk="0" h="1996" w="2355">
                <a:moveTo>
                  <a:pt x="1208" y="0"/>
                </a:moveTo>
                <a:cubicBezTo>
                  <a:pt x="1145" y="0"/>
                  <a:pt x="1081" y="5"/>
                  <a:pt x="1017" y="15"/>
                </a:cubicBezTo>
                <a:cubicBezTo>
                  <a:pt x="428" y="108"/>
                  <a:pt x="0" y="630"/>
                  <a:pt x="93" y="1166"/>
                </a:cubicBezTo>
                <a:cubicBezTo>
                  <a:pt x="165" y="1655"/>
                  <a:pt x="621" y="1996"/>
                  <a:pt x="1147" y="1996"/>
                </a:cubicBezTo>
                <a:cubicBezTo>
                  <a:pt x="1210" y="1996"/>
                  <a:pt x="1274" y="1991"/>
                  <a:pt x="1338" y="1981"/>
                </a:cubicBezTo>
                <a:cubicBezTo>
                  <a:pt x="1939" y="1888"/>
                  <a:pt x="2354" y="1366"/>
                  <a:pt x="2274" y="818"/>
                </a:cubicBezTo>
                <a:cubicBezTo>
                  <a:pt x="2190" y="340"/>
                  <a:pt x="1733" y="0"/>
                  <a:pt x="12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6364462" y="2733362"/>
            <a:ext cx="175710" cy="94384"/>
          </a:xfrm>
          <a:custGeom>
            <a:rect b="b" l="l" r="r" t="t"/>
            <a:pathLst>
              <a:path extrusionOk="0" h="1085" w="2020">
                <a:moveTo>
                  <a:pt x="93" y="0"/>
                </a:moveTo>
                <a:cubicBezTo>
                  <a:pt x="40" y="14"/>
                  <a:pt x="0" y="54"/>
                  <a:pt x="13" y="121"/>
                </a:cubicBezTo>
                <a:cubicBezTo>
                  <a:pt x="40" y="348"/>
                  <a:pt x="134" y="576"/>
                  <a:pt x="307" y="763"/>
                </a:cubicBezTo>
                <a:cubicBezTo>
                  <a:pt x="468" y="951"/>
                  <a:pt x="735" y="1071"/>
                  <a:pt x="990" y="1084"/>
                </a:cubicBezTo>
                <a:cubicBezTo>
                  <a:pt x="1056" y="1084"/>
                  <a:pt x="1124" y="1084"/>
                  <a:pt x="1190" y="1071"/>
                </a:cubicBezTo>
                <a:cubicBezTo>
                  <a:pt x="1258" y="1058"/>
                  <a:pt x="1324" y="1044"/>
                  <a:pt x="1377" y="1017"/>
                </a:cubicBezTo>
                <a:cubicBezTo>
                  <a:pt x="1498" y="963"/>
                  <a:pt x="1618" y="897"/>
                  <a:pt x="1712" y="803"/>
                </a:cubicBezTo>
                <a:cubicBezTo>
                  <a:pt x="1886" y="616"/>
                  <a:pt x="1980" y="402"/>
                  <a:pt x="2007" y="161"/>
                </a:cubicBezTo>
                <a:cubicBezTo>
                  <a:pt x="2020" y="121"/>
                  <a:pt x="1993" y="81"/>
                  <a:pt x="1966" y="68"/>
                </a:cubicBezTo>
                <a:cubicBezTo>
                  <a:pt x="1947" y="58"/>
                  <a:pt x="1928" y="54"/>
                  <a:pt x="1910" y="54"/>
                </a:cubicBezTo>
                <a:cubicBezTo>
                  <a:pt x="1878" y="54"/>
                  <a:pt x="1849" y="68"/>
                  <a:pt x="1832" y="95"/>
                </a:cubicBezTo>
                <a:lnTo>
                  <a:pt x="1819" y="107"/>
                </a:lnTo>
                <a:cubicBezTo>
                  <a:pt x="1725" y="268"/>
                  <a:pt x="1605" y="442"/>
                  <a:pt x="1472" y="535"/>
                </a:cubicBezTo>
                <a:cubicBezTo>
                  <a:pt x="1324" y="642"/>
                  <a:pt x="1177" y="683"/>
                  <a:pt x="1003" y="683"/>
                </a:cubicBezTo>
                <a:cubicBezTo>
                  <a:pt x="963" y="683"/>
                  <a:pt x="923" y="669"/>
                  <a:pt x="883" y="669"/>
                </a:cubicBezTo>
                <a:cubicBezTo>
                  <a:pt x="842" y="656"/>
                  <a:pt x="803" y="642"/>
                  <a:pt x="776" y="630"/>
                </a:cubicBezTo>
                <a:cubicBezTo>
                  <a:pt x="696" y="603"/>
                  <a:pt x="628" y="549"/>
                  <a:pt x="548" y="496"/>
                </a:cubicBezTo>
                <a:cubicBezTo>
                  <a:pt x="414" y="389"/>
                  <a:pt x="295" y="228"/>
                  <a:pt x="200" y="68"/>
                </a:cubicBezTo>
                <a:lnTo>
                  <a:pt x="188" y="54"/>
                </a:lnTo>
                <a:cubicBezTo>
                  <a:pt x="174" y="14"/>
                  <a:pt x="134" y="0"/>
                  <a:pt x="9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6933344" y="2733362"/>
            <a:ext cx="174666" cy="94384"/>
          </a:xfrm>
          <a:custGeom>
            <a:rect b="b" l="l" r="r" t="t"/>
            <a:pathLst>
              <a:path extrusionOk="0" h="1085" w="2008">
                <a:moveTo>
                  <a:pt x="81" y="0"/>
                </a:moveTo>
                <a:cubicBezTo>
                  <a:pt x="27" y="14"/>
                  <a:pt x="1" y="54"/>
                  <a:pt x="1" y="121"/>
                </a:cubicBezTo>
                <a:cubicBezTo>
                  <a:pt x="27" y="348"/>
                  <a:pt x="122" y="576"/>
                  <a:pt x="295" y="763"/>
                </a:cubicBezTo>
                <a:cubicBezTo>
                  <a:pt x="456" y="951"/>
                  <a:pt x="723" y="1071"/>
                  <a:pt x="991" y="1084"/>
                </a:cubicBezTo>
                <a:cubicBezTo>
                  <a:pt x="1044" y="1084"/>
                  <a:pt x="1112" y="1084"/>
                  <a:pt x="1178" y="1071"/>
                </a:cubicBezTo>
                <a:cubicBezTo>
                  <a:pt x="1245" y="1058"/>
                  <a:pt x="1312" y="1044"/>
                  <a:pt x="1379" y="1017"/>
                </a:cubicBezTo>
                <a:cubicBezTo>
                  <a:pt x="1499" y="963"/>
                  <a:pt x="1606" y="897"/>
                  <a:pt x="1700" y="803"/>
                </a:cubicBezTo>
                <a:cubicBezTo>
                  <a:pt x="1873" y="616"/>
                  <a:pt x="1980" y="402"/>
                  <a:pt x="2007" y="161"/>
                </a:cubicBezTo>
                <a:cubicBezTo>
                  <a:pt x="2007" y="121"/>
                  <a:pt x="1994" y="81"/>
                  <a:pt x="1954" y="68"/>
                </a:cubicBezTo>
                <a:cubicBezTo>
                  <a:pt x="1940" y="58"/>
                  <a:pt x="1922" y="54"/>
                  <a:pt x="1904" y="54"/>
                </a:cubicBezTo>
                <a:cubicBezTo>
                  <a:pt x="1871" y="54"/>
                  <a:pt x="1837" y="68"/>
                  <a:pt x="1820" y="95"/>
                </a:cubicBezTo>
                <a:lnTo>
                  <a:pt x="1820" y="107"/>
                </a:lnTo>
                <a:cubicBezTo>
                  <a:pt x="1713" y="268"/>
                  <a:pt x="1593" y="442"/>
                  <a:pt x="1459" y="535"/>
                </a:cubicBezTo>
                <a:cubicBezTo>
                  <a:pt x="1326" y="642"/>
                  <a:pt x="1165" y="683"/>
                  <a:pt x="1005" y="683"/>
                </a:cubicBezTo>
                <a:cubicBezTo>
                  <a:pt x="964" y="683"/>
                  <a:pt x="924" y="669"/>
                  <a:pt x="884" y="669"/>
                </a:cubicBezTo>
                <a:lnTo>
                  <a:pt x="764" y="630"/>
                </a:lnTo>
                <a:cubicBezTo>
                  <a:pt x="683" y="603"/>
                  <a:pt x="616" y="549"/>
                  <a:pt x="550" y="496"/>
                </a:cubicBezTo>
                <a:cubicBezTo>
                  <a:pt x="416" y="389"/>
                  <a:pt x="295" y="228"/>
                  <a:pt x="188" y="68"/>
                </a:cubicBezTo>
                <a:lnTo>
                  <a:pt x="188" y="54"/>
                </a:lnTo>
                <a:cubicBezTo>
                  <a:pt x="161" y="14"/>
                  <a:pt x="122" y="0"/>
                  <a:pt x="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627418" y="2767288"/>
            <a:ext cx="235120" cy="103431"/>
          </a:xfrm>
          <a:custGeom>
            <a:rect b="b" l="l" r="r" t="t"/>
            <a:pathLst>
              <a:path extrusionOk="0" h="1189" w="2703">
                <a:moveTo>
                  <a:pt x="2627" y="1"/>
                </a:moveTo>
                <a:cubicBezTo>
                  <a:pt x="2599" y="1"/>
                  <a:pt x="2574" y="20"/>
                  <a:pt x="2555" y="38"/>
                </a:cubicBezTo>
                <a:lnTo>
                  <a:pt x="2555" y="52"/>
                </a:lnTo>
                <a:cubicBezTo>
                  <a:pt x="2462" y="293"/>
                  <a:pt x="2301" y="520"/>
                  <a:pt x="2114" y="668"/>
                </a:cubicBezTo>
                <a:cubicBezTo>
                  <a:pt x="1942" y="815"/>
                  <a:pt x="1724" y="883"/>
                  <a:pt x="1492" y="883"/>
                </a:cubicBezTo>
                <a:cubicBezTo>
                  <a:pt x="1472" y="883"/>
                  <a:pt x="1452" y="883"/>
                  <a:pt x="1431" y="882"/>
                </a:cubicBezTo>
                <a:cubicBezTo>
                  <a:pt x="1412" y="885"/>
                  <a:pt x="1394" y="887"/>
                  <a:pt x="1376" y="887"/>
                </a:cubicBezTo>
                <a:cubicBezTo>
                  <a:pt x="1332" y="887"/>
                  <a:pt x="1292" y="878"/>
                  <a:pt x="1244" y="868"/>
                </a:cubicBezTo>
                <a:cubicBezTo>
                  <a:pt x="1190" y="855"/>
                  <a:pt x="1124" y="855"/>
                  <a:pt x="1070" y="828"/>
                </a:cubicBezTo>
                <a:cubicBezTo>
                  <a:pt x="937" y="801"/>
                  <a:pt x="830" y="734"/>
                  <a:pt x="723" y="668"/>
                </a:cubicBezTo>
                <a:cubicBezTo>
                  <a:pt x="495" y="534"/>
                  <a:pt x="307" y="347"/>
                  <a:pt x="147" y="133"/>
                </a:cubicBezTo>
                <a:cubicBezTo>
                  <a:pt x="127" y="113"/>
                  <a:pt x="108" y="100"/>
                  <a:pt x="83" y="100"/>
                </a:cubicBezTo>
                <a:cubicBezTo>
                  <a:pt x="74" y="100"/>
                  <a:pt x="64" y="102"/>
                  <a:pt x="54" y="106"/>
                </a:cubicBezTo>
                <a:cubicBezTo>
                  <a:pt x="27" y="119"/>
                  <a:pt x="0" y="159"/>
                  <a:pt x="27" y="199"/>
                </a:cubicBezTo>
                <a:cubicBezTo>
                  <a:pt x="134" y="480"/>
                  <a:pt x="321" y="721"/>
                  <a:pt x="562" y="895"/>
                </a:cubicBezTo>
                <a:cubicBezTo>
                  <a:pt x="816" y="1082"/>
                  <a:pt x="1110" y="1189"/>
                  <a:pt x="1418" y="1189"/>
                </a:cubicBezTo>
                <a:cubicBezTo>
                  <a:pt x="1498" y="1189"/>
                  <a:pt x="1579" y="1189"/>
                  <a:pt x="1659" y="1176"/>
                </a:cubicBezTo>
                <a:cubicBezTo>
                  <a:pt x="1739" y="1176"/>
                  <a:pt x="1819" y="1149"/>
                  <a:pt x="1886" y="1122"/>
                </a:cubicBezTo>
                <a:cubicBezTo>
                  <a:pt x="2034" y="1069"/>
                  <a:pt x="2180" y="989"/>
                  <a:pt x="2287" y="882"/>
                </a:cubicBezTo>
                <a:cubicBezTo>
                  <a:pt x="2515" y="654"/>
                  <a:pt x="2649" y="386"/>
                  <a:pt x="2702" y="79"/>
                </a:cubicBezTo>
                <a:cubicBezTo>
                  <a:pt x="2702" y="52"/>
                  <a:pt x="2688" y="26"/>
                  <a:pt x="2662" y="12"/>
                </a:cubicBezTo>
                <a:cubicBezTo>
                  <a:pt x="2650" y="4"/>
                  <a:pt x="2638" y="1"/>
                  <a:pt x="26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05389" y="1919832"/>
            <a:ext cx="236338" cy="115436"/>
          </a:xfrm>
          <a:custGeom>
            <a:rect b="b" l="l" r="r" t="t"/>
            <a:pathLst>
              <a:path extrusionOk="0" h="1327" w="2717">
                <a:moveTo>
                  <a:pt x="2567" y="0"/>
                </a:moveTo>
                <a:cubicBezTo>
                  <a:pt x="2407" y="0"/>
                  <a:pt x="1984" y="742"/>
                  <a:pt x="1298" y="872"/>
                </a:cubicBezTo>
                <a:cubicBezTo>
                  <a:pt x="1275" y="876"/>
                  <a:pt x="1250" y="877"/>
                  <a:pt x="1225" y="877"/>
                </a:cubicBezTo>
                <a:cubicBezTo>
                  <a:pt x="832" y="877"/>
                  <a:pt x="293" y="447"/>
                  <a:pt x="160" y="447"/>
                </a:cubicBezTo>
                <a:cubicBezTo>
                  <a:pt x="148" y="447"/>
                  <a:pt x="139" y="451"/>
                  <a:pt x="134" y="458"/>
                </a:cubicBezTo>
                <a:cubicBezTo>
                  <a:pt x="0" y="618"/>
                  <a:pt x="630" y="1327"/>
                  <a:pt x="1298" y="1327"/>
                </a:cubicBezTo>
                <a:cubicBezTo>
                  <a:pt x="2128" y="1327"/>
                  <a:pt x="2716" y="56"/>
                  <a:pt x="2583" y="3"/>
                </a:cubicBezTo>
                <a:cubicBezTo>
                  <a:pt x="2578" y="1"/>
                  <a:pt x="2573" y="0"/>
                  <a:pt x="256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6878718" y="2000298"/>
            <a:ext cx="66370" cy="82554"/>
          </a:xfrm>
          <a:custGeom>
            <a:rect b="b" l="l" r="r" t="t"/>
            <a:pathLst>
              <a:path extrusionOk="0" h="949" w="763">
                <a:moveTo>
                  <a:pt x="94" y="0"/>
                </a:moveTo>
                <a:cubicBezTo>
                  <a:pt x="1" y="0"/>
                  <a:pt x="13" y="309"/>
                  <a:pt x="174" y="576"/>
                </a:cubicBezTo>
                <a:cubicBezTo>
                  <a:pt x="311" y="816"/>
                  <a:pt x="585" y="948"/>
                  <a:pt x="687" y="948"/>
                </a:cubicBezTo>
                <a:cubicBezTo>
                  <a:pt x="705" y="948"/>
                  <a:pt x="717" y="944"/>
                  <a:pt x="723" y="937"/>
                </a:cubicBezTo>
                <a:cubicBezTo>
                  <a:pt x="763" y="870"/>
                  <a:pt x="536" y="817"/>
                  <a:pt x="388" y="469"/>
                </a:cubicBezTo>
                <a:cubicBezTo>
                  <a:pt x="241" y="107"/>
                  <a:pt x="322" y="0"/>
                  <a:pt x="9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6930996" y="1998210"/>
            <a:ext cx="79243" cy="72985"/>
          </a:xfrm>
          <a:custGeom>
            <a:rect b="b" l="l" r="r" t="t"/>
            <a:pathLst>
              <a:path extrusionOk="0" h="839" w="911">
                <a:moveTo>
                  <a:pt x="171" y="0"/>
                </a:moveTo>
                <a:cubicBezTo>
                  <a:pt x="151" y="0"/>
                  <a:pt x="126" y="4"/>
                  <a:pt x="95" y="12"/>
                </a:cubicBezTo>
                <a:cubicBezTo>
                  <a:pt x="1" y="24"/>
                  <a:pt x="68" y="333"/>
                  <a:pt x="282" y="573"/>
                </a:cubicBezTo>
                <a:cubicBezTo>
                  <a:pt x="434" y="756"/>
                  <a:pt x="687" y="838"/>
                  <a:pt x="811" y="838"/>
                </a:cubicBezTo>
                <a:cubicBezTo>
                  <a:pt x="851" y="838"/>
                  <a:pt x="877" y="830"/>
                  <a:pt x="884" y="814"/>
                </a:cubicBezTo>
                <a:cubicBezTo>
                  <a:pt x="911" y="747"/>
                  <a:pt x="670" y="734"/>
                  <a:pt x="456" y="413"/>
                </a:cubicBezTo>
                <a:cubicBezTo>
                  <a:pt x="272" y="138"/>
                  <a:pt x="296" y="0"/>
                  <a:pt x="17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6967181" y="1976810"/>
            <a:ext cx="90812" cy="60719"/>
          </a:xfrm>
          <a:custGeom>
            <a:rect b="b" l="l" r="r" t="t"/>
            <a:pathLst>
              <a:path extrusionOk="0" h="698" w="1044">
                <a:moveTo>
                  <a:pt x="194" y="0"/>
                </a:moveTo>
                <a:cubicBezTo>
                  <a:pt x="168" y="0"/>
                  <a:pt x="136" y="10"/>
                  <a:pt x="93" y="30"/>
                </a:cubicBezTo>
                <a:cubicBezTo>
                  <a:pt x="0" y="70"/>
                  <a:pt x="134" y="338"/>
                  <a:pt x="388" y="538"/>
                </a:cubicBezTo>
                <a:cubicBezTo>
                  <a:pt x="540" y="659"/>
                  <a:pt x="737" y="697"/>
                  <a:pt x="872" y="697"/>
                </a:cubicBezTo>
                <a:cubicBezTo>
                  <a:pt x="962" y="697"/>
                  <a:pt x="1025" y="680"/>
                  <a:pt x="1030" y="659"/>
                </a:cubicBezTo>
                <a:cubicBezTo>
                  <a:pt x="1044" y="579"/>
                  <a:pt x="816" y="618"/>
                  <a:pt x="535" y="351"/>
                </a:cubicBezTo>
                <a:cubicBezTo>
                  <a:pt x="314" y="130"/>
                  <a:pt x="292" y="0"/>
                  <a:pt x="19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6314359" y="1925573"/>
            <a:ext cx="236338" cy="115610"/>
          </a:xfrm>
          <a:custGeom>
            <a:rect b="b" l="l" r="r" t="t"/>
            <a:pathLst>
              <a:path extrusionOk="0" h="1329" w="2717">
                <a:moveTo>
                  <a:pt x="148" y="1"/>
                </a:moveTo>
                <a:cubicBezTo>
                  <a:pt x="143" y="1"/>
                  <a:pt x="139" y="2"/>
                  <a:pt x="134" y="3"/>
                </a:cubicBezTo>
                <a:cubicBezTo>
                  <a:pt x="1" y="57"/>
                  <a:pt x="589" y="1328"/>
                  <a:pt x="1418" y="1328"/>
                </a:cubicBezTo>
                <a:cubicBezTo>
                  <a:pt x="2087" y="1328"/>
                  <a:pt x="2716" y="619"/>
                  <a:pt x="2583" y="458"/>
                </a:cubicBezTo>
                <a:cubicBezTo>
                  <a:pt x="2578" y="451"/>
                  <a:pt x="2569" y="448"/>
                  <a:pt x="2557" y="448"/>
                </a:cubicBezTo>
                <a:cubicBezTo>
                  <a:pt x="2424" y="448"/>
                  <a:pt x="1886" y="867"/>
                  <a:pt x="1493" y="867"/>
                </a:cubicBezTo>
                <a:cubicBezTo>
                  <a:pt x="1463" y="867"/>
                  <a:pt x="1434" y="865"/>
                  <a:pt x="1406" y="859"/>
                </a:cubicBezTo>
                <a:cubicBezTo>
                  <a:pt x="733" y="743"/>
                  <a:pt x="297"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6409781" y="2006039"/>
            <a:ext cx="66457" cy="82640"/>
          </a:xfrm>
          <a:custGeom>
            <a:rect b="b" l="l" r="r" t="t"/>
            <a:pathLst>
              <a:path extrusionOk="0" h="950" w="764">
                <a:moveTo>
                  <a:pt x="639" y="1"/>
                </a:moveTo>
                <a:cubicBezTo>
                  <a:pt x="463" y="1"/>
                  <a:pt x="528" y="127"/>
                  <a:pt x="389" y="469"/>
                </a:cubicBezTo>
                <a:cubicBezTo>
                  <a:pt x="241" y="817"/>
                  <a:pt x="0" y="871"/>
                  <a:pt x="54" y="938"/>
                </a:cubicBezTo>
                <a:cubicBezTo>
                  <a:pt x="60" y="946"/>
                  <a:pt x="72" y="950"/>
                  <a:pt x="89" y="950"/>
                </a:cubicBezTo>
                <a:cubicBezTo>
                  <a:pt x="192" y="950"/>
                  <a:pt x="466" y="817"/>
                  <a:pt x="603" y="576"/>
                </a:cubicBezTo>
                <a:cubicBezTo>
                  <a:pt x="749" y="309"/>
                  <a:pt x="763" y="2"/>
                  <a:pt x="669" y="2"/>
                </a:cubicBezTo>
                <a:cubicBezTo>
                  <a:pt x="658" y="1"/>
                  <a:pt x="648" y="1"/>
                  <a:pt x="6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6344630" y="2003864"/>
            <a:ext cx="80374" cy="72637"/>
          </a:xfrm>
          <a:custGeom>
            <a:rect b="b" l="l" r="r" t="t"/>
            <a:pathLst>
              <a:path extrusionOk="0" h="835" w="924">
                <a:moveTo>
                  <a:pt x="749" y="1"/>
                </a:moveTo>
                <a:cubicBezTo>
                  <a:pt x="626" y="1"/>
                  <a:pt x="637" y="131"/>
                  <a:pt x="455" y="414"/>
                </a:cubicBezTo>
                <a:cubicBezTo>
                  <a:pt x="241" y="735"/>
                  <a:pt x="0" y="749"/>
                  <a:pt x="41" y="815"/>
                </a:cubicBezTo>
                <a:cubicBezTo>
                  <a:pt x="47" y="828"/>
                  <a:pt x="71" y="834"/>
                  <a:pt x="107" y="834"/>
                </a:cubicBezTo>
                <a:cubicBezTo>
                  <a:pt x="226" y="834"/>
                  <a:pt x="478" y="760"/>
                  <a:pt x="642" y="575"/>
                </a:cubicBezTo>
                <a:cubicBezTo>
                  <a:pt x="856" y="321"/>
                  <a:pt x="924" y="27"/>
                  <a:pt x="830" y="13"/>
                </a:cubicBezTo>
                <a:cubicBezTo>
                  <a:pt x="797" y="5"/>
                  <a:pt x="771" y="1"/>
                  <a:pt x="74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6296962" y="1982639"/>
            <a:ext cx="90812" cy="60371"/>
          </a:xfrm>
          <a:custGeom>
            <a:rect b="b" l="l" r="r" t="t"/>
            <a:pathLst>
              <a:path extrusionOk="0" h="694" w="1044">
                <a:moveTo>
                  <a:pt x="860" y="0"/>
                </a:moveTo>
                <a:cubicBezTo>
                  <a:pt x="760" y="0"/>
                  <a:pt x="729" y="130"/>
                  <a:pt x="509" y="351"/>
                </a:cubicBezTo>
                <a:cubicBezTo>
                  <a:pt x="241" y="619"/>
                  <a:pt x="0" y="578"/>
                  <a:pt x="27" y="658"/>
                </a:cubicBezTo>
                <a:cubicBezTo>
                  <a:pt x="32" y="679"/>
                  <a:pt x="87" y="693"/>
                  <a:pt x="168" y="693"/>
                </a:cubicBezTo>
                <a:cubicBezTo>
                  <a:pt x="300" y="693"/>
                  <a:pt x="498" y="654"/>
                  <a:pt x="655" y="538"/>
                </a:cubicBezTo>
                <a:cubicBezTo>
                  <a:pt x="910" y="337"/>
                  <a:pt x="1044" y="70"/>
                  <a:pt x="964" y="30"/>
                </a:cubicBezTo>
                <a:cubicBezTo>
                  <a:pt x="920" y="10"/>
                  <a:pt x="888" y="0"/>
                  <a:pt x="86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6614544" y="2029352"/>
            <a:ext cx="159444" cy="116480"/>
          </a:xfrm>
          <a:custGeom>
            <a:rect b="b" l="l" r="r" t="t"/>
            <a:pathLst>
              <a:path extrusionOk="0" h="1339" w="1833">
                <a:moveTo>
                  <a:pt x="853" y="0"/>
                </a:moveTo>
                <a:cubicBezTo>
                  <a:pt x="841" y="0"/>
                  <a:pt x="829" y="1"/>
                  <a:pt x="817" y="1"/>
                </a:cubicBezTo>
                <a:cubicBezTo>
                  <a:pt x="509" y="14"/>
                  <a:pt x="1" y="469"/>
                  <a:pt x="27" y="843"/>
                </a:cubicBezTo>
                <a:cubicBezTo>
                  <a:pt x="41" y="1125"/>
                  <a:pt x="562" y="1339"/>
                  <a:pt x="924" y="1339"/>
                </a:cubicBezTo>
                <a:cubicBezTo>
                  <a:pt x="1299" y="1325"/>
                  <a:pt x="1700" y="1071"/>
                  <a:pt x="1766" y="817"/>
                </a:cubicBezTo>
                <a:cubicBezTo>
                  <a:pt x="1832" y="569"/>
                  <a:pt x="1373" y="0"/>
                  <a:pt x="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6616545" y="2115211"/>
            <a:ext cx="45667" cy="25140"/>
          </a:xfrm>
          <a:custGeom>
            <a:rect b="b" l="l" r="r" t="t"/>
            <a:pathLst>
              <a:path extrusionOk="0" h="289" w="525">
                <a:moveTo>
                  <a:pt x="141" y="0"/>
                </a:moveTo>
                <a:cubicBezTo>
                  <a:pt x="135" y="0"/>
                  <a:pt x="129" y="2"/>
                  <a:pt x="125" y="4"/>
                </a:cubicBezTo>
                <a:cubicBezTo>
                  <a:pt x="1" y="54"/>
                  <a:pt x="304" y="289"/>
                  <a:pt x="455" y="289"/>
                </a:cubicBezTo>
                <a:cubicBezTo>
                  <a:pt x="466" y="289"/>
                  <a:pt x="477" y="287"/>
                  <a:pt x="486" y="285"/>
                </a:cubicBezTo>
                <a:cubicBezTo>
                  <a:pt x="524" y="272"/>
                  <a:pt x="232" y="0"/>
                  <a:pt x="141" y="0"/>
                </a:cubicBezTo>
                <a:close/>
              </a:path>
            </a:pathLst>
          </a:custGeom>
          <a:solidFill>
            <a:srgbClr val="3C4D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6720666" y="2115211"/>
            <a:ext cx="45667" cy="25140"/>
          </a:xfrm>
          <a:custGeom>
            <a:rect b="b" l="l" r="r" t="t"/>
            <a:pathLst>
              <a:path extrusionOk="0" h="289" w="525">
                <a:moveTo>
                  <a:pt x="382" y="0"/>
                </a:moveTo>
                <a:cubicBezTo>
                  <a:pt x="281" y="0"/>
                  <a:pt x="1" y="272"/>
                  <a:pt x="38" y="285"/>
                </a:cubicBezTo>
                <a:cubicBezTo>
                  <a:pt x="46" y="287"/>
                  <a:pt x="56" y="289"/>
                  <a:pt x="67" y="289"/>
                </a:cubicBezTo>
                <a:cubicBezTo>
                  <a:pt x="209" y="289"/>
                  <a:pt x="524" y="54"/>
                  <a:pt x="400" y="4"/>
                </a:cubicBezTo>
                <a:cubicBezTo>
                  <a:pt x="395" y="2"/>
                  <a:pt x="389" y="0"/>
                  <a:pt x="382" y="0"/>
                </a:cubicBezTo>
                <a:close/>
              </a:path>
            </a:pathLst>
          </a:custGeom>
          <a:solidFill>
            <a:srgbClr val="3C4D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6493548" y="2161925"/>
            <a:ext cx="386387" cy="129441"/>
          </a:xfrm>
          <a:custGeom>
            <a:rect b="b" l="l" r="r" t="t"/>
            <a:pathLst>
              <a:path extrusionOk="0" h="1488" w="4442">
                <a:moveTo>
                  <a:pt x="4357" y="1"/>
                </a:moveTo>
                <a:cubicBezTo>
                  <a:pt x="4333" y="1"/>
                  <a:pt x="4311" y="12"/>
                  <a:pt x="4295" y="29"/>
                </a:cubicBezTo>
                <a:lnTo>
                  <a:pt x="4295" y="42"/>
                </a:lnTo>
                <a:cubicBezTo>
                  <a:pt x="4067" y="377"/>
                  <a:pt x="3773" y="671"/>
                  <a:pt x="3439" y="885"/>
                </a:cubicBezTo>
                <a:cubicBezTo>
                  <a:pt x="3264" y="978"/>
                  <a:pt x="3077" y="1072"/>
                  <a:pt x="2890" y="1112"/>
                </a:cubicBezTo>
                <a:cubicBezTo>
                  <a:pt x="2850" y="1126"/>
                  <a:pt x="2797" y="1139"/>
                  <a:pt x="2756" y="1153"/>
                </a:cubicBezTo>
                <a:cubicBezTo>
                  <a:pt x="2703" y="1153"/>
                  <a:pt x="2649" y="1165"/>
                  <a:pt x="2609" y="1179"/>
                </a:cubicBezTo>
                <a:cubicBezTo>
                  <a:pt x="2502" y="1179"/>
                  <a:pt x="2408" y="1192"/>
                  <a:pt x="2315" y="1192"/>
                </a:cubicBezTo>
                <a:lnTo>
                  <a:pt x="2167" y="1179"/>
                </a:lnTo>
                <a:lnTo>
                  <a:pt x="2021" y="1165"/>
                </a:lnTo>
                <a:cubicBezTo>
                  <a:pt x="1967" y="1153"/>
                  <a:pt x="1914" y="1153"/>
                  <a:pt x="1873" y="1139"/>
                </a:cubicBezTo>
                <a:lnTo>
                  <a:pt x="1727" y="1112"/>
                </a:lnTo>
                <a:cubicBezTo>
                  <a:pt x="1525" y="1058"/>
                  <a:pt x="1338" y="978"/>
                  <a:pt x="1151" y="898"/>
                </a:cubicBezTo>
                <a:cubicBezTo>
                  <a:pt x="790" y="725"/>
                  <a:pt x="442" y="497"/>
                  <a:pt x="134" y="229"/>
                </a:cubicBezTo>
                <a:lnTo>
                  <a:pt x="134" y="216"/>
                </a:lnTo>
                <a:cubicBezTo>
                  <a:pt x="121" y="209"/>
                  <a:pt x="104" y="206"/>
                  <a:pt x="86" y="206"/>
                </a:cubicBezTo>
                <a:cubicBezTo>
                  <a:pt x="68" y="206"/>
                  <a:pt x="48" y="209"/>
                  <a:pt x="27" y="216"/>
                </a:cubicBezTo>
                <a:cubicBezTo>
                  <a:pt x="1" y="243"/>
                  <a:pt x="1" y="296"/>
                  <a:pt x="27" y="323"/>
                </a:cubicBezTo>
                <a:cubicBezTo>
                  <a:pt x="309" y="657"/>
                  <a:pt x="643" y="925"/>
                  <a:pt x="1031" y="1139"/>
                </a:cubicBezTo>
                <a:cubicBezTo>
                  <a:pt x="1231" y="1246"/>
                  <a:pt x="1432" y="1326"/>
                  <a:pt x="1646" y="1393"/>
                </a:cubicBezTo>
                <a:lnTo>
                  <a:pt x="1807" y="1433"/>
                </a:lnTo>
                <a:cubicBezTo>
                  <a:pt x="1860" y="1447"/>
                  <a:pt x="1914" y="1460"/>
                  <a:pt x="1967" y="1460"/>
                </a:cubicBezTo>
                <a:lnTo>
                  <a:pt x="2141" y="1486"/>
                </a:lnTo>
                <a:lnTo>
                  <a:pt x="2301" y="1486"/>
                </a:lnTo>
                <a:cubicBezTo>
                  <a:pt x="2323" y="1487"/>
                  <a:pt x="2344" y="1487"/>
                  <a:pt x="2366" y="1487"/>
                </a:cubicBezTo>
                <a:cubicBezTo>
                  <a:pt x="2799" y="1487"/>
                  <a:pt x="3228" y="1354"/>
                  <a:pt x="3585" y="1099"/>
                </a:cubicBezTo>
                <a:cubicBezTo>
                  <a:pt x="3947" y="844"/>
                  <a:pt x="4227" y="497"/>
                  <a:pt x="4429" y="95"/>
                </a:cubicBezTo>
                <a:cubicBezTo>
                  <a:pt x="4441" y="69"/>
                  <a:pt x="4429" y="29"/>
                  <a:pt x="4402" y="15"/>
                </a:cubicBezTo>
                <a:cubicBezTo>
                  <a:pt x="4386" y="5"/>
                  <a:pt x="4371" y="1"/>
                  <a:pt x="43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6256166" y="2101554"/>
            <a:ext cx="208416" cy="208341"/>
          </a:xfrm>
          <a:custGeom>
            <a:rect b="b" l="l" r="r" t="t"/>
            <a:pathLst>
              <a:path extrusionOk="0" h="2395" w="2396">
                <a:moveTo>
                  <a:pt x="1192" y="1"/>
                </a:moveTo>
                <a:cubicBezTo>
                  <a:pt x="536" y="1"/>
                  <a:pt x="1" y="536"/>
                  <a:pt x="1" y="1204"/>
                </a:cubicBezTo>
                <a:cubicBezTo>
                  <a:pt x="1" y="1859"/>
                  <a:pt x="536" y="2394"/>
                  <a:pt x="1192" y="2394"/>
                </a:cubicBezTo>
                <a:cubicBezTo>
                  <a:pt x="1861" y="2394"/>
                  <a:pt x="2396" y="1859"/>
                  <a:pt x="2396" y="1204"/>
                </a:cubicBezTo>
                <a:cubicBezTo>
                  <a:pt x="2396" y="536"/>
                  <a:pt x="1861" y="1"/>
                  <a:pt x="11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6882197" y="2101554"/>
            <a:ext cx="208416" cy="208341"/>
          </a:xfrm>
          <a:custGeom>
            <a:rect b="b" l="l" r="r" t="t"/>
            <a:pathLst>
              <a:path extrusionOk="0" h="2395" w="2396">
                <a:moveTo>
                  <a:pt x="1204" y="1"/>
                </a:moveTo>
                <a:cubicBezTo>
                  <a:pt x="535" y="1"/>
                  <a:pt x="0" y="536"/>
                  <a:pt x="0" y="1204"/>
                </a:cubicBezTo>
                <a:cubicBezTo>
                  <a:pt x="0" y="1859"/>
                  <a:pt x="535" y="2394"/>
                  <a:pt x="1204" y="2394"/>
                </a:cubicBezTo>
                <a:cubicBezTo>
                  <a:pt x="1860" y="2394"/>
                  <a:pt x="2395" y="1859"/>
                  <a:pt x="2395" y="1204"/>
                </a:cubicBezTo>
                <a:cubicBezTo>
                  <a:pt x="2395" y="536"/>
                  <a:pt x="1860" y="1"/>
                  <a:pt x="12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812890" y="1619194"/>
            <a:ext cx="551659" cy="536119"/>
          </a:xfrm>
          <a:custGeom>
            <a:rect b="b" l="l" r="r" t="t"/>
            <a:pathLst>
              <a:path extrusionOk="0" h="6163" w="6342">
                <a:moveTo>
                  <a:pt x="5064" y="1"/>
                </a:moveTo>
                <a:cubicBezTo>
                  <a:pt x="4149" y="1"/>
                  <a:pt x="2642" y="650"/>
                  <a:pt x="2435" y="998"/>
                </a:cubicBezTo>
                <a:cubicBezTo>
                  <a:pt x="2168" y="1412"/>
                  <a:pt x="2582" y="1947"/>
                  <a:pt x="2582" y="1947"/>
                </a:cubicBezTo>
                <a:cubicBezTo>
                  <a:pt x="2582" y="1947"/>
                  <a:pt x="1432" y="2428"/>
                  <a:pt x="1339" y="3017"/>
                </a:cubicBezTo>
                <a:cubicBezTo>
                  <a:pt x="1244" y="3606"/>
                  <a:pt x="1499" y="3940"/>
                  <a:pt x="1499" y="3940"/>
                </a:cubicBezTo>
                <a:cubicBezTo>
                  <a:pt x="1499" y="3940"/>
                  <a:pt x="1" y="5558"/>
                  <a:pt x="482" y="6054"/>
                </a:cubicBezTo>
                <a:cubicBezTo>
                  <a:pt x="557" y="6130"/>
                  <a:pt x="660" y="6163"/>
                  <a:pt x="781" y="6163"/>
                </a:cubicBezTo>
                <a:cubicBezTo>
                  <a:pt x="1441" y="6163"/>
                  <a:pt x="2635" y="5198"/>
                  <a:pt x="2635" y="5198"/>
                </a:cubicBezTo>
                <a:lnTo>
                  <a:pt x="2635" y="5198"/>
                </a:lnTo>
                <a:cubicBezTo>
                  <a:pt x="2635" y="5198"/>
                  <a:pt x="2567" y="5503"/>
                  <a:pt x="2815" y="5503"/>
                </a:cubicBezTo>
                <a:cubicBezTo>
                  <a:pt x="2896" y="5503"/>
                  <a:pt x="3010" y="5470"/>
                  <a:pt x="3171" y="5385"/>
                </a:cubicBezTo>
                <a:cubicBezTo>
                  <a:pt x="3827" y="5023"/>
                  <a:pt x="4201" y="4114"/>
                  <a:pt x="4201" y="4114"/>
                </a:cubicBezTo>
                <a:cubicBezTo>
                  <a:pt x="4201" y="4114"/>
                  <a:pt x="4226" y="4122"/>
                  <a:pt x="4274" y="4122"/>
                </a:cubicBezTo>
                <a:cubicBezTo>
                  <a:pt x="4387" y="4122"/>
                  <a:pt x="4625" y="4076"/>
                  <a:pt x="4963" y="3766"/>
                </a:cubicBezTo>
                <a:cubicBezTo>
                  <a:pt x="5445" y="3325"/>
                  <a:pt x="6341" y="596"/>
                  <a:pt x="5578" y="115"/>
                </a:cubicBezTo>
                <a:cubicBezTo>
                  <a:pt x="5453" y="35"/>
                  <a:pt x="5274" y="1"/>
                  <a:pt x="506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932756" y="1517416"/>
            <a:ext cx="422486" cy="556301"/>
          </a:xfrm>
          <a:custGeom>
            <a:rect b="b" l="l" r="r" t="t"/>
            <a:pathLst>
              <a:path extrusionOk="0" h="6395" w="4857">
                <a:moveTo>
                  <a:pt x="4842" y="1"/>
                </a:moveTo>
                <a:cubicBezTo>
                  <a:pt x="4830" y="1"/>
                  <a:pt x="4816" y="1"/>
                  <a:pt x="4803" y="14"/>
                </a:cubicBezTo>
                <a:cubicBezTo>
                  <a:pt x="4735" y="174"/>
                  <a:pt x="4669" y="322"/>
                  <a:pt x="4602" y="482"/>
                </a:cubicBezTo>
                <a:lnTo>
                  <a:pt x="4508" y="709"/>
                </a:lnTo>
                <a:lnTo>
                  <a:pt x="4455" y="830"/>
                </a:lnTo>
                <a:lnTo>
                  <a:pt x="4401" y="937"/>
                </a:lnTo>
                <a:cubicBezTo>
                  <a:pt x="4254" y="1244"/>
                  <a:pt x="4120" y="1552"/>
                  <a:pt x="3947" y="1847"/>
                </a:cubicBezTo>
                <a:cubicBezTo>
                  <a:pt x="3866" y="1993"/>
                  <a:pt x="3799" y="2141"/>
                  <a:pt x="3719" y="2288"/>
                </a:cubicBezTo>
                <a:lnTo>
                  <a:pt x="3451" y="2716"/>
                </a:lnTo>
                <a:cubicBezTo>
                  <a:pt x="3412" y="2783"/>
                  <a:pt x="3371" y="2863"/>
                  <a:pt x="3317" y="2930"/>
                </a:cubicBezTo>
                <a:lnTo>
                  <a:pt x="3184" y="3144"/>
                </a:lnTo>
                <a:cubicBezTo>
                  <a:pt x="3077" y="3277"/>
                  <a:pt x="2996" y="3425"/>
                  <a:pt x="2889" y="3559"/>
                </a:cubicBezTo>
                <a:lnTo>
                  <a:pt x="2595" y="3960"/>
                </a:lnTo>
                <a:cubicBezTo>
                  <a:pt x="2488" y="4094"/>
                  <a:pt x="2381" y="4214"/>
                  <a:pt x="2274" y="4348"/>
                </a:cubicBezTo>
                <a:cubicBezTo>
                  <a:pt x="2167" y="4481"/>
                  <a:pt x="2047" y="4602"/>
                  <a:pt x="1940" y="4722"/>
                </a:cubicBezTo>
                <a:cubicBezTo>
                  <a:pt x="1873" y="4776"/>
                  <a:pt x="1819" y="4843"/>
                  <a:pt x="1766" y="4896"/>
                </a:cubicBezTo>
                <a:lnTo>
                  <a:pt x="1579" y="5070"/>
                </a:lnTo>
                <a:cubicBezTo>
                  <a:pt x="1084" y="5525"/>
                  <a:pt x="562" y="5953"/>
                  <a:pt x="14" y="6341"/>
                </a:cubicBezTo>
                <a:cubicBezTo>
                  <a:pt x="0" y="6354"/>
                  <a:pt x="0" y="6368"/>
                  <a:pt x="0" y="6381"/>
                </a:cubicBezTo>
                <a:cubicBezTo>
                  <a:pt x="14" y="6395"/>
                  <a:pt x="27" y="6395"/>
                  <a:pt x="41" y="6395"/>
                </a:cubicBezTo>
                <a:cubicBezTo>
                  <a:pt x="656" y="6086"/>
                  <a:pt x="1191" y="5658"/>
                  <a:pt x="1673" y="5177"/>
                </a:cubicBezTo>
                <a:cubicBezTo>
                  <a:pt x="2167" y="4695"/>
                  <a:pt x="2622" y="4201"/>
                  <a:pt x="3037" y="3666"/>
                </a:cubicBezTo>
                <a:cubicBezTo>
                  <a:pt x="3451" y="3117"/>
                  <a:pt x="3826" y="2542"/>
                  <a:pt x="4120" y="1927"/>
                </a:cubicBezTo>
                <a:cubicBezTo>
                  <a:pt x="4200" y="1779"/>
                  <a:pt x="4281" y="1633"/>
                  <a:pt x="4334" y="1472"/>
                </a:cubicBezTo>
                <a:lnTo>
                  <a:pt x="4535" y="1003"/>
                </a:lnTo>
                <a:cubicBezTo>
                  <a:pt x="4615" y="843"/>
                  <a:pt x="4655" y="682"/>
                  <a:pt x="4709" y="522"/>
                </a:cubicBezTo>
                <a:cubicBezTo>
                  <a:pt x="4762" y="361"/>
                  <a:pt x="4816" y="201"/>
                  <a:pt x="4856" y="40"/>
                </a:cubicBezTo>
                <a:cubicBezTo>
                  <a:pt x="4856" y="28"/>
                  <a:pt x="4856" y="14"/>
                  <a:pt x="4842" y="1"/>
                </a:cubicBezTo>
                <a:close/>
              </a:path>
            </a:pathLst>
          </a:custGeom>
          <a:solidFill>
            <a:srgbClr val="002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988600" y="1840845"/>
            <a:ext cx="197891" cy="174067"/>
          </a:xfrm>
          <a:custGeom>
            <a:rect b="b" l="l" r="r" t="t"/>
            <a:pathLst>
              <a:path extrusionOk="0" h="2001" w="2275">
                <a:moveTo>
                  <a:pt x="2163" y="0"/>
                </a:moveTo>
                <a:cubicBezTo>
                  <a:pt x="2145" y="0"/>
                  <a:pt x="2128" y="5"/>
                  <a:pt x="2114" y="14"/>
                </a:cubicBezTo>
                <a:cubicBezTo>
                  <a:pt x="1980" y="121"/>
                  <a:pt x="1819" y="189"/>
                  <a:pt x="1646" y="255"/>
                </a:cubicBezTo>
                <a:cubicBezTo>
                  <a:pt x="1472" y="308"/>
                  <a:pt x="1298" y="349"/>
                  <a:pt x="1124" y="376"/>
                </a:cubicBezTo>
                <a:cubicBezTo>
                  <a:pt x="937" y="403"/>
                  <a:pt x="763" y="415"/>
                  <a:pt x="576" y="442"/>
                </a:cubicBezTo>
                <a:cubicBezTo>
                  <a:pt x="389" y="456"/>
                  <a:pt x="214" y="469"/>
                  <a:pt x="27" y="496"/>
                </a:cubicBezTo>
                <a:lnTo>
                  <a:pt x="27" y="510"/>
                </a:lnTo>
                <a:cubicBezTo>
                  <a:pt x="14" y="510"/>
                  <a:pt x="0" y="510"/>
                  <a:pt x="0" y="522"/>
                </a:cubicBezTo>
                <a:cubicBezTo>
                  <a:pt x="0" y="549"/>
                  <a:pt x="14" y="563"/>
                  <a:pt x="27" y="563"/>
                </a:cubicBezTo>
                <a:cubicBezTo>
                  <a:pt x="214" y="590"/>
                  <a:pt x="401" y="590"/>
                  <a:pt x="589" y="590"/>
                </a:cubicBezTo>
                <a:cubicBezTo>
                  <a:pt x="776" y="576"/>
                  <a:pt x="963" y="549"/>
                  <a:pt x="1138" y="522"/>
                </a:cubicBezTo>
                <a:cubicBezTo>
                  <a:pt x="1325" y="483"/>
                  <a:pt x="1512" y="456"/>
                  <a:pt x="1686" y="403"/>
                </a:cubicBezTo>
                <a:cubicBezTo>
                  <a:pt x="1800" y="370"/>
                  <a:pt x="1914" y="332"/>
                  <a:pt x="2022" y="284"/>
                </a:cubicBezTo>
                <a:lnTo>
                  <a:pt x="2022" y="284"/>
                </a:lnTo>
                <a:lnTo>
                  <a:pt x="1953" y="549"/>
                </a:lnTo>
                <a:cubicBezTo>
                  <a:pt x="1914" y="710"/>
                  <a:pt x="1873" y="870"/>
                  <a:pt x="1819" y="1031"/>
                </a:cubicBezTo>
                <a:cubicBezTo>
                  <a:pt x="1780" y="1178"/>
                  <a:pt x="1726" y="1339"/>
                  <a:pt x="1673" y="1499"/>
                </a:cubicBezTo>
                <a:lnTo>
                  <a:pt x="1512" y="1967"/>
                </a:lnTo>
                <a:cubicBezTo>
                  <a:pt x="1512" y="1967"/>
                  <a:pt x="1512" y="1981"/>
                  <a:pt x="1525" y="1994"/>
                </a:cubicBezTo>
                <a:cubicBezTo>
                  <a:pt x="1530" y="1999"/>
                  <a:pt x="1534" y="2000"/>
                  <a:pt x="1539" y="2000"/>
                </a:cubicBezTo>
                <a:cubicBezTo>
                  <a:pt x="1548" y="2000"/>
                  <a:pt x="1556" y="1994"/>
                  <a:pt x="1566" y="1994"/>
                </a:cubicBezTo>
                <a:cubicBezTo>
                  <a:pt x="1673" y="1860"/>
                  <a:pt x="1753" y="1700"/>
                  <a:pt x="1819" y="1553"/>
                </a:cubicBezTo>
                <a:cubicBezTo>
                  <a:pt x="1887" y="1392"/>
                  <a:pt x="1940" y="1245"/>
                  <a:pt x="2007" y="1084"/>
                </a:cubicBezTo>
                <a:cubicBezTo>
                  <a:pt x="2060" y="924"/>
                  <a:pt x="2101" y="763"/>
                  <a:pt x="2154" y="603"/>
                </a:cubicBezTo>
                <a:cubicBezTo>
                  <a:pt x="2194" y="442"/>
                  <a:pt x="2235" y="282"/>
                  <a:pt x="2261" y="121"/>
                </a:cubicBezTo>
                <a:lnTo>
                  <a:pt x="2261" y="108"/>
                </a:lnTo>
                <a:cubicBezTo>
                  <a:pt x="2274" y="94"/>
                  <a:pt x="2261" y="68"/>
                  <a:pt x="2247" y="41"/>
                </a:cubicBezTo>
                <a:cubicBezTo>
                  <a:pt x="2230" y="15"/>
                  <a:pt x="2196" y="0"/>
                  <a:pt x="2163" y="0"/>
                </a:cubicBezTo>
                <a:close/>
              </a:path>
            </a:pathLst>
          </a:custGeom>
          <a:solidFill>
            <a:srgbClr val="002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932756" y="1984204"/>
            <a:ext cx="118735" cy="94645"/>
          </a:xfrm>
          <a:custGeom>
            <a:rect b="b" l="l" r="r" t="t"/>
            <a:pathLst>
              <a:path extrusionOk="0" h="1088" w="1365">
                <a:moveTo>
                  <a:pt x="1260" y="1"/>
                </a:moveTo>
                <a:cubicBezTo>
                  <a:pt x="1240" y="1"/>
                  <a:pt x="1221" y="8"/>
                  <a:pt x="1204" y="25"/>
                </a:cubicBezTo>
                <a:cubicBezTo>
                  <a:pt x="1124" y="92"/>
                  <a:pt x="1043" y="146"/>
                  <a:pt x="950" y="199"/>
                </a:cubicBezTo>
                <a:cubicBezTo>
                  <a:pt x="856" y="239"/>
                  <a:pt x="763" y="280"/>
                  <a:pt x="656" y="306"/>
                </a:cubicBezTo>
                <a:cubicBezTo>
                  <a:pt x="455" y="346"/>
                  <a:pt x="241" y="373"/>
                  <a:pt x="27" y="426"/>
                </a:cubicBezTo>
                <a:cubicBezTo>
                  <a:pt x="14" y="426"/>
                  <a:pt x="14" y="440"/>
                  <a:pt x="14" y="440"/>
                </a:cubicBezTo>
                <a:cubicBezTo>
                  <a:pt x="0" y="467"/>
                  <a:pt x="14" y="480"/>
                  <a:pt x="27" y="480"/>
                </a:cubicBezTo>
                <a:cubicBezTo>
                  <a:pt x="94" y="505"/>
                  <a:pt x="167" y="515"/>
                  <a:pt x="239" y="515"/>
                </a:cubicBezTo>
                <a:cubicBezTo>
                  <a:pt x="281" y="515"/>
                  <a:pt x="322" y="512"/>
                  <a:pt x="362" y="506"/>
                </a:cubicBezTo>
                <a:cubicBezTo>
                  <a:pt x="469" y="506"/>
                  <a:pt x="589" y="480"/>
                  <a:pt x="696" y="440"/>
                </a:cubicBezTo>
                <a:cubicBezTo>
                  <a:pt x="803" y="413"/>
                  <a:pt x="910" y="387"/>
                  <a:pt x="1017" y="333"/>
                </a:cubicBezTo>
                <a:cubicBezTo>
                  <a:pt x="1028" y="329"/>
                  <a:pt x="1039" y="324"/>
                  <a:pt x="1050" y="320"/>
                </a:cubicBezTo>
                <a:lnTo>
                  <a:pt x="1050" y="320"/>
                </a:lnTo>
                <a:cubicBezTo>
                  <a:pt x="1013" y="398"/>
                  <a:pt x="975" y="477"/>
                  <a:pt x="936" y="560"/>
                </a:cubicBezTo>
                <a:cubicBezTo>
                  <a:pt x="910" y="640"/>
                  <a:pt x="870" y="720"/>
                  <a:pt x="829" y="801"/>
                </a:cubicBezTo>
                <a:lnTo>
                  <a:pt x="710" y="1041"/>
                </a:lnTo>
                <a:cubicBezTo>
                  <a:pt x="710" y="1055"/>
                  <a:pt x="710" y="1068"/>
                  <a:pt x="722" y="1068"/>
                </a:cubicBezTo>
                <a:cubicBezTo>
                  <a:pt x="722" y="1078"/>
                  <a:pt x="729" y="1087"/>
                  <a:pt x="738" y="1087"/>
                </a:cubicBezTo>
                <a:cubicBezTo>
                  <a:pt x="742" y="1087"/>
                  <a:pt x="745" y="1086"/>
                  <a:pt x="749" y="1082"/>
                </a:cubicBezTo>
                <a:cubicBezTo>
                  <a:pt x="843" y="1029"/>
                  <a:pt x="897" y="948"/>
                  <a:pt x="963" y="881"/>
                </a:cubicBezTo>
                <a:cubicBezTo>
                  <a:pt x="1017" y="801"/>
                  <a:pt x="1057" y="720"/>
                  <a:pt x="1111" y="640"/>
                </a:cubicBezTo>
                <a:cubicBezTo>
                  <a:pt x="1204" y="480"/>
                  <a:pt x="1284" y="306"/>
                  <a:pt x="1352" y="132"/>
                </a:cubicBezTo>
                <a:cubicBezTo>
                  <a:pt x="1365" y="105"/>
                  <a:pt x="1352" y="66"/>
                  <a:pt x="1338" y="39"/>
                </a:cubicBezTo>
                <a:cubicBezTo>
                  <a:pt x="1315" y="15"/>
                  <a:pt x="1287" y="1"/>
                  <a:pt x="1260" y="1"/>
                </a:cubicBezTo>
                <a:close/>
              </a:path>
            </a:pathLst>
          </a:custGeom>
          <a:solidFill>
            <a:srgbClr val="002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6082892" y="1720103"/>
            <a:ext cx="185017" cy="184854"/>
          </a:xfrm>
          <a:custGeom>
            <a:rect b="b" l="l" r="r" t="t"/>
            <a:pathLst>
              <a:path extrusionOk="0" h="2125" w="2127">
                <a:moveTo>
                  <a:pt x="2022" y="0"/>
                </a:moveTo>
                <a:cubicBezTo>
                  <a:pt x="2002" y="0"/>
                  <a:pt x="1983" y="8"/>
                  <a:pt x="1966" y="25"/>
                </a:cubicBezTo>
                <a:cubicBezTo>
                  <a:pt x="1846" y="118"/>
                  <a:pt x="1698" y="185"/>
                  <a:pt x="1538" y="239"/>
                </a:cubicBezTo>
                <a:lnTo>
                  <a:pt x="1418" y="266"/>
                </a:lnTo>
                <a:cubicBezTo>
                  <a:pt x="1377" y="279"/>
                  <a:pt x="1338" y="279"/>
                  <a:pt x="1297" y="292"/>
                </a:cubicBezTo>
                <a:cubicBezTo>
                  <a:pt x="1217" y="305"/>
                  <a:pt x="1137" y="319"/>
                  <a:pt x="1044" y="319"/>
                </a:cubicBezTo>
                <a:cubicBezTo>
                  <a:pt x="963" y="319"/>
                  <a:pt x="883" y="332"/>
                  <a:pt x="789" y="332"/>
                </a:cubicBezTo>
                <a:lnTo>
                  <a:pt x="40" y="332"/>
                </a:lnTo>
                <a:cubicBezTo>
                  <a:pt x="27" y="332"/>
                  <a:pt x="13" y="332"/>
                  <a:pt x="0" y="346"/>
                </a:cubicBezTo>
                <a:cubicBezTo>
                  <a:pt x="0" y="373"/>
                  <a:pt x="13" y="386"/>
                  <a:pt x="27" y="386"/>
                </a:cubicBezTo>
                <a:cubicBezTo>
                  <a:pt x="187" y="439"/>
                  <a:pt x="361" y="466"/>
                  <a:pt x="535" y="480"/>
                </a:cubicBezTo>
                <a:cubicBezTo>
                  <a:pt x="606" y="485"/>
                  <a:pt x="677" y="488"/>
                  <a:pt x="748" y="488"/>
                </a:cubicBezTo>
                <a:cubicBezTo>
                  <a:pt x="851" y="488"/>
                  <a:pt x="954" y="482"/>
                  <a:pt x="1056" y="466"/>
                </a:cubicBezTo>
                <a:cubicBezTo>
                  <a:pt x="1231" y="439"/>
                  <a:pt x="1404" y="426"/>
                  <a:pt x="1579" y="373"/>
                </a:cubicBezTo>
                <a:cubicBezTo>
                  <a:pt x="1701" y="344"/>
                  <a:pt x="1823" y="303"/>
                  <a:pt x="1936" y="248"/>
                </a:cubicBezTo>
                <a:lnTo>
                  <a:pt x="1936" y="248"/>
                </a:lnTo>
                <a:cubicBezTo>
                  <a:pt x="1932" y="366"/>
                  <a:pt x="1922" y="486"/>
                  <a:pt x="1912" y="600"/>
                </a:cubicBezTo>
                <a:cubicBezTo>
                  <a:pt x="1900" y="774"/>
                  <a:pt x="1886" y="935"/>
                  <a:pt x="1859" y="1108"/>
                </a:cubicBezTo>
                <a:cubicBezTo>
                  <a:pt x="1846" y="1268"/>
                  <a:pt x="1805" y="1429"/>
                  <a:pt x="1766" y="1603"/>
                </a:cubicBezTo>
                <a:lnTo>
                  <a:pt x="1645" y="2085"/>
                </a:lnTo>
                <a:lnTo>
                  <a:pt x="1645" y="2098"/>
                </a:lnTo>
                <a:cubicBezTo>
                  <a:pt x="1645" y="2098"/>
                  <a:pt x="1645" y="2112"/>
                  <a:pt x="1659" y="2125"/>
                </a:cubicBezTo>
                <a:cubicBezTo>
                  <a:pt x="1672" y="2125"/>
                  <a:pt x="1686" y="2125"/>
                  <a:pt x="1686" y="2112"/>
                </a:cubicBezTo>
                <a:cubicBezTo>
                  <a:pt x="1793" y="1964"/>
                  <a:pt x="1859" y="1803"/>
                  <a:pt x="1912" y="1643"/>
                </a:cubicBezTo>
                <a:cubicBezTo>
                  <a:pt x="1966" y="1470"/>
                  <a:pt x="2019" y="1309"/>
                  <a:pt x="2046" y="1135"/>
                </a:cubicBezTo>
                <a:cubicBezTo>
                  <a:pt x="2087" y="961"/>
                  <a:pt x="2100" y="787"/>
                  <a:pt x="2114" y="614"/>
                </a:cubicBezTo>
                <a:cubicBezTo>
                  <a:pt x="2126" y="439"/>
                  <a:pt x="2126" y="266"/>
                  <a:pt x="2114" y="91"/>
                </a:cubicBezTo>
                <a:lnTo>
                  <a:pt x="2114" y="78"/>
                </a:lnTo>
                <a:cubicBezTo>
                  <a:pt x="2114" y="65"/>
                  <a:pt x="2100" y="52"/>
                  <a:pt x="2100" y="38"/>
                </a:cubicBezTo>
                <a:cubicBezTo>
                  <a:pt x="2077" y="15"/>
                  <a:pt x="2049" y="0"/>
                  <a:pt x="2022" y="0"/>
                </a:cubicBezTo>
                <a:close/>
              </a:path>
            </a:pathLst>
          </a:custGeom>
          <a:solidFill>
            <a:srgbClr val="002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6985187" y="1476792"/>
            <a:ext cx="570796" cy="439995"/>
          </a:xfrm>
          <a:custGeom>
            <a:rect b="b" l="l" r="r" t="t"/>
            <a:pathLst>
              <a:path extrusionOk="0" h="5058" w="6562">
                <a:moveTo>
                  <a:pt x="234" y="1"/>
                </a:moveTo>
                <a:cubicBezTo>
                  <a:pt x="0" y="1"/>
                  <a:pt x="297" y="3179"/>
                  <a:pt x="1666" y="4199"/>
                </a:cubicBezTo>
                <a:cubicBezTo>
                  <a:pt x="2467" y="4788"/>
                  <a:pt x="3630" y="5058"/>
                  <a:pt x="4572" y="5058"/>
                </a:cubicBezTo>
                <a:cubicBezTo>
                  <a:pt x="5299" y="5058"/>
                  <a:pt x="5895" y="4898"/>
                  <a:pt x="6093" y="4600"/>
                </a:cubicBezTo>
                <a:cubicBezTo>
                  <a:pt x="6562" y="3919"/>
                  <a:pt x="5706" y="2541"/>
                  <a:pt x="5210" y="2233"/>
                </a:cubicBezTo>
                <a:cubicBezTo>
                  <a:pt x="4140" y="1577"/>
                  <a:pt x="1746" y="1324"/>
                  <a:pt x="261" y="13"/>
                </a:cubicBezTo>
                <a:cubicBezTo>
                  <a:pt x="251" y="5"/>
                  <a:pt x="242"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974140" y="1419117"/>
            <a:ext cx="513125" cy="463744"/>
          </a:xfrm>
          <a:custGeom>
            <a:rect b="b" l="l" r="r" t="t"/>
            <a:pathLst>
              <a:path extrusionOk="0" h="5331" w="5899">
                <a:moveTo>
                  <a:pt x="27" y="1"/>
                </a:moveTo>
                <a:cubicBezTo>
                  <a:pt x="22" y="1"/>
                  <a:pt x="18" y="3"/>
                  <a:pt x="13" y="7"/>
                </a:cubicBezTo>
                <a:cubicBezTo>
                  <a:pt x="0" y="7"/>
                  <a:pt x="0" y="20"/>
                  <a:pt x="0" y="34"/>
                </a:cubicBezTo>
                <a:cubicBezTo>
                  <a:pt x="120" y="355"/>
                  <a:pt x="254" y="676"/>
                  <a:pt x="415" y="983"/>
                </a:cubicBezTo>
                <a:lnTo>
                  <a:pt x="655" y="1425"/>
                </a:lnTo>
                <a:lnTo>
                  <a:pt x="789" y="1652"/>
                </a:lnTo>
                <a:cubicBezTo>
                  <a:pt x="830" y="1732"/>
                  <a:pt x="883" y="1800"/>
                  <a:pt x="923" y="1866"/>
                </a:cubicBezTo>
                <a:lnTo>
                  <a:pt x="1217" y="2294"/>
                </a:lnTo>
                <a:cubicBezTo>
                  <a:pt x="1271" y="2374"/>
                  <a:pt x="1324" y="2442"/>
                  <a:pt x="1378" y="2508"/>
                </a:cubicBezTo>
                <a:lnTo>
                  <a:pt x="1538" y="2695"/>
                </a:lnTo>
                <a:cubicBezTo>
                  <a:pt x="1752" y="2977"/>
                  <a:pt x="2007" y="3217"/>
                  <a:pt x="2248" y="3458"/>
                </a:cubicBezTo>
                <a:cubicBezTo>
                  <a:pt x="2769" y="3913"/>
                  <a:pt x="3318" y="4327"/>
                  <a:pt x="3919" y="4662"/>
                </a:cubicBezTo>
                <a:cubicBezTo>
                  <a:pt x="4522" y="5010"/>
                  <a:pt x="5177" y="5263"/>
                  <a:pt x="5859" y="5331"/>
                </a:cubicBezTo>
                <a:cubicBezTo>
                  <a:pt x="5872" y="5331"/>
                  <a:pt x="5886" y="5317"/>
                  <a:pt x="5899" y="5304"/>
                </a:cubicBezTo>
                <a:cubicBezTo>
                  <a:pt x="5899" y="5290"/>
                  <a:pt x="5886" y="5277"/>
                  <a:pt x="5872" y="5277"/>
                </a:cubicBezTo>
                <a:cubicBezTo>
                  <a:pt x="5217" y="5117"/>
                  <a:pt x="4588" y="4849"/>
                  <a:pt x="3987" y="4541"/>
                </a:cubicBezTo>
                <a:cubicBezTo>
                  <a:pt x="3398" y="4220"/>
                  <a:pt x="2863" y="3792"/>
                  <a:pt x="2381" y="3324"/>
                </a:cubicBezTo>
                <a:cubicBezTo>
                  <a:pt x="2154" y="3070"/>
                  <a:pt x="1900" y="2843"/>
                  <a:pt x="1699" y="2575"/>
                </a:cubicBezTo>
                <a:lnTo>
                  <a:pt x="1538" y="2374"/>
                </a:lnTo>
                <a:cubicBezTo>
                  <a:pt x="1485" y="2308"/>
                  <a:pt x="1431" y="2254"/>
                  <a:pt x="1378" y="2174"/>
                </a:cubicBezTo>
                <a:lnTo>
                  <a:pt x="1083" y="1759"/>
                </a:lnTo>
                <a:cubicBezTo>
                  <a:pt x="1044" y="1693"/>
                  <a:pt x="990" y="1625"/>
                  <a:pt x="950" y="1559"/>
                </a:cubicBezTo>
                <a:lnTo>
                  <a:pt x="816" y="1345"/>
                </a:lnTo>
                <a:lnTo>
                  <a:pt x="548" y="903"/>
                </a:lnTo>
                <a:cubicBezTo>
                  <a:pt x="388" y="609"/>
                  <a:pt x="227" y="301"/>
                  <a:pt x="54" y="20"/>
                </a:cubicBezTo>
                <a:lnTo>
                  <a:pt x="54" y="7"/>
                </a:lnTo>
                <a:cubicBezTo>
                  <a:pt x="45" y="7"/>
                  <a:pt x="36" y="1"/>
                  <a:pt x="27"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7107923" y="1639550"/>
            <a:ext cx="270001" cy="192161"/>
          </a:xfrm>
          <a:custGeom>
            <a:rect b="b" l="l" r="r" t="t"/>
            <a:pathLst>
              <a:path extrusionOk="0" h="2209" w="3104">
                <a:moveTo>
                  <a:pt x="3064" y="1"/>
                </a:moveTo>
                <a:cubicBezTo>
                  <a:pt x="2823" y="41"/>
                  <a:pt x="2568" y="68"/>
                  <a:pt x="2328" y="81"/>
                </a:cubicBezTo>
                <a:cubicBezTo>
                  <a:pt x="2074" y="108"/>
                  <a:pt x="1833" y="108"/>
                  <a:pt x="1579" y="108"/>
                </a:cubicBezTo>
                <a:cubicBezTo>
                  <a:pt x="1338" y="108"/>
                  <a:pt x="1084" y="95"/>
                  <a:pt x="830" y="95"/>
                </a:cubicBezTo>
                <a:cubicBezTo>
                  <a:pt x="589" y="81"/>
                  <a:pt x="335" y="68"/>
                  <a:pt x="94" y="54"/>
                </a:cubicBezTo>
                <a:lnTo>
                  <a:pt x="68" y="54"/>
                </a:lnTo>
                <a:cubicBezTo>
                  <a:pt x="27" y="68"/>
                  <a:pt x="0" y="108"/>
                  <a:pt x="0" y="148"/>
                </a:cubicBezTo>
                <a:cubicBezTo>
                  <a:pt x="41" y="295"/>
                  <a:pt x="54" y="469"/>
                  <a:pt x="54" y="643"/>
                </a:cubicBezTo>
                <a:cubicBezTo>
                  <a:pt x="54" y="817"/>
                  <a:pt x="54" y="978"/>
                  <a:pt x="41" y="1151"/>
                </a:cubicBezTo>
                <a:cubicBezTo>
                  <a:pt x="41" y="1486"/>
                  <a:pt x="27" y="1834"/>
                  <a:pt x="54" y="2168"/>
                </a:cubicBezTo>
                <a:cubicBezTo>
                  <a:pt x="54" y="2182"/>
                  <a:pt x="54" y="2194"/>
                  <a:pt x="68" y="2208"/>
                </a:cubicBezTo>
                <a:cubicBezTo>
                  <a:pt x="94" y="2208"/>
                  <a:pt x="107" y="2194"/>
                  <a:pt x="107" y="2182"/>
                </a:cubicBezTo>
                <a:cubicBezTo>
                  <a:pt x="175" y="1834"/>
                  <a:pt x="201" y="1499"/>
                  <a:pt x="201" y="1151"/>
                </a:cubicBezTo>
                <a:lnTo>
                  <a:pt x="201" y="643"/>
                </a:lnTo>
                <a:cubicBezTo>
                  <a:pt x="190" y="504"/>
                  <a:pt x="188" y="364"/>
                  <a:pt x="174" y="218"/>
                </a:cubicBezTo>
                <a:lnTo>
                  <a:pt x="174" y="218"/>
                </a:lnTo>
                <a:cubicBezTo>
                  <a:pt x="392" y="249"/>
                  <a:pt x="611" y="270"/>
                  <a:pt x="830" y="282"/>
                </a:cubicBezTo>
                <a:cubicBezTo>
                  <a:pt x="1084" y="295"/>
                  <a:pt x="1325" y="309"/>
                  <a:pt x="1579" y="309"/>
                </a:cubicBezTo>
                <a:cubicBezTo>
                  <a:pt x="1833" y="295"/>
                  <a:pt x="2087" y="282"/>
                  <a:pt x="2342" y="241"/>
                </a:cubicBezTo>
                <a:cubicBezTo>
                  <a:pt x="2595" y="215"/>
                  <a:pt x="2850" y="161"/>
                  <a:pt x="3077" y="54"/>
                </a:cubicBezTo>
                <a:cubicBezTo>
                  <a:pt x="3091" y="54"/>
                  <a:pt x="3103" y="41"/>
                  <a:pt x="3103" y="27"/>
                </a:cubicBezTo>
                <a:cubicBezTo>
                  <a:pt x="3091" y="15"/>
                  <a:pt x="3077" y="1"/>
                  <a:pt x="3064"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7166116" y="1680348"/>
            <a:ext cx="289834" cy="204861"/>
          </a:xfrm>
          <a:custGeom>
            <a:rect b="b" l="l" r="r" t="t"/>
            <a:pathLst>
              <a:path extrusionOk="0" h="2355" w="3332">
                <a:moveTo>
                  <a:pt x="3278" y="0"/>
                </a:moveTo>
                <a:cubicBezTo>
                  <a:pt x="3023" y="94"/>
                  <a:pt x="2769" y="161"/>
                  <a:pt x="2515" y="227"/>
                </a:cubicBezTo>
                <a:cubicBezTo>
                  <a:pt x="2247" y="295"/>
                  <a:pt x="1994" y="348"/>
                  <a:pt x="1726" y="375"/>
                </a:cubicBezTo>
                <a:cubicBezTo>
                  <a:pt x="1659" y="388"/>
                  <a:pt x="1592" y="388"/>
                  <a:pt x="1525" y="388"/>
                </a:cubicBezTo>
                <a:cubicBezTo>
                  <a:pt x="1459" y="402"/>
                  <a:pt x="1391" y="402"/>
                  <a:pt x="1325" y="402"/>
                </a:cubicBezTo>
                <a:lnTo>
                  <a:pt x="1124" y="402"/>
                </a:lnTo>
                <a:lnTo>
                  <a:pt x="924" y="388"/>
                </a:lnTo>
                <a:cubicBezTo>
                  <a:pt x="656" y="375"/>
                  <a:pt x="401" y="334"/>
                  <a:pt x="134" y="295"/>
                </a:cubicBezTo>
                <a:lnTo>
                  <a:pt x="94" y="295"/>
                </a:lnTo>
                <a:cubicBezTo>
                  <a:pt x="41" y="308"/>
                  <a:pt x="0" y="375"/>
                  <a:pt x="14" y="428"/>
                </a:cubicBezTo>
                <a:cubicBezTo>
                  <a:pt x="54" y="575"/>
                  <a:pt x="94" y="736"/>
                  <a:pt x="134" y="896"/>
                </a:cubicBezTo>
                <a:lnTo>
                  <a:pt x="241" y="1365"/>
                </a:lnTo>
                <a:cubicBezTo>
                  <a:pt x="321" y="1686"/>
                  <a:pt x="362" y="2007"/>
                  <a:pt x="428" y="2328"/>
                </a:cubicBezTo>
                <a:cubicBezTo>
                  <a:pt x="428" y="2341"/>
                  <a:pt x="442" y="2355"/>
                  <a:pt x="455" y="2355"/>
                </a:cubicBezTo>
                <a:cubicBezTo>
                  <a:pt x="469" y="2355"/>
                  <a:pt x="482" y="2341"/>
                  <a:pt x="482" y="2328"/>
                </a:cubicBezTo>
                <a:cubicBezTo>
                  <a:pt x="495" y="2153"/>
                  <a:pt x="495" y="1993"/>
                  <a:pt x="482" y="1832"/>
                </a:cubicBezTo>
                <a:cubicBezTo>
                  <a:pt x="469" y="1659"/>
                  <a:pt x="442" y="1499"/>
                  <a:pt x="415" y="1338"/>
                </a:cubicBezTo>
                <a:cubicBezTo>
                  <a:pt x="388" y="1178"/>
                  <a:pt x="362" y="1017"/>
                  <a:pt x="321" y="857"/>
                </a:cubicBezTo>
                <a:cubicBezTo>
                  <a:pt x="302" y="742"/>
                  <a:pt x="276" y="628"/>
                  <a:pt x="249" y="514"/>
                </a:cubicBezTo>
                <a:lnTo>
                  <a:pt x="249" y="514"/>
                </a:lnTo>
                <a:cubicBezTo>
                  <a:pt x="337" y="526"/>
                  <a:pt x="423" y="540"/>
                  <a:pt x="508" y="548"/>
                </a:cubicBezTo>
                <a:cubicBezTo>
                  <a:pt x="642" y="548"/>
                  <a:pt x="776" y="562"/>
                  <a:pt x="924" y="562"/>
                </a:cubicBezTo>
                <a:cubicBezTo>
                  <a:pt x="1191" y="562"/>
                  <a:pt x="1471" y="548"/>
                  <a:pt x="1739" y="522"/>
                </a:cubicBezTo>
                <a:cubicBezTo>
                  <a:pt x="2020" y="495"/>
                  <a:pt x="2288" y="455"/>
                  <a:pt x="2555" y="375"/>
                </a:cubicBezTo>
                <a:cubicBezTo>
                  <a:pt x="2823" y="308"/>
                  <a:pt x="3077" y="214"/>
                  <a:pt x="3304" y="54"/>
                </a:cubicBezTo>
                <a:cubicBezTo>
                  <a:pt x="3317" y="54"/>
                  <a:pt x="3331" y="40"/>
                  <a:pt x="3317" y="27"/>
                </a:cubicBezTo>
                <a:cubicBezTo>
                  <a:pt x="3317" y="0"/>
                  <a:pt x="3304" y="0"/>
                  <a:pt x="3278"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7270759" y="1774558"/>
            <a:ext cx="245646" cy="138575"/>
          </a:xfrm>
          <a:custGeom>
            <a:rect b="b" l="l" r="r" t="t"/>
            <a:pathLst>
              <a:path extrusionOk="0" h="1593" w="2824">
                <a:moveTo>
                  <a:pt x="2783" y="0"/>
                </a:moveTo>
                <a:cubicBezTo>
                  <a:pt x="2569" y="54"/>
                  <a:pt x="2355" y="95"/>
                  <a:pt x="2128" y="148"/>
                </a:cubicBezTo>
                <a:cubicBezTo>
                  <a:pt x="1914" y="188"/>
                  <a:pt x="1686" y="241"/>
                  <a:pt x="1472" y="255"/>
                </a:cubicBezTo>
                <a:cubicBezTo>
                  <a:pt x="1359" y="261"/>
                  <a:pt x="1245" y="265"/>
                  <a:pt x="1131" y="265"/>
                </a:cubicBezTo>
                <a:cubicBezTo>
                  <a:pt x="1018" y="265"/>
                  <a:pt x="904" y="261"/>
                  <a:pt x="791" y="255"/>
                </a:cubicBezTo>
                <a:cubicBezTo>
                  <a:pt x="577" y="241"/>
                  <a:pt x="349" y="202"/>
                  <a:pt x="135" y="161"/>
                </a:cubicBezTo>
                <a:cubicBezTo>
                  <a:pt x="108" y="161"/>
                  <a:pt x="95" y="161"/>
                  <a:pt x="68" y="175"/>
                </a:cubicBezTo>
                <a:cubicBezTo>
                  <a:pt x="15" y="202"/>
                  <a:pt x="1" y="268"/>
                  <a:pt x="28" y="309"/>
                </a:cubicBezTo>
                <a:cubicBezTo>
                  <a:pt x="95" y="442"/>
                  <a:pt x="175" y="562"/>
                  <a:pt x="256" y="683"/>
                </a:cubicBezTo>
                <a:cubicBezTo>
                  <a:pt x="336" y="803"/>
                  <a:pt x="416" y="924"/>
                  <a:pt x="509" y="1031"/>
                </a:cubicBezTo>
                <a:cubicBezTo>
                  <a:pt x="603" y="1151"/>
                  <a:pt x="710" y="1258"/>
                  <a:pt x="817" y="1352"/>
                </a:cubicBezTo>
                <a:cubicBezTo>
                  <a:pt x="924" y="1459"/>
                  <a:pt x="1044" y="1552"/>
                  <a:pt x="1192" y="1593"/>
                </a:cubicBezTo>
                <a:lnTo>
                  <a:pt x="1219" y="1593"/>
                </a:lnTo>
                <a:cubicBezTo>
                  <a:pt x="1231" y="1579"/>
                  <a:pt x="1231" y="1552"/>
                  <a:pt x="1219" y="1552"/>
                </a:cubicBezTo>
                <a:cubicBezTo>
                  <a:pt x="1098" y="1459"/>
                  <a:pt x="1005" y="1365"/>
                  <a:pt x="910" y="1258"/>
                </a:cubicBezTo>
                <a:cubicBezTo>
                  <a:pt x="817" y="1151"/>
                  <a:pt x="737" y="1044"/>
                  <a:pt x="657" y="924"/>
                </a:cubicBezTo>
                <a:cubicBezTo>
                  <a:pt x="577" y="817"/>
                  <a:pt x="496" y="696"/>
                  <a:pt x="416" y="576"/>
                </a:cubicBezTo>
                <a:cubicBezTo>
                  <a:pt x="382" y="515"/>
                  <a:pt x="345" y="455"/>
                  <a:pt x="308" y="395"/>
                </a:cubicBezTo>
                <a:lnTo>
                  <a:pt x="308" y="395"/>
                </a:lnTo>
                <a:cubicBezTo>
                  <a:pt x="469" y="416"/>
                  <a:pt x="633" y="428"/>
                  <a:pt x="791" y="428"/>
                </a:cubicBezTo>
                <a:cubicBezTo>
                  <a:pt x="910" y="428"/>
                  <a:pt x="1017" y="416"/>
                  <a:pt x="1138" y="416"/>
                </a:cubicBezTo>
                <a:cubicBezTo>
                  <a:pt x="1245" y="416"/>
                  <a:pt x="1365" y="402"/>
                  <a:pt x="1486" y="389"/>
                </a:cubicBezTo>
                <a:cubicBezTo>
                  <a:pt x="1713" y="375"/>
                  <a:pt x="1941" y="348"/>
                  <a:pt x="2168" y="295"/>
                </a:cubicBezTo>
                <a:cubicBezTo>
                  <a:pt x="2382" y="241"/>
                  <a:pt x="2610" y="175"/>
                  <a:pt x="2810" y="54"/>
                </a:cubicBezTo>
                <a:cubicBezTo>
                  <a:pt x="2824" y="41"/>
                  <a:pt x="2824" y="27"/>
                  <a:pt x="2824" y="14"/>
                </a:cubicBezTo>
                <a:cubicBezTo>
                  <a:pt x="2824" y="0"/>
                  <a:pt x="2810" y="0"/>
                  <a:pt x="2797"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7164985" y="2065018"/>
            <a:ext cx="474764" cy="401111"/>
          </a:xfrm>
          <a:custGeom>
            <a:rect b="b" l="l" r="r" t="t"/>
            <a:pathLst>
              <a:path extrusionOk="0" h="4611" w="5458">
                <a:moveTo>
                  <a:pt x="1510" y="1"/>
                </a:moveTo>
                <a:cubicBezTo>
                  <a:pt x="1482" y="1"/>
                  <a:pt x="1456" y="2"/>
                  <a:pt x="1431" y="5"/>
                </a:cubicBezTo>
                <a:cubicBezTo>
                  <a:pt x="990" y="59"/>
                  <a:pt x="0" y="1557"/>
                  <a:pt x="187" y="2374"/>
                </a:cubicBezTo>
                <a:cubicBezTo>
                  <a:pt x="313" y="2921"/>
                  <a:pt x="673" y="3011"/>
                  <a:pt x="897" y="3011"/>
                </a:cubicBezTo>
                <a:cubicBezTo>
                  <a:pt x="1006" y="3011"/>
                  <a:pt x="1083" y="2989"/>
                  <a:pt x="1083" y="2989"/>
                </a:cubicBezTo>
                <a:cubicBezTo>
                  <a:pt x="1083" y="2989"/>
                  <a:pt x="1445" y="4179"/>
                  <a:pt x="1912" y="4380"/>
                </a:cubicBezTo>
                <a:cubicBezTo>
                  <a:pt x="1984" y="4412"/>
                  <a:pt x="2049" y="4425"/>
                  <a:pt x="2107" y="4425"/>
                </a:cubicBezTo>
                <a:cubicBezTo>
                  <a:pt x="2418" y="4425"/>
                  <a:pt x="2542" y="4045"/>
                  <a:pt x="2542" y="4045"/>
                </a:cubicBezTo>
                <a:cubicBezTo>
                  <a:pt x="2542" y="4045"/>
                  <a:pt x="3020" y="4610"/>
                  <a:pt x="3695" y="4610"/>
                </a:cubicBezTo>
                <a:cubicBezTo>
                  <a:pt x="3901" y="4610"/>
                  <a:pt x="4126" y="4557"/>
                  <a:pt x="4361" y="4420"/>
                </a:cubicBezTo>
                <a:cubicBezTo>
                  <a:pt x="5458" y="3791"/>
                  <a:pt x="3291" y="2186"/>
                  <a:pt x="3291" y="2186"/>
                </a:cubicBezTo>
                <a:lnTo>
                  <a:pt x="3291" y="2186"/>
                </a:lnTo>
                <a:cubicBezTo>
                  <a:pt x="3291" y="2186"/>
                  <a:pt x="3313" y="2188"/>
                  <a:pt x="3349" y="2188"/>
                </a:cubicBezTo>
                <a:cubicBezTo>
                  <a:pt x="3537" y="2188"/>
                  <a:pt x="4108" y="2141"/>
                  <a:pt x="3906" y="1557"/>
                </a:cubicBezTo>
                <a:cubicBezTo>
                  <a:pt x="3687" y="890"/>
                  <a:pt x="2176" y="1"/>
                  <a:pt x="1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7239444" y="1974722"/>
            <a:ext cx="276960" cy="432949"/>
          </a:xfrm>
          <a:custGeom>
            <a:rect b="b" l="l" r="r" t="t"/>
            <a:pathLst>
              <a:path extrusionOk="0" h="4977" w="3184">
                <a:moveTo>
                  <a:pt x="40" y="0"/>
                </a:moveTo>
                <a:cubicBezTo>
                  <a:pt x="27" y="0"/>
                  <a:pt x="13" y="0"/>
                  <a:pt x="0" y="14"/>
                </a:cubicBezTo>
                <a:cubicBezTo>
                  <a:pt x="0" y="27"/>
                  <a:pt x="0" y="41"/>
                  <a:pt x="13" y="54"/>
                </a:cubicBezTo>
                <a:cubicBezTo>
                  <a:pt x="428" y="362"/>
                  <a:pt x="682" y="817"/>
                  <a:pt x="735" y="1325"/>
                </a:cubicBezTo>
                <a:cubicBezTo>
                  <a:pt x="762" y="1445"/>
                  <a:pt x="762" y="1578"/>
                  <a:pt x="776" y="1712"/>
                </a:cubicBezTo>
                <a:cubicBezTo>
                  <a:pt x="789" y="1833"/>
                  <a:pt x="803" y="1967"/>
                  <a:pt x="816" y="2101"/>
                </a:cubicBezTo>
                <a:cubicBezTo>
                  <a:pt x="842" y="2234"/>
                  <a:pt x="856" y="2354"/>
                  <a:pt x="883" y="2488"/>
                </a:cubicBezTo>
                <a:lnTo>
                  <a:pt x="923" y="2689"/>
                </a:lnTo>
                <a:lnTo>
                  <a:pt x="976" y="2877"/>
                </a:lnTo>
                <a:cubicBezTo>
                  <a:pt x="1003" y="2943"/>
                  <a:pt x="1017" y="2996"/>
                  <a:pt x="1044" y="3064"/>
                </a:cubicBezTo>
                <a:cubicBezTo>
                  <a:pt x="1070" y="3130"/>
                  <a:pt x="1083" y="3184"/>
                  <a:pt x="1110" y="3251"/>
                </a:cubicBezTo>
                <a:cubicBezTo>
                  <a:pt x="1163" y="3371"/>
                  <a:pt x="1217" y="3492"/>
                  <a:pt x="1284" y="3612"/>
                </a:cubicBezTo>
                <a:cubicBezTo>
                  <a:pt x="1404" y="3852"/>
                  <a:pt x="1565" y="4066"/>
                  <a:pt x="1752" y="4268"/>
                </a:cubicBezTo>
                <a:lnTo>
                  <a:pt x="1886" y="4414"/>
                </a:lnTo>
                <a:lnTo>
                  <a:pt x="2046" y="4535"/>
                </a:lnTo>
                <a:cubicBezTo>
                  <a:pt x="2073" y="4562"/>
                  <a:pt x="2100" y="4575"/>
                  <a:pt x="2127" y="4602"/>
                </a:cubicBezTo>
                <a:lnTo>
                  <a:pt x="2221" y="4655"/>
                </a:lnTo>
                <a:cubicBezTo>
                  <a:pt x="2274" y="4682"/>
                  <a:pt x="2328" y="4722"/>
                  <a:pt x="2394" y="4749"/>
                </a:cubicBezTo>
                <a:cubicBezTo>
                  <a:pt x="2622" y="4883"/>
                  <a:pt x="2890" y="4949"/>
                  <a:pt x="3157" y="4976"/>
                </a:cubicBezTo>
                <a:cubicBezTo>
                  <a:pt x="3170" y="4976"/>
                  <a:pt x="3184" y="4963"/>
                  <a:pt x="3184" y="4949"/>
                </a:cubicBezTo>
                <a:cubicBezTo>
                  <a:pt x="3184" y="4936"/>
                  <a:pt x="3184" y="4923"/>
                  <a:pt x="3170" y="4923"/>
                </a:cubicBezTo>
                <a:lnTo>
                  <a:pt x="3157" y="4923"/>
                </a:lnTo>
                <a:cubicBezTo>
                  <a:pt x="2916" y="4842"/>
                  <a:pt x="2676" y="4749"/>
                  <a:pt x="2461" y="4628"/>
                </a:cubicBezTo>
                <a:cubicBezTo>
                  <a:pt x="2247" y="4495"/>
                  <a:pt x="2046" y="4334"/>
                  <a:pt x="1886" y="4134"/>
                </a:cubicBezTo>
                <a:cubicBezTo>
                  <a:pt x="1725" y="3947"/>
                  <a:pt x="1579" y="3745"/>
                  <a:pt x="1458" y="3519"/>
                </a:cubicBezTo>
                <a:cubicBezTo>
                  <a:pt x="1391" y="3412"/>
                  <a:pt x="1351" y="3291"/>
                  <a:pt x="1297" y="3171"/>
                </a:cubicBezTo>
                <a:cubicBezTo>
                  <a:pt x="1244" y="3064"/>
                  <a:pt x="1190" y="2943"/>
                  <a:pt x="1151" y="2823"/>
                </a:cubicBezTo>
                <a:lnTo>
                  <a:pt x="1097" y="2636"/>
                </a:lnTo>
                <a:cubicBezTo>
                  <a:pt x="1070" y="2582"/>
                  <a:pt x="1056" y="2515"/>
                  <a:pt x="1044" y="2448"/>
                </a:cubicBezTo>
                <a:cubicBezTo>
                  <a:pt x="1003" y="2328"/>
                  <a:pt x="990" y="2208"/>
                  <a:pt x="963" y="2074"/>
                </a:cubicBezTo>
                <a:cubicBezTo>
                  <a:pt x="949" y="1953"/>
                  <a:pt x="923" y="1819"/>
                  <a:pt x="910" y="1699"/>
                </a:cubicBezTo>
                <a:lnTo>
                  <a:pt x="896" y="1298"/>
                </a:lnTo>
                <a:cubicBezTo>
                  <a:pt x="856" y="763"/>
                  <a:pt x="535" y="228"/>
                  <a:pt x="40" y="0"/>
                </a:cubicBezTo>
                <a:close/>
              </a:path>
            </a:pathLst>
          </a:custGeom>
          <a:solidFill>
            <a:srgbClr val="00230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5484783" y="2285451"/>
            <a:ext cx="534088" cy="934186"/>
          </a:xfrm>
          <a:custGeom>
            <a:rect b="b" l="l" r="r" t="t"/>
            <a:pathLst>
              <a:path extrusionOk="0" h="10739" w="6140">
                <a:moveTo>
                  <a:pt x="6140" y="0"/>
                </a:moveTo>
                <a:cubicBezTo>
                  <a:pt x="6140" y="0"/>
                  <a:pt x="2796" y="723"/>
                  <a:pt x="1833" y="3036"/>
                </a:cubicBezTo>
                <a:cubicBezTo>
                  <a:pt x="1776" y="3176"/>
                  <a:pt x="1809" y="3225"/>
                  <a:pt x="1891" y="3225"/>
                </a:cubicBezTo>
                <a:cubicBezTo>
                  <a:pt x="1980" y="3225"/>
                  <a:pt x="2127" y="3166"/>
                  <a:pt x="2275" y="3103"/>
                </a:cubicBezTo>
                <a:cubicBezTo>
                  <a:pt x="2423" y="3038"/>
                  <a:pt x="2565" y="2977"/>
                  <a:pt x="2650" y="2977"/>
                </a:cubicBezTo>
                <a:cubicBezTo>
                  <a:pt x="2704" y="2977"/>
                  <a:pt x="2735" y="3001"/>
                  <a:pt x="2730" y="3063"/>
                </a:cubicBezTo>
                <a:cubicBezTo>
                  <a:pt x="2676" y="3410"/>
                  <a:pt x="1820" y="3585"/>
                  <a:pt x="1445" y="4267"/>
                </a:cubicBezTo>
                <a:cubicBezTo>
                  <a:pt x="429" y="6100"/>
                  <a:pt x="1" y="8707"/>
                  <a:pt x="415" y="10541"/>
                </a:cubicBezTo>
                <a:cubicBezTo>
                  <a:pt x="446" y="10677"/>
                  <a:pt x="491" y="10739"/>
                  <a:pt x="549" y="10739"/>
                </a:cubicBezTo>
                <a:cubicBezTo>
                  <a:pt x="841" y="10739"/>
                  <a:pt x="1477" y="9197"/>
                  <a:pt x="2502" y="7637"/>
                </a:cubicBezTo>
                <a:cubicBezTo>
                  <a:pt x="2689" y="7357"/>
                  <a:pt x="2516" y="6380"/>
                  <a:pt x="2662" y="6059"/>
                </a:cubicBezTo>
                <a:cubicBezTo>
                  <a:pt x="2682" y="6016"/>
                  <a:pt x="2702" y="5998"/>
                  <a:pt x="2723" y="5998"/>
                </a:cubicBezTo>
                <a:cubicBezTo>
                  <a:pt x="2787" y="5998"/>
                  <a:pt x="2853" y="6172"/>
                  <a:pt x="2903" y="6353"/>
                </a:cubicBezTo>
                <a:cubicBezTo>
                  <a:pt x="2963" y="6532"/>
                  <a:pt x="3022" y="6710"/>
                  <a:pt x="3063" y="6710"/>
                </a:cubicBezTo>
                <a:cubicBezTo>
                  <a:pt x="3068" y="6710"/>
                  <a:pt x="3073" y="6707"/>
                  <a:pt x="3077" y="6701"/>
                </a:cubicBezTo>
                <a:cubicBezTo>
                  <a:pt x="3184" y="6594"/>
                  <a:pt x="6047" y="2849"/>
                  <a:pt x="61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5537148" y="2176017"/>
            <a:ext cx="602806" cy="994905"/>
          </a:xfrm>
          <a:custGeom>
            <a:rect b="b" l="l" r="r" t="t"/>
            <a:pathLst>
              <a:path extrusionOk="0" h="11437" w="6930">
                <a:moveTo>
                  <a:pt x="6890" y="1"/>
                </a:moveTo>
                <a:cubicBezTo>
                  <a:pt x="6635" y="147"/>
                  <a:pt x="6408" y="322"/>
                  <a:pt x="6194" y="509"/>
                </a:cubicBezTo>
                <a:cubicBezTo>
                  <a:pt x="5980" y="696"/>
                  <a:pt x="5766" y="884"/>
                  <a:pt x="5565" y="1084"/>
                </a:cubicBezTo>
                <a:cubicBezTo>
                  <a:pt x="5163" y="1485"/>
                  <a:pt x="4776" y="1900"/>
                  <a:pt x="4402" y="2328"/>
                </a:cubicBezTo>
                <a:cubicBezTo>
                  <a:pt x="3665" y="3197"/>
                  <a:pt x="2930" y="4067"/>
                  <a:pt x="2328" y="5043"/>
                </a:cubicBezTo>
                <a:cubicBezTo>
                  <a:pt x="2021" y="5525"/>
                  <a:pt x="1753" y="6020"/>
                  <a:pt x="1512" y="6528"/>
                </a:cubicBezTo>
                <a:cubicBezTo>
                  <a:pt x="1445" y="6662"/>
                  <a:pt x="1391" y="6796"/>
                  <a:pt x="1325" y="6916"/>
                </a:cubicBezTo>
                <a:cubicBezTo>
                  <a:pt x="1271" y="7049"/>
                  <a:pt x="1204" y="7183"/>
                  <a:pt x="1151" y="7317"/>
                </a:cubicBezTo>
                <a:cubicBezTo>
                  <a:pt x="1044" y="7572"/>
                  <a:pt x="937" y="7839"/>
                  <a:pt x="830" y="8107"/>
                </a:cubicBezTo>
                <a:cubicBezTo>
                  <a:pt x="736" y="8360"/>
                  <a:pt x="642" y="8642"/>
                  <a:pt x="549" y="8909"/>
                </a:cubicBezTo>
                <a:lnTo>
                  <a:pt x="428" y="9311"/>
                </a:lnTo>
                <a:cubicBezTo>
                  <a:pt x="389" y="9444"/>
                  <a:pt x="348" y="9591"/>
                  <a:pt x="308" y="9725"/>
                </a:cubicBezTo>
                <a:cubicBezTo>
                  <a:pt x="175" y="10274"/>
                  <a:pt x="54" y="10835"/>
                  <a:pt x="0" y="11397"/>
                </a:cubicBezTo>
                <a:cubicBezTo>
                  <a:pt x="0" y="11424"/>
                  <a:pt x="14" y="11437"/>
                  <a:pt x="27" y="11437"/>
                </a:cubicBezTo>
                <a:cubicBezTo>
                  <a:pt x="54" y="11437"/>
                  <a:pt x="68" y="11424"/>
                  <a:pt x="68" y="11410"/>
                </a:cubicBezTo>
                <a:cubicBezTo>
                  <a:pt x="175" y="10848"/>
                  <a:pt x="308" y="10300"/>
                  <a:pt x="455" y="9765"/>
                </a:cubicBezTo>
                <a:cubicBezTo>
                  <a:pt x="615" y="9216"/>
                  <a:pt x="776" y="8681"/>
                  <a:pt x="977" y="8160"/>
                </a:cubicBezTo>
                <a:cubicBezTo>
                  <a:pt x="1352" y="7090"/>
                  <a:pt x="1873" y="6086"/>
                  <a:pt x="2488" y="5137"/>
                </a:cubicBezTo>
                <a:lnTo>
                  <a:pt x="2716" y="4789"/>
                </a:lnTo>
                <a:cubicBezTo>
                  <a:pt x="2796" y="4668"/>
                  <a:pt x="2877" y="4561"/>
                  <a:pt x="2957" y="4442"/>
                </a:cubicBezTo>
                <a:lnTo>
                  <a:pt x="3210" y="4107"/>
                </a:lnTo>
                <a:cubicBezTo>
                  <a:pt x="3291" y="3987"/>
                  <a:pt x="3385" y="3880"/>
                  <a:pt x="3478" y="3773"/>
                </a:cubicBezTo>
                <a:cubicBezTo>
                  <a:pt x="3826" y="3318"/>
                  <a:pt x="4174" y="2890"/>
                  <a:pt x="4535" y="2448"/>
                </a:cubicBezTo>
                <a:cubicBezTo>
                  <a:pt x="4910" y="2020"/>
                  <a:pt x="5284" y="1592"/>
                  <a:pt x="5672" y="1191"/>
                </a:cubicBezTo>
                <a:cubicBezTo>
                  <a:pt x="5873" y="991"/>
                  <a:pt x="6073" y="789"/>
                  <a:pt x="6274" y="602"/>
                </a:cubicBezTo>
                <a:cubicBezTo>
                  <a:pt x="6474" y="402"/>
                  <a:pt x="6688" y="215"/>
                  <a:pt x="6916" y="54"/>
                </a:cubicBezTo>
                <a:lnTo>
                  <a:pt x="6916" y="40"/>
                </a:lnTo>
                <a:cubicBezTo>
                  <a:pt x="6929" y="40"/>
                  <a:pt x="6929" y="27"/>
                  <a:pt x="6916" y="14"/>
                </a:cubicBezTo>
                <a:cubicBezTo>
                  <a:pt x="6916" y="1"/>
                  <a:pt x="6890" y="1"/>
                  <a:pt x="6890"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5263754" y="2421068"/>
            <a:ext cx="349158" cy="407635"/>
          </a:xfrm>
          <a:custGeom>
            <a:rect b="b" l="l" r="r" t="t"/>
            <a:pathLst>
              <a:path extrusionOk="0" h="4686" w="4014">
                <a:moveTo>
                  <a:pt x="2541" y="0"/>
                </a:moveTo>
                <a:cubicBezTo>
                  <a:pt x="1939" y="0"/>
                  <a:pt x="1256" y="224"/>
                  <a:pt x="803" y="929"/>
                </a:cubicBezTo>
                <a:cubicBezTo>
                  <a:pt x="0" y="2173"/>
                  <a:pt x="482" y="4487"/>
                  <a:pt x="910" y="4674"/>
                </a:cubicBezTo>
                <a:cubicBezTo>
                  <a:pt x="930" y="4682"/>
                  <a:pt x="954" y="4686"/>
                  <a:pt x="981" y="4686"/>
                </a:cubicBezTo>
                <a:cubicBezTo>
                  <a:pt x="1516" y="4686"/>
                  <a:pt x="3364" y="3239"/>
                  <a:pt x="3746" y="2374"/>
                </a:cubicBezTo>
                <a:cubicBezTo>
                  <a:pt x="4013" y="1758"/>
                  <a:pt x="3933" y="287"/>
                  <a:pt x="3184" y="86"/>
                </a:cubicBezTo>
                <a:cubicBezTo>
                  <a:pt x="2994" y="34"/>
                  <a:pt x="2773" y="0"/>
                  <a:pt x="254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5354479" y="2307807"/>
            <a:ext cx="316538" cy="473400"/>
          </a:xfrm>
          <a:custGeom>
            <a:rect b="b" l="l" r="r" t="t"/>
            <a:pathLst>
              <a:path extrusionOk="0" h="5442" w="3639">
                <a:moveTo>
                  <a:pt x="3617" y="0"/>
                </a:moveTo>
                <a:cubicBezTo>
                  <a:pt x="3612" y="0"/>
                  <a:pt x="3605" y="4"/>
                  <a:pt x="3598" y="11"/>
                </a:cubicBezTo>
                <a:cubicBezTo>
                  <a:pt x="3478" y="77"/>
                  <a:pt x="3358" y="144"/>
                  <a:pt x="3238" y="225"/>
                </a:cubicBezTo>
                <a:lnTo>
                  <a:pt x="3063" y="344"/>
                </a:lnTo>
                <a:cubicBezTo>
                  <a:pt x="3010" y="385"/>
                  <a:pt x="2956" y="425"/>
                  <a:pt x="2903" y="478"/>
                </a:cubicBezTo>
                <a:lnTo>
                  <a:pt x="2596" y="746"/>
                </a:lnTo>
                <a:cubicBezTo>
                  <a:pt x="2489" y="840"/>
                  <a:pt x="2394" y="933"/>
                  <a:pt x="2287" y="1040"/>
                </a:cubicBezTo>
                <a:lnTo>
                  <a:pt x="2141" y="1188"/>
                </a:lnTo>
                <a:lnTo>
                  <a:pt x="2007" y="1348"/>
                </a:lnTo>
                <a:cubicBezTo>
                  <a:pt x="1927" y="1455"/>
                  <a:pt x="1820" y="1548"/>
                  <a:pt x="1740" y="1669"/>
                </a:cubicBezTo>
                <a:lnTo>
                  <a:pt x="1499" y="2003"/>
                </a:lnTo>
                <a:cubicBezTo>
                  <a:pt x="1419" y="2110"/>
                  <a:pt x="1351" y="2231"/>
                  <a:pt x="1271" y="2351"/>
                </a:cubicBezTo>
                <a:cubicBezTo>
                  <a:pt x="977" y="2820"/>
                  <a:pt x="736" y="3314"/>
                  <a:pt x="495" y="3822"/>
                </a:cubicBezTo>
                <a:lnTo>
                  <a:pt x="334" y="4211"/>
                </a:lnTo>
                <a:cubicBezTo>
                  <a:pt x="295" y="4331"/>
                  <a:pt x="241" y="4464"/>
                  <a:pt x="201" y="4598"/>
                </a:cubicBezTo>
                <a:cubicBezTo>
                  <a:pt x="120" y="4853"/>
                  <a:pt x="40" y="5120"/>
                  <a:pt x="1" y="5401"/>
                </a:cubicBezTo>
                <a:cubicBezTo>
                  <a:pt x="1" y="5415"/>
                  <a:pt x="13" y="5427"/>
                  <a:pt x="27" y="5441"/>
                </a:cubicBezTo>
                <a:cubicBezTo>
                  <a:pt x="40" y="5441"/>
                  <a:pt x="54" y="5427"/>
                  <a:pt x="67" y="5415"/>
                </a:cubicBezTo>
                <a:cubicBezTo>
                  <a:pt x="241" y="4892"/>
                  <a:pt x="429" y="4384"/>
                  <a:pt x="643" y="3876"/>
                </a:cubicBezTo>
                <a:cubicBezTo>
                  <a:pt x="843" y="3381"/>
                  <a:pt x="1124" y="2900"/>
                  <a:pt x="1431" y="2445"/>
                </a:cubicBezTo>
                <a:cubicBezTo>
                  <a:pt x="1579" y="2217"/>
                  <a:pt x="1740" y="2003"/>
                  <a:pt x="1900" y="1789"/>
                </a:cubicBezTo>
                <a:cubicBezTo>
                  <a:pt x="1980" y="1682"/>
                  <a:pt x="2073" y="1575"/>
                  <a:pt x="2168" y="1468"/>
                </a:cubicBezTo>
                <a:lnTo>
                  <a:pt x="2287" y="1321"/>
                </a:lnTo>
                <a:cubicBezTo>
                  <a:pt x="2341" y="1268"/>
                  <a:pt x="2382" y="1214"/>
                  <a:pt x="2435" y="1174"/>
                </a:cubicBezTo>
                <a:cubicBezTo>
                  <a:pt x="2783" y="746"/>
                  <a:pt x="3211" y="425"/>
                  <a:pt x="3625" y="50"/>
                </a:cubicBezTo>
                <a:cubicBezTo>
                  <a:pt x="3639" y="37"/>
                  <a:pt x="3639" y="23"/>
                  <a:pt x="3625" y="11"/>
                </a:cubicBezTo>
                <a:cubicBezTo>
                  <a:pt x="3625" y="4"/>
                  <a:pt x="3622" y="0"/>
                  <a:pt x="3617"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5309073" y="2653853"/>
            <a:ext cx="126911" cy="104040"/>
          </a:xfrm>
          <a:custGeom>
            <a:rect b="b" l="l" r="r" t="t"/>
            <a:pathLst>
              <a:path extrusionOk="0" h="1196" w="1459">
                <a:moveTo>
                  <a:pt x="998" y="0"/>
                </a:moveTo>
                <a:cubicBezTo>
                  <a:pt x="974" y="0"/>
                  <a:pt x="951" y="10"/>
                  <a:pt x="937" y="32"/>
                </a:cubicBezTo>
                <a:cubicBezTo>
                  <a:pt x="830" y="152"/>
                  <a:pt x="683" y="260"/>
                  <a:pt x="509" y="326"/>
                </a:cubicBezTo>
                <a:cubicBezTo>
                  <a:pt x="348" y="379"/>
                  <a:pt x="175" y="433"/>
                  <a:pt x="14" y="527"/>
                </a:cubicBezTo>
                <a:cubicBezTo>
                  <a:pt x="0" y="527"/>
                  <a:pt x="0" y="540"/>
                  <a:pt x="0" y="554"/>
                </a:cubicBezTo>
                <a:cubicBezTo>
                  <a:pt x="0" y="567"/>
                  <a:pt x="14" y="581"/>
                  <a:pt x="27" y="581"/>
                </a:cubicBezTo>
                <a:cubicBezTo>
                  <a:pt x="52" y="584"/>
                  <a:pt x="77" y="586"/>
                  <a:pt x="102" y="586"/>
                </a:cubicBezTo>
                <a:cubicBezTo>
                  <a:pt x="171" y="586"/>
                  <a:pt x="240" y="573"/>
                  <a:pt x="309" y="554"/>
                </a:cubicBezTo>
                <a:cubicBezTo>
                  <a:pt x="402" y="540"/>
                  <a:pt x="482" y="500"/>
                  <a:pt x="576" y="460"/>
                </a:cubicBezTo>
                <a:cubicBezTo>
                  <a:pt x="656" y="420"/>
                  <a:pt x="737" y="367"/>
                  <a:pt x="817" y="326"/>
                </a:cubicBezTo>
                <a:cubicBezTo>
                  <a:pt x="863" y="299"/>
                  <a:pt x="906" y="273"/>
                  <a:pt x="945" y="245"/>
                </a:cubicBezTo>
                <a:lnTo>
                  <a:pt x="945" y="245"/>
                </a:lnTo>
                <a:cubicBezTo>
                  <a:pt x="962" y="299"/>
                  <a:pt x="981" y="353"/>
                  <a:pt x="1004" y="406"/>
                </a:cubicBezTo>
                <a:cubicBezTo>
                  <a:pt x="1031" y="500"/>
                  <a:pt x="1058" y="581"/>
                  <a:pt x="1097" y="674"/>
                </a:cubicBezTo>
                <a:cubicBezTo>
                  <a:pt x="1138" y="768"/>
                  <a:pt x="1178" y="861"/>
                  <a:pt x="1231" y="941"/>
                </a:cubicBezTo>
                <a:cubicBezTo>
                  <a:pt x="1272" y="1035"/>
                  <a:pt x="1325" y="1116"/>
                  <a:pt x="1405" y="1182"/>
                </a:cubicBezTo>
                <a:cubicBezTo>
                  <a:pt x="1405" y="1196"/>
                  <a:pt x="1418" y="1196"/>
                  <a:pt x="1432" y="1196"/>
                </a:cubicBezTo>
                <a:cubicBezTo>
                  <a:pt x="1445" y="1196"/>
                  <a:pt x="1459" y="1182"/>
                  <a:pt x="1445" y="1155"/>
                </a:cubicBezTo>
                <a:cubicBezTo>
                  <a:pt x="1432" y="1062"/>
                  <a:pt x="1405" y="968"/>
                  <a:pt x="1365" y="888"/>
                </a:cubicBezTo>
                <a:lnTo>
                  <a:pt x="1285" y="607"/>
                </a:lnTo>
                <a:cubicBezTo>
                  <a:pt x="1258" y="513"/>
                  <a:pt x="1218" y="420"/>
                  <a:pt x="1191" y="340"/>
                </a:cubicBezTo>
                <a:cubicBezTo>
                  <a:pt x="1151" y="246"/>
                  <a:pt x="1124" y="152"/>
                  <a:pt x="1084" y="72"/>
                </a:cubicBezTo>
                <a:lnTo>
                  <a:pt x="1084" y="58"/>
                </a:lnTo>
                <a:cubicBezTo>
                  <a:pt x="1071" y="45"/>
                  <a:pt x="1071" y="32"/>
                  <a:pt x="1058" y="19"/>
                </a:cubicBezTo>
                <a:cubicBezTo>
                  <a:pt x="1039" y="7"/>
                  <a:pt x="1018" y="0"/>
                  <a:pt x="998"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319598" y="2530589"/>
            <a:ext cx="195542" cy="156321"/>
          </a:xfrm>
          <a:custGeom>
            <a:rect b="b" l="l" r="r" t="t"/>
            <a:pathLst>
              <a:path extrusionOk="0" h="1797" w="2248">
                <a:moveTo>
                  <a:pt x="1592" y="1"/>
                </a:moveTo>
                <a:cubicBezTo>
                  <a:pt x="1568" y="1"/>
                  <a:pt x="1545" y="11"/>
                  <a:pt x="1525" y="31"/>
                </a:cubicBezTo>
                <a:cubicBezTo>
                  <a:pt x="1431" y="111"/>
                  <a:pt x="1311" y="191"/>
                  <a:pt x="1190" y="271"/>
                </a:cubicBezTo>
                <a:cubicBezTo>
                  <a:pt x="1070" y="339"/>
                  <a:pt x="950" y="392"/>
                  <a:pt x="816" y="446"/>
                </a:cubicBezTo>
                <a:lnTo>
                  <a:pt x="414" y="592"/>
                </a:lnTo>
                <a:cubicBezTo>
                  <a:pt x="281" y="646"/>
                  <a:pt x="147" y="700"/>
                  <a:pt x="13" y="767"/>
                </a:cubicBezTo>
                <a:cubicBezTo>
                  <a:pt x="0" y="767"/>
                  <a:pt x="0" y="780"/>
                  <a:pt x="0" y="794"/>
                </a:cubicBezTo>
                <a:cubicBezTo>
                  <a:pt x="0" y="807"/>
                  <a:pt x="13" y="820"/>
                  <a:pt x="27" y="820"/>
                </a:cubicBezTo>
                <a:cubicBezTo>
                  <a:pt x="174" y="807"/>
                  <a:pt x="321" y="780"/>
                  <a:pt x="455" y="740"/>
                </a:cubicBezTo>
                <a:cubicBezTo>
                  <a:pt x="602" y="700"/>
                  <a:pt x="735" y="646"/>
                  <a:pt x="869" y="580"/>
                </a:cubicBezTo>
                <a:cubicBezTo>
                  <a:pt x="1003" y="526"/>
                  <a:pt x="1137" y="459"/>
                  <a:pt x="1271" y="392"/>
                </a:cubicBezTo>
                <a:cubicBezTo>
                  <a:pt x="1352" y="347"/>
                  <a:pt x="1439" y="302"/>
                  <a:pt x="1524" y="249"/>
                </a:cubicBezTo>
                <a:lnTo>
                  <a:pt x="1524" y="249"/>
                </a:lnTo>
                <a:cubicBezTo>
                  <a:pt x="1543" y="350"/>
                  <a:pt x="1564" y="451"/>
                  <a:pt x="1592" y="553"/>
                </a:cubicBezTo>
                <a:cubicBezTo>
                  <a:pt x="1632" y="713"/>
                  <a:pt x="1672" y="847"/>
                  <a:pt x="1725" y="994"/>
                </a:cubicBezTo>
                <a:cubicBezTo>
                  <a:pt x="1779" y="1141"/>
                  <a:pt x="1846" y="1288"/>
                  <a:pt x="1913" y="1422"/>
                </a:cubicBezTo>
                <a:cubicBezTo>
                  <a:pt x="1980" y="1556"/>
                  <a:pt x="2073" y="1703"/>
                  <a:pt x="2207" y="1796"/>
                </a:cubicBezTo>
                <a:lnTo>
                  <a:pt x="2234" y="1796"/>
                </a:lnTo>
                <a:cubicBezTo>
                  <a:pt x="2248" y="1784"/>
                  <a:pt x="2248" y="1770"/>
                  <a:pt x="2248" y="1757"/>
                </a:cubicBezTo>
                <a:cubicBezTo>
                  <a:pt x="2167" y="1623"/>
                  <a:pt x="2114" y="1489"/>
                  <a:pt x="2046" y="1355"/>
                </a:cubicBezTo>
                <a:cubicBezTo>
                  <a:pt x="1993" y="1222"/>
                  <a:pt x="1953" y="1074"/>
                  <a:pt x="1913" y="940"/>
                </a:cubicBezTo>
                <a:cubicBezTo>
                  <a:pt x="1873" y="794"/>
                  <a:pt x="1832" y="646"/>
                  <a:pt x="1793" y="512"/>
                </a:cubicBezTo>
                <a:lnTo>
                  <a:pt x="1672" y="71"/>
                </a:lnTo>
                <a:cubicBezTo>
                  <a:pt x="1672" y="57"/>
                  <a:pt x="1659" y="45"/>
                  <a:pt x="1659" y="31"/>
                </a:cubicBezTo>
                <a:cubicBezTo>
                  <a:pt x="1639" y="11"/>
                  <a:pt x="1615" y="1"/>
                  <a:pt x="1592"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354479" y="2449427"/>
            <a:ext cx="200239" cy="147883"/>
          </a:xfrm>
          <a:custGeom>
            <a:rect b="b" l="l" r="r" t="t"/>
            <a:pathLst>
              <a:path extrusionOk="0" h="1700" w="2302">
                <a:moveTo>
                  <a:pt x="1816" y="0"/>
                </a:moveTo>
                <a:cubicBezTo>
                  <a:pt x="1798" y="0"/>
                  <a:pt x="1780" y="5"/>
                  <a:pt x="1766" y="15"/>
                </a:cubicBezTo>
                <a:cubicBezTo>
                  <a:pt x="1645" y="108"/>
                  <a:pt x="1512" y="175"/>
                  <a:pt x="1365" y="241"/>
                </a:cubicBezTo>
                <a:cubicBezTo>
                  <a:pt x="1217" y="309"/>
                  <a:pt x="1071" y="375"/>
                  <a:pt x="923" y="416"/>
                </a:cubicBezTo>
                <a:cubicBezTo>
                  <a:pt x="776" y="469"/>
                  <a:pt x="629" y="509"/>
                  <a:pt x="468" y="562"/>
                </a:cubicBezTo>
                <a:cubicBezTo>
                  <a:pt x="322" y="616"/>
                  <a:pt x="174" y="669"/>
                  <a:pt x="27" y="737"/>
                </a:cubicBezTo>
                <a:cubicBezTo>
                  <a:pt x="13" y="737"/>
                  <a:pt x="1" y="750"/>
                  <a:pt x="13" y="764"/>
                </a:cubicBezTo>
                <a:cubicBezTo>
                  <a:pt x="13" y="790"/>
                  <a:pt x="27" y="790"/>
                  <a:pt x="40" y="790"/>
                </a:cubicBezTo>
                <a:cubicBezTo>
                  <a:pt x="201" y="776"/>
                  <a:pt x="361" y="750"/>
                  <a:pt x="522" y="710"/>
                </a:cubicBezTo>
                <a:cubicBezTo>
                  <a:pt x="669" y="669"/>
                  <a:pt x="816" y="616"/>
                  <a:pt x="977" y="562"/>
                </a:cubicBezTo>
                <a:cubicBezTo>
                  <a:pt x="1124" y="496"/>
                  <a:pt x="1271" y="443"/>
                  <a:pt x="1431" y="389"/>
                </a:cubicBezTo>
                <a:cubicBezTo>
                  <a:pt x="1534" y="352"/>
                  <a:pt x="1637" y="308"/>
                  <a:pt x="1740" y="253"/>
                </a:cubicBezTo>
                <a:lnTo>
                  <a:pt x="1740" y="253"/>
                </a:lnTo>
                <a:cubicBezTo>
                  <a:pt x="1750" y="345"/>
                  <a:pt x="1761" y="434"/>
                  <a:pt x="1779" y="523"/>
                </a:cubicBezTo>
                <a:cubicBezTo>
                  <a:pt x="1806" y="657"/>
                  <a:pt x="1847" y="803"/>
                  <a:pt x="1886" y="937"/>
                </a:cubicBezTo>
                <a:cubicBezTo>
                  <a:pt x="1927" y="1071"/>
                  <a:pt x="1966" y="1204"/>
                  <a:pt x="2020" y="1325"/>
                </a:cubicBezTo>
                <a:cubicBezTo>
                  <a:pt x="2087" y="1459"/>
                  <a:pt x="2154" y="1593"/>
                  <a:pt x="2261" y="1686"/>
                </a:cubicBezTo>
                <a:cubicBezTo>
                  <a:pt x="2261" y="1700"/>
                  <a:pt x="2275" y="1700"/>
                  <a:pt x="2287" y="1700"/>
                </a:cubicBezTo>
                <a:cubicBezTo>
                  <a:pt x="2301" y="1686"/>
                  <a:pt x="2301" y="1673"/>
                  <a:pt x="2301" y="1659"/>
                </a:cubicBezTo>
                <a:cubicBezTo>
                  <a:pt x="2248" y="1525"/>
                  <a:pt x="2207" y="1406"/>
                  <a:pt x="2168" y="1272"/>
                </a:cubicBezTo>
                <a:cubicBezTo>
                  <a:pt x="2127" y="1151"/>
                  <a:pt x="2087" y="1017"/>
                  <a:pt x="2061" y="883"/>
                </a:cubicBezTo>
                <a:lnTo>
                  <a:pt x="1980" y="482"/>
                </a:lnTo>
                <a:cubicBezTo>
                  <a:pt x="1954" y="348"/>
                  <a:pt x="1940" y="215"/>
                  <a:pt x="1913" y="95"/>
                </a:cubicBezTo>
                <a:lnTo>
                  <a:pt x="1913" y="81"/>
                </a:lnTo>
                <a:cubicBezTo>
                  <a:pt x="1913" y="68"/>
                  <a:pt x="1913" y="54"/>
                  <a:pt x="1900" y="41"/>
                </a:cubicBezTo>
                <a:cubicBezTo>
                  <a:pt x="1883" y="15"/>
                  <a:pt x="1849" y="0"/>
                  <a:pt x="1816"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070560" y="3119685"/>
            <a:ext cx="463195" cy="787173"/>
          </a:xfrm>
          <a:custGeom>
            <a:rect b="b" l="l" r="r" t="t"/>
            <a:pathLst>
              <a:path extrusionOk="0" h="9049" w="5325">
                <a:moveTo>
                  <a:pt x="2735" y="0"/>
                </a:moveTo>
                <a:cubicBezTo>
                  <a:pt x="2339" y="0"/>
                  <a:pt x="215" y="931"/>
                  <a:pt x="215" y="1980"/>
                </a:cubicBezTo>
                <a:cubicBezTo>
                  <a:pt x="215" y="2495"/>
                  <a:pt x="524" y="2625"/>
                  <a:pt x="838" y="2625"/>
                </a:cubicBezTo>
                <a:cubicBezTo>
                  <a:pt x="1159" y="2625"/>
                  <a:pt x="1485" y="2488"/>
                  <a:pt x="1485" y="2488"/>
                </a:cubicBezTo>
                <a:lnTo>
                  <a:pt x="1485" y="2488"/>
                </a:lnTo>
                <a:cubicBezTo>
                  <a:pt x="1485" y="2489"/>
                  <a:pt x="1" y="4295"/>
                  <a:pt x="468" y="4963"/>
                </a:cubicBezTo>
                <a:cubicBezTo>
                  <a:pt x="606" y="5169"/>
                  <a:pt x="767" y="5241"/>
                  <a:pt x="926" y="5241"/>
                </a:cubicBezTo>
                <a:cubicBezTo>
                  <a:pt x="1293" y="5241"/>
                  <a:pt x="1645" y="4857"/>
                  <a:pt x="1646" y="4856"/>
                </a:cubicBezTo>
                <a:lnTo>
                  <a:pt x="1646" y="4856"/>
                </a:lnTo>
                <a:cubicBezTo>
                  <a:pt x="1645" y="4857"/>
                  <a:pt x="1030" y="6890"/>
                  <a:pt x="1753" y="7491"/>
                </a:cubicBezTo>
                <a:cubicBezTo>
                  <a:pt x="1929" y="7635"/>
                  <a:pt x="2070" y="7689"/>
                  <a:pt x="2181" y="7689"/>
                </a:cubicBezTo>
                <a:cubicBezTo>
                  <a:pt x="2527" y="7689"/>
                  <a:pt x="2596" y="7170"/>
                  <a:pt x="2596" y="7170"/>
                </a:cubicBezTo>
                <a:cubicBezTo>
                  <a:pt x="2596" y="7170"/>
                  <a:pt x="3051" y="8936"/>
                  <a:pt x="3920" y="9043"/>
                </a:cubicBezTo>
                <a:cubicBezTo>
                  <a:pt x="3951" y="9047"/>
                  <a:pt x="3982" y="9048"/>
                  <a:pt x="4010" y="9048"/>
                </a:cubicBezTo>
                <a:cubicBezTo>
                  <a:pt x="4758" y="9048"/>
                  <a:pt x="4348" y="7746"/>
                  <a:pt x="4348" y="7746"/>
                </a:cubicBezTo>
                <a:lnTo>
                  <a:pt x="4348" y="7746"/>
                </a:lnTo>
                <a:cubicBezTo>
                  <a:pt x="4348" y="7746"/>
                  <a:pt x="4649" y="8012"/>
                  <a:pt x="4876" y="8012"/>
                </a:cubicBezTo>
                <a:cubicBezTo>
                  <a:pt x="4963" y="8012"/>
                  <a:pt x="5039" y="7973"/>
                  <a:pt x="5084" y="7866"/>
                </a:cubicBezTo>
                <a:cubicBezTo>
                  <a:pt x="5325" y="7277"/>
                  <a:pt x="4348" y="6234"/>
                  <a:pt x="4348" y="6234"/>
                </a:cubicBezTo>
                <a:lnTo>
                  <a:pt x="4348" y="6234"/>
                </a:lnTo>
                <a:cubicBezTo>
                  <a:pt x="4348" y="6234"/>
                  <a:pt x="4421" y="6256"/>
                  <a:pt x="4514" y="6256"/>
                </a:cubicBezTo>
                <a:cubicBezTo>
                  <a:pt x="4674" y="6256"/>
                  <a:pt x="4893" y="6192"/>
                  <a:pt x="4909" y="5846"/>
                </a:cubicBezTo>
                <a:cubicBezTo>
                  <a:pt x="4923" y="5297"/>
                  <a:pt x="3987" y="4429"/>
                  <a:pt x="3987" y="4428"/>
                </a:cubicBezTo>
                <a:lnTo>
                  <a:pt x="3987" y="4428"/>
                </a:lnTo>
                <a:cubicBezTo>
                  <a:pt x="3987" y="4429"/>
                  <a:pt x="4146" y="4558"/>
                  <a:pt x="4307" y="4558"/>
                </a:cubicBezTo>
                <a:cubicBezTo>
                  <a:pt x="4415" y="4558"/>
                  <a:pt x="4524" y="4500"/>
                  <a:pt x="4588" y="4307"/>
                </a:cubicBezTo>
                <a:cubicBezTo>
                  <a:pt x="4749" y="3826"/>
                  <a:pt x="3720" y="2810"/>
                  <a:pt x="3719" y="2809"/>
                </a:cubicBezTo>
                <a:lnTo>
                  <a:pt x="3719" y="2809"/>
                </a:lnTo>
                <a:cubicBezTo>
                  <a:pt x="3720" y="2809"/>
                  <a:pt x="3991" y="3016"/>
                  <a:pt x="4220" y="3016"/>
                </a:cubicBezTo>
                <a:cubicBezTo>
                  <a:pt x="4320" y="3016"/>
                  <a:pt x="4411" y="2977"/>
                  <a:pt x="4468" y="2863"/>
                </a:cubicBezTo>
                <a:cubicBezTo>
                  <a:pt x="4736" y="2301"/>
                  <a:pt x="3491" y="14"/>
                  <a:pt x="2742" y="0"/>
                </a:cubicBezTo>
                <a:cubicBezTo>
                  <a:pt x="2740" y="0"/>
                  <a:pt x="2737" y="0"/>
                  <a:pt x="273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273061" y="2953969"/>
            <a:ext cx="150136" cy="895388"/>
          </a:xfrm>
          <a:custGeom>
            <a:rect b="b" l="l" r="r" t="t"/>
            <a:pathLst>
              <a:path extrusionOk="0" h="10293" w="1726">
                <a:moveTo>
                  <a:pt x="1685" y="0"/>
                </a:moveTo>
                <a:cubicBezTo>
                  <a:pt x="1681" y="0"/>
                  <a:pt x="1676" y="2"/>
                  <a:pt x="1672" y="6"/>
                </a:cubicBezTo>
                <a:cubicBezTo>
                  <a:pt x="1311" y="314"/>
                  <a:pt x="1044" y="689"/>
                  <a:pt x="816" y="1076"/>
                </a:cubicBezTo>
                <a:cubicBezTo>
                  <a:pt x="762" y="1183"/>
                  <a:pt x="709" y="1277"/>
                  <a:pt x="655" y="1384"/>
                </a:cubicBezTo>
                <a:lnTo>
                  <a:pt x="589" y="1545"/>
                </a:lnTo>
                <a:lnTo>
                  <a:pt x="521" y="1705"/>
                </a:lnTo>
                <a:cubicBezTo>
                  <a:pt x="428" y="1905"/>
                  <a:pt x="361" y="2133"/>
                  <a:pt x="295" y="2347"/>
                </a:cubicBezTo>
                <a:cubicBezTo>
                  <a:pt x="174" y="2788"/>
                  <a:pt x="93" y="3243"/>
                  <a:pt x="40" y="3698"/>
                </a:cubicBezTo>
                <a:cubicBezTo>
                  <a:pt x="27" y="3805"/>
                  <a:pt x="27" y="3926"/>
                  <a:pt x="27" y="4033"/>
                </a:cubicBezTo>
                <a:cubicBezTo>
                  <a:pt x="13" y="4153"/>
                  <a:pt x="13" y="4260"/>
                  <a:pt x="0" y="4380"/>
                </a:cubicBezTo>
                <a:cubicBezTo>
                  <a:pt x="13" y="4607"/>
                  <a:pt x="13" y="4835"/>
                  <a:pt x="27" y="5062"/>
                </a:cubicBezTo>
                <a:cubicBezTo>
                  <a:pt x="81" y="5972"/>
                  <a:pt x="227" y="6868"/>
                  <a:pt x="468" y="7751"/>
                </a:cubicBezTo>
                <a:cubicBezTo>
                  <a:pt x="589" y="8192"/>
                  <a:pt x="735" y="8620"/>
                  <a:pt x="896" y="9048"/>
                </a:cubicBezTo>
                <a:cubicBezTo>
                  <a:pt x="1056" y="9476"/>
                  <a:pt x="1231" y="9891"/>
                  <a:pt x="1472" y="10279"/>
                </a:cubicBezTo>
                <a:cubicBezTo>
                  <a:pt x="1472" y="10293"/>
                  <a:pt x="1485" y="10293"/>
                  <a:pt x="1498" y="10293"/>
                </a:cubicBezTo>
                <a:cubicBezTo>
                  <a:pt x="1511" y="10293"/>
                  <a:pt x="1525" y="10279"/>
                  <a:pt x="1511" y="10252"/>
                </a:cubicBezTo>
                <a:cubicBezTo>
                  <a:pt x="1177" y="9423"/>
                  <a:pt x="869" y="8581"/>
                  <a:pt x="655" y="7698"/>
                </a:cubicBezTo>
                <a:cubicBezTo>
                  <a:pt x="589" y="7484"/>
                  <a:pt x="548" y="7270"/>
                  <a:pt x="495" y="7042"/>
                </a:cubicBezTo>
                <a:cubicBezTo>
                  <a:pt x="455" y="6828"/>
                  <a:pt x="414" y="6601"/>
                  <a:pt x="375" y="6387"/>
                </a:cubicBezTo>
                <a:lnTo>
                  <a:pt x="321" y="6052"/>
                </a:lnTo>
                <a:lnTo>
                  <a:pt x="281" y="5718"/>
                </a:lnTo>
                <a:cubicBezTo>
                  <a:pt x="241" y="5490"/>
                  <a:pt x="227" y="5276"/>
                  <a:pt x="200" y="5049"/>
                </a:cubicBezTo>
                <a:cubicBezTo>
                  <a:pt x="120" y="4153"/>
                  <a:pt x="188" y="3243"/>
                  <a:pt x="441" y="2387"/>
                </a:cubicBezTo>
                <a:cubicBezTo>
                  <a:pt x="575" y="1959"/>
                  <a:pt x="735" y="1545"/>
                  <a:pt x="949" y="1156"/>
                </a:cubicBezTo>
                <a:cubicBezTo>
                  <a:pt x="1163" y="755"/>
                  <a:pt x="1404" y="380"/>
                  <a:pt x="1712" y="59"/>
                </a:cubicBezTo>
                <a:lnTo>
                  <a:pt x="1712" y="47"/>
                </a:lnTo>
                <a:cubicBezTo>
                  <a:pt x="1725" y="47"/>
                  <a:pt x="1725" y="20"/>
                  <a:pt x="1712" y="6"/>
                </a:cubicBezTo>
                <a:cubicBezTo>
                  <a:pt x="1703" y="6"/>
                  <a:pt x="1694" y="0"/>
                  <a:pt x="1685"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696591" y="2250481"/>
            <a:ext cx="40709" cy="39667"/>
          </a:xfrm>
          <a:custGeom>
            <a:rect b="b" l="l" r="r" t="t"/>
            <a:pathLst>
              <a:path extrusionOk="0" h="456" w="468">
                <a:moveTo>
                  <a:pt x="241" y="1"/>
                </a:moveTo>
                <a:cubicBezTo>
                  <a:pt x="200" y="1"/>
                  <a:pt x="174" y="1"/>
                  <a:pt x="147" y="14"/>
                </a:cubicBezTo>
                <a:cubicBezTo>
                  <a:pt x="120" y="28"/>
                  <a:pt x="93" y="40"/>
                  <a:pt x="67" y="67"/>
                </a:cubicBezTo>
                <a:cubicBezTo>
                  <a:pt x="54" y="81"/>
                  <a:pt x="40" y="108"/>
                  <a:pt x="27" y="135"/>
                </a:cubicBezTo>
                <a:cubicBezTo>
                  <a:pt x="13" y="161"/>
                  <a:pt x="0" y="201"/>
                  <a:pt x="0" y="228"/>
                </a:cubicBezTo>
                <a:cubicBezTo>
                  <a:pt x="13" y="254"/>
                  <a:pt x="13" y="268"/>
                  <a:pt x="13" y="295"/>
                </a:cubicBezTo>
                <a:cubicBezTo>
                  <a:pt x="27" y="335"/>
                  <a:pt x="40" y="361"/>
                  <a:pt x="67" y="388"/>
                </a:cubicBezTo>
                <a:cubicBezTo>
                  <a:pt x="93" y="402"/>
                  <a:pt x="107" y="415"/>
                  <a:pt x="120" y="429"/>
                </a:cubicBezTo>
                <a:cubicBezTo>
                  <a:pt x="161" y="456"/>
                  <a:pt x="200" y="456"/>
                  <a:pt x="241" y="456"/>
                </a:cubicBezTo>
                <a:cubicBezTo>
                  <a:pt x="268" y="456"/>
                  <a:pt x="295" y="456"/>
                  <a:pt x="321" y="442"/>
                </a:cubicBezTo>
                <a:cubicBezTo>
                  <a:pt x="348" y="429"/>
                  <a:pt x="375" y="415"/>
                  <a:pt x="402" y="388"/>
                </a:cubicBezTo>
                <a:cubicBezTo>
                  <a:pt x="428" y="375"/>
                  <a:pt x="441" y="349"/>
                  <a:pt x="441" y="322"/>
                </a:cubicBezTo>
                <a:cubicBezTo>
                  <a:pt x="468" y="295"/>
                  <a:pt x="468" y="254"/>
                  <a:pt x="468" y="228"/>
                </a:cubicBezTo>
                <a:cubicBezTo>
                  <a:pt x="468" y="201"/>
                  <a:pt x="468" y="188"/>
                  <a:pt x="455" y="161"/>
                </a:cubicBezTo>
                <a:cubicBezTo>
                  <a:pt x="455" y="121"/>
                  <a:pt x="428" y="94"/>
                  <a:pt x="402" y="67"/>
                </a:cubicBezTo>
                <a:cubicBezTo>
                  <a:pt x="388" y="54"/>
                  <a:pt x="375" y="40"/>
                  <a:pt x="348" y="28"/>
                </a:cubicBezTo>
                <a:cubicBezTo>
                  <a:pt x="321" y="1"/>
                  <a:pt x="281" y="1"/>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776792" y="2267879"/>
            <a:ext cx="29227" cy="29229"/>
          </a:xfrm>
          <a:custGeom>
            <a:rect b="b" l="l" r="r" t="t"/>
            <a:pathLst>
              <a:path extrusionOk="0" h="336" w="336">
                <a:moveTo>
                  <a:pt x="161" y="1"/>
                </a:moveTo>
                <a:cubicBezTo>
                  <a:pt x="134" y="1"/>
                  <a:pt x="108" y="15"/>
                  <a:pt x="81" y="28"/>
                </a:cubicBezTo>
                <a:cubicBezTo>
                  <a:pt x="54" y="42"/>
                  <a:pt x="41" y="68"/>
                  <a:pt x="27" y="81"/>
                </a:cubicBezTo>
                <a:cubicBezTo>
                  <a:pt x="15" y="108"/>
                  <a:pt x="1" y="135"/>
                  <a:pt x="1" y="175"/>
                </a:cubicBezTo>
                <a:cubicBezTo>
                  <a:pt x="1" y="202"/>
                  <a:pt x="15" y="229"/>
                  <a:pt x="27" y="256"/>
                </a:cubicBezTo>
                <a:cubicBezTo>
                  <a:pt x="41" y="282"/>
                  <a:pt x="54" y="295"/>
                  <a:pt x="81" y="309"/>
                </a:cubicBezTo>
                <a:cubicBezTo>
                  <a:pt x="108" y="322"/>
                  <a:pt x="134" y="336"/>
                  <a:pt x="161" y="336"/>
                </a:cubicBezTo>
                <a:cubicBezTo>
                  <a:pt x="202" y="336"/>
                  <a:pt x="229" y="322"/>
                  <a:pt x="255" y="309"/>
                </a:cubicBezTo>
                <a:cubicBezTo>
                  <a:pt x="268" y="295"/>
                  <a:pt x="282" y="295"/>
                  <a:pt x="295" y="282"/>
                </a:cubicBezTo>
                <a:cubicBezTo>
                  <a:pt x="309" y="268"/>
                  <a:pt x="309" y="256"/>
                  <a:pt x="322" y="242"/>
                </a:cubicBezTo>
                <a:cubicBezTo>
                  <a:pt x="322" y="242"/>
                  <a:pt x="322" y="229"/>
                  <a:pt x="336" y="229"/>
                </a:cubicBezTo>
                <a:lnTo>
                  <a:pt x="336" y="175"/>
                </a:lnTo>
                <a:lnTo>
                  <a:pt x="336" y="135"/>
                </a:lnTo>
                <a:cubicBezTo>
                  <a:pt x="336" y="122"/>
                  <a:pt x="336" y="122"/>
                  <a:pt x="322" y="108"/>
                </a:cubicBezTo>
                <a:cubicBezTo>
                  <a:pt x="322" y="95"/>
                  <a:pt x="309" y="81"/>
                  <a:pt x="309" y="68"/>
                </a:cubicBezTo>
                <a:cubicBezTo>
                  <a:pt x="282" y="54"/>
                  <a:pt x="295" y="54"/>
                  <a:pt x="268" y="42"/>
                </a:cubicBezTo>
                <a:cubicBezTo>
                  <a:pt x="268" y="42"/>
                  <a:pt x="268" y="28"/>
                  <a:pt x="255" y="28"/>
                </a:cubicBezTo>
                <a:cubicBezTo>
                  <a:pt x="229" y="15"/>
                  <a:pt x="202"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780358" y="2226037"/>
            <a:ext cx="24443" cy="21052"/>
          </a:xfrm>
          <a:custGeom>
            <a:rect b="b" l="l" r="r" t="t"/>
            <a:pathLst>
              <a:path extrusionOk="0" h="242" w="281">
                <a:moveTo>
                  <a:pt x="120" y="0"/>
                </a:moveTo>
                <a:cubicBezTo>
                  <a:pt x="107" y="0"/>
                  <a:pt x="93" y="0"/>
                  <a:pt x="81" y="14"/>
                </a:cubicBezTo>
                <a:cubicBezTo>
                  <a:pt x="67" y="14"/>
                  <a:pt x="54" y="14"/>
                  <a:pt x="40" y="27"/>
                </a:cubicBezTo>
                <a:cubicBezTo>
                  <a:pt x="27" y="41"/>
                  <a:pt x="27" y="54"/>
                  <a:pt x="13" y="68"/>
                </a:cubicBezTo>
                <a:cubicBezTo>
                  <a:pt x="13" y="81"/>
                  <a:pt x="0" y="95"/>
                  <a:pt x="0" y="121"/>
                </a:cubicBezTo>
                <a:cubicBezTo>
                  <a:pt x="13" y="134"/>
                  <a:pt x="13" y="134"/>
                  <a:pt x="13" y="148"/>
                </a:cubicBezTo>
                <a:cubicBezTo>
                  <a:pt x="13" y="175"/>
                  <a:pt x="27" y="188"/>
                  <a:pt x="40" y="202"/>
                </a:cubicBezTo>
                <a:lnTo>
                  <a:pt x="67" y="228"/>
                </a:lnTo>
                <a:cubicBezTo>
                  <a:pt x="81" y="228"/>
                  <a:pt x="107" y="241"/>
                  <a:pt x="120" y="241"/>
                </a:cubicBezTo>
                <a:lnTo>
                  <a:pt x="174" y="241"/>
                </a:lnTo>
                <a:cubicBezTo>
                  <a:pt x="174" y="228"/>
                  <a:pt x="174" y="228"/>
                  <a:pt x="188" y="228"/>
                </a:cubicBezTo>
                <a:cubicBezTo>
                  <a:pt x="200" y="228"/>
                  <a:pt x="200" y="228"/>
                  <a:pt x="214" y="214"/>
                </a:cubicBezTo>
                <a:cubicBezTo>
                  <a:pt x="241" y="202"/>
                  <a:pt x="254" y="188"/>
                  <a:pt x="254" y="175"/>
                </a:cubicBezTo>
                <a:cubicBezTo>
                  <a:pt x="268" y="161"/>
                  <a:pt x="281" y="134"/>
                  <a:pt x="281" y="121"/>
                </a:cubicBezTo>
                <a:cubicBezTo>
                  <a:pt x="281" y="95"/>
                  <a:pt x="268" y="81"/>
                  <a:pt x="254" y="54"/>
                </a:cubicBezTo>
                <a:cubicBezTo>
                  <a:pt x="254" y="41"/>
                  <a:pt x="241" y="27"/>
                  <a:pt x="214" y="14"/>
                </a:cubicBezTo>
                <a:cubicBezTo>
                  <a:pt x="200" y="14"/>
                  <a:pt x="200" y="14"/>
                  <a:pt x="1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509226" y="3900507"/>
            <a:ext cx="32619" cy="32621"/>
          </a:xfrm>
          <a:custGeom>
            <a:rect b="b" l="l" r="r" t="t"/>
            <a:pathLst>
              <a:path extrusionOk="0" h="375" w="375">
                <a:moveTo>
                  <a:pt x="187" y="0"/>
                </a:moveTo>
                <a:cubicBezTo>
                  <a:pt x="161" y="0"/>
                  <a:pt x="134" y="13"/>
                  <a:pt x="107" y="27"/>
                </a:cubicBezTo>
                <a:cubicBezTo>
                  <a:pt x="94" y="27"/>
                  <a:pt x="68" y="40"/>
                  <a:pt x="54" y="54"/>
                </a:cubicBezTo>
                <a:cubicBezTo>
                  <a:pt x="41" y="81"/>
                  <a:pt x="27" y="93"/>
                  <a:pt x="14" y="120"/>
                </a:cubicBezTo>
                <a:cubicBezTo>
                  <a:pt x="0" y="147"/>
                  <a:pt x="0" y="161"/>
                  <a:pt x="0" y="188"/>
                </a:cubicBezTo>
                <a:lnTo>
                  <a:pt x="0" y="241"/>
                </a:lnTo>
                <a:cubicBezTo>
                  <a:pt x="14" y="268"/>
                  <a:pt x="27" y="295"/>
                  <a:pt x="54" y="321"/>
                </a:cubicBezTo>
                <a:cubicBezTo>
                  <a:pt x="68" y="334"/>
                  <a:pt x="80" y="334"/>
                  <a:pt x="94" y="348"/>
                </a:cubicBezTo>
                <a:cubicBezTo>
                  <a:pt x="121" y="361"/>
                  <a:pt x="148" y="375"/>
                  <a:pt x="187" y="375"/>
                </a:cubicBezTo>
                <a:cubicBezTo>
                  <a:pt x="214" y="375"/>
                  <a:pt x="228" y="375"/>
                  <a:pt x="255" y="361"/>
                </a:cubicBezTo>
                <a:cubicBezTo>
                  <a:pt x="282" y="348"/>
                  <a:pt x="294" y="334"/>
                  <a:pt x="308" y="321"/>
                </a:cubicBezTo>
                <a:cubicBezTo>
                  <a:pt x="335" y="307"/>
                  <a:pt x="348" y="281"/>
                  <a:pt x="348" y="254"/>
                </a:cubicBezTo>
                <a:cubicBezTo>
                  <a:pt x="362" y="241"/>
                  <a:pt x="375" y="214"/>
                  <a:pt x="362" y="188"/>
                </a:cubicBezTo>
                <a:lnTo>
                  <a:pt x="362" y="147"/>
                </a:lnTo>
                <a:cubicBezTo>
                  <a:pt x="348" y="107"/>
                  <a:pt x="335" y="81"/>
                  <a:pt x="308" y="54"/>
                </a:cubicBezTo>
                <a:cubicBezTo>
                  <a:pt x="294" y="54"/>
                  <a:pt x="294" y="40"/>
                  <a:pt x="282" y="27"/>
                </a:cubicBezTo>
                <a:cubicBezTo>
                  <a:pt x="255" y="13"/>
                  <a:pt x="214" y="0"/>
                  <a:pt x="1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5577857" y="3912425"/>
            <a:ext cx="23399" cy="21574"/>
          </a:xfrm>
          <a:custGeom>
            <a:rect b="b" l="l" r="r" t="t"/>
            <a:pathLst>
              <a:path extrusionOk="0" h="248" w="269">
                <a:moveTo>
                  <a:pt x="141" y="0"/>
                </a:moveTo>
                <a:cubicBezTo>
                  <a:pt x="131" y="0"/>
                  <a:pt x="121" y="4"/>
                  <a:pt x="108" y="10"/>
                </a:cubicBezTo>
                <a:lnTo>
                  <a:pt x="94" y="10"/>
                </a:lnTo>
                <a:cubicBezTo>
                  <a:pt x="81" y="10"/>
                  <a:pt x="81" y="24"/>
                  <a:pt x="67" y="24"/>
                </a:cubicBezTo>
                <a:cubicBezTo>
                  <a:pt x="54" y="37"/>
                  <a:pt x="40" y="37"/>
                  <a:pt x="28" y="51"/>
                </a:cubicBezTo>
                <a:cubicBezTo>
                  <a:pt x="28" y="63"/>
                  <a:pt x="14" y="63"/>
                  <a:pt x="14" y="77"/>
                </a:cubicBezTo>
                <a:cubicBezTo>
                  <a:pt x="14" y="90"/>
                  <a:pt x="1" y="104"/>
                  <a:pt x="1" y="131"/>
                </a:cubicBezTo>
                <a:cubicBezTo>
                  <a:pt x="14" y="131"/>
                  <a:pt x="14" y="144"/>
                  <a:pt x="14" y="158"/>
                </a:cubicBezTo>
                <a:cubicBezTo>
                  <a:pt x="14" y="170"/>
                  <a:pt x="14" y="170"/>
                  <a:pt x="28" y="184"/>
                </a:cubicBezTo>
                <a:cubicBezTo>
                  <a:pt x="28" y="197"/>
                  <a:pt x="40" y="211"/>
                  <a:pt x="54" y="211"/>
                </a:cubicBezTo>
                <a:cubicBezTo>
                  <a:pt x="67" y="224"/>
                  <a:pt x="81" y="238"/>
                  <a:pt x="94" y="238"/>
                </a:cubicBezTo>
                <a:lnTo>
                  <a:pt x="108" y="238"/>
                </a:lnTo>
                <a:cubicBezTo>
                  <a:pt x="121" y="244"/>
                  <a:pt x="131" y="247"/>
                  <a:pt x="141" y="247"/>
                </a:cubicBezTo>
                <a:cubicBezTo>
                  <a:pt x="151" y="247"/>
                  <a:pt x="161" y="244"/>
                  <a:pt x="174" y="238"/>
                </a:cubicBezTo>
                <a:cubicBezTo>
                  <a:pt x="188" y="238"/>
                  <a:pt x="215" y="224"/>
                  <a:pt x="228" y="211"/>
                </a:cubicBezTo>
                <a:cubicBezTo>
                  <a:pt x="228" y="197"/>
                  <a:pt x="242" y="197"/>
                  <a:pt x="242" y="184"/>
                </a:cubicBezTo>
                <a:cubicBezTo>
                  <a:pt x="254" y="170"/>
                  <a:pt x="268" y="144"/>
                  <a:pt x="268" y="131"/>
                </a:cubicBezTo>
                <a:cubicBezTo>
                  <a:pt x="268" y="104"/>
                  <a:pt x="254" y="90"/>
                  <a:pt x="254" y="77"/>
                </a:cubicBezTo>
                <a:cubicBezTo>
                  <a:pt x="242" y="63"/>
                  <a:pt x="242" y="51"/>
                  <a:pt x="228" y="37"/>
                </a:cubicBezTo>
                <a:cubicBezTo>
                  <a:pt x="215" y="24"/>
                  <a:pt x="188" y="10"/>
                  <a:pt x="174" y="10"/>
                </a:cubicBezTo>
                <a:cubicBezTo>
                  <a:pt x="161" y="4"/>
                  <a:pt x="151" y="0"/>
                  <a:pt x="1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5527841" y="3834134"/>
            <a:ext cx="30271" cy="30360"/>
          </a:xfrm>
          <a:custGeom>
            <a:rect b="b" l="l" r="r" t="t"/>
            <a:pathLst>
              <a:path extrusionOk="0" h="349" w="348">
                <a:moveTo>
                  <a:pt x="187" y="0"/>
                </a:moveTo>
                <a:cubicBezTo>
                  <a:pt x="175" y="14"/>
                  <a:pt x="148" y="14"/>
                  <a:pt x="134" y="14"/>
                </a:cubicBezTo>
                <a:cubicBezTo>
                  <a:pt x="107" y="14"/>
                  <a:pt x="94" y="27"/>
                  <a:pt x="68" y="54"/>
                </a:cubicBezTo>
                <a:lnTo>
                  <a:pt x="54" y="68"/>
                </a:lnTo>
                <a:cubicBezTo>
                  <a:pt x="41" y="81"/>
                  <a:pt x="41" y="95"/>
                  <a:pt x="27" y="107"/>
                </a:cubicBezTo>
                <a:cubicBezTo>
                  <a:pt x="14" y="121"/>
                  <a:pt x="14" y="134"/>
                  <a:pt x="14" y="148"/>
                </a:cubicBezTo>
                <a:lnTo>
                  <a:pt x="14" y="161"/>
                </a:lnTo>
                <a:cubicBezTo>
                  <a:pt x="0" y="188"/>
                  <a:pt x="0" y="214"/>
                  <a:pt x="14" y="241"/>
                </a:cubicBezTo>
                <a:cubicBezTo>
                  <a:pt x="14" y="268"/>
                  <a:pt x="27" y="282"/>
                  <a:pt x="54" y="309"/>
                </a:cubicBezTo>
                <a:cubicBezTo>
                  <a:pt x="68" y="321"/>
                  <a:pt x="94" y="335"/>
                  <a:pt x="121" y="348"/>
                </a:cubicBezTo>
                <a:lnTo>
                  <a:pt x="214" y="348"/>
                </a:lnTo>
                <a:cubicBezTo>
                  <a:pt x="228" y="335"/>
                  <a:pt x="241" y="335"/>
                  <a:pt x="255" y="321"/>
                </a:cubicBezTo>
                <a:cubicBezTo>
                  <a:pt x="268" y="321"/>
                  <a:pt x="268" y="309"/>
                  <a:pt x="282" y="295"/>
                </a:cubicBezTo>
                <a:cubicBezTo>
                  <a:pt x="294" y="295"/>
                  <a:pt x="294" y="295"/>
                  <a:pt x="294" y="282"/>
                </a:cubicBezTo>
                <a:cubicBezTo>
                  <a:pt x="321" y="268"/>
                  <a:pt x="321" y="255"/>
                  <a:pt x="335" y="228"/>
                </a:cubicBezTo>
                <a:cubicBezTo>
                  <a:pt x="348" y="214"/>
                  <a:pt x="348" y="188"/>
                  <a:pt x="348" y="175"/>
                </a:cubicBezTo>
                <a:cubicBezTo>
                  <a:pt x="348" y="148"/>
                  <a:pt x="348" y="121"/>
                  <a:pt x="335" y="107"/>
                </a:cubicBezTo>
                <a:cubicBezTo>
                  <a:pt x="321" y="81"/>
                  <a:pt x="321" y="68"/>
                  <a:pt x="294" y="54"/>
                </a:cubicBezTo>
                <a:cubicBezTo>
                  <a:pt x="294" y="41"/>
                  <a:pt x="282" y="41"/>
                  <a:pt x="268" y="27"/>
                </a:cubicBezTo>
                <a:cubicBezTo>
                  <a:pt x="241" y="14"/>
                  <a:pt x="214" y="0"/>
                  <a:pt x="1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7497703" y="1961935"/>
            <a:ext cx="45406" cy="43060"/>
          </a:xfrm>
          <a:custGeom>
            <a:rect b="b" l="l" r="r" t="t"/>
            <a:pathLst>
              <a:path extrusionOk="0" h="495" w="522">
                <a:moveTo>
                  <a:pt x="188" y="0"/>
                </a:moveTo>
                <a:cubicBezTo>
                  <a:pt x="147" y="13"/>
                  <a:pt x="121" y="27"/>
                  <a:pt x="94" y="54"/>
                </a:cubicBezTo>
                <a:cubicBezTo>
                  <a:pt x="67" y="67"/>
                  <a:pt x="54" y="94"/>
                  <a:pt x="28" y="120"/>
                </a:cubicBezTo>
                <a:cubicBezTo>
                  <a:pt x="14" y="147"/>
                  <a:pt x="1" y="174"/>
                  <a:pt x="1" y="215"/>
                </a:cubicBezTo>
                <a:cubicBezTo>
                  <a:pt x="1" y="241"/>
                  <a:pt x="1" y="281"/>
                  <a:pt x="14" y="308"/>
                </a:cubicBezTo>
                <a:cubicBezTo>
                  <a:pt x="14" y="334"/>
                  <a:pt x="28" y="348"/>
                  <a:pt x="28" y="375"/>
                </a:cubicBezTo>
                <a:cubicBezTo>
                  <a:pt x="54" y="415"/>
                  <a:pt x="81" y="441"/>
                  <a:pt x="121" y="468"/>
                </a:cubicBezTo>
                <a:cubicBezTo>
                  <a:pt x="147" y="468"/>
                  <a:pt x="161" y="482"/>
                  <a:pt x="188" y="495"/>
                </a:cubicBezTo>
                <a:lnTo>
                  <a:pt x="322" y="495"/>
                </a:lnTo>
                <a:cubicBezTo>
                  <a:pt x="335" y="482"/>
                  <a:pt x="361" y="468"/>
                  <a:pt x="375" y="455"/>
                </a:cubicBezTo>
                <a:lnTo>
                  <a:pt x="388" y="455"/>
                </a:lnTo>
                <a:cubicBezTo>
                  <a:pt x="388" y="455"/>
                  <a:pt x="402" y="455"/>
                  <a:pt x="402" y="441"/>
                </a:cubicBezTo>
                <a:cubicBezTo>
                  <a:pt x="415" y="429"/>
                  <a:pt x="429" y="415"/>
                  <a:pt x="442" y="415"/>
                </a:cubicBezTo>
                <a:cubicBezTo>
                  <a:pt x="468" y="388"/>
                  <a:pt x="482" y="361"/>
                  <a:pt x="495" y="334"/>
                </a:cubicBezTo>
                <a:cubicBezTo>
                  <a:pt x="509" y="308"/>
                  <a:pt x="509" y="295"/>
                  <a:pt x="509" y="268"/>
                </a:cubicBezTo>
                <a:cubicBezTo>
                  <a:pt x="522" y="241"/>
                  <a:pt x="522" y="201"/>
                  <a:pt x="509" y="174"/>
                </a:cubicBezTo>
                <a:cubicBezTo>
                  <a:pt x="509" y="161"/>
                  <a:pt x="495" y="134"/>
                  <a:pt x="482" y="120"/>
                </a:cubicBezTo>
                <a:cubicBezTo>
                  <a:pt x="468" y="94"/>
                  <a:pt x="456" y="81"/>
                  <a:pt x="442" y="67"/>
                </a:cubicBezTo>
                <a:cubicBezTo>
                  <a:pt x="429" y="40"/>
                  <a:pt x="402" y="27"/>
                  <a:pt x="375" y="13"/>
                </a:cubicBezTo>
                <a:cubicBezTo>
                  <a:pt x="349" y="0"/>
                  <a:pt x="308" y="0"/>
                  <a:pt x="2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7433682" y="2024742"/>
            <a:ext cx="28009" cy="27402"/>
          </a:xfrm>
          <a:custGeom>
            <a:rect b="b" l="l" r="r" t="t"/>
            <a:pathLst>
              <a:path extrusionOk="0" h="315" w="322">
                <a:moveTo>
                  <a:pt x="134" y="1"/>
                </a:moveTo>
                <a:cubicBezTo>
                  <a:pt x="121" y="1"/>
                  <a:pt x="108" y="1"/>
                  <a:pt x="95" y="14"/>
                </a:cubicBezTo>
                <a:cubicBezTo>
                  <a:pt x="81" y="14"/>
                  <a:pt x="68" y="14"/>
                  <a:pt x="68" y="28"/>
                </a:cubicBezTo>
                <a:cubicBezTo>
                  <a:pt x="41" y="40"/>
                  <a:pt x="27" y="54"/>
                  <a:pt x="14" y="67"/>
                </a:cubicBezTo>
                <a:cubicBezTo>
                  <a:pt x="1" y="94"/>
                  <a:pt x="1" y="121"/>
                  <a:pt x="1" y="147"/>
                </a:cubicBezTo>
                <a:cubicBezTo>
                  <a:pt x="1" y="188"/>
                  <a:pt x="1" y="215"/>
                  <a:pt x="14" y="228"/>
                </a:cubicBezTo>
                <a:cubicBezTo>
                  <a:pt x="27" y="242"/>
                  <a:pt x="41" y="254"/>
                  <a:pt x="41" y="268"/>
                </a:cubicBezTo>
                <a:cubicBezTo>
                  <a:pt x="54" y="281"/>
                  <a:pt x="68" y="281"/>
                  <a:pt x="81" y="295"/>
                </a:cubicBezTo>
                <a:cubicBezTo>
                  <a:pt x="95" y="295"/>
                  <a:pt x="108" y="308"/>
                  <a:pt x="121" y="308"/>
                </a:cubicBezTo>
                <a:cubicBezTo>
                  <a:pt x="130" y="308"/>
                  <a:pt x="145" y="314"/>
                  <a:pt x="158" y="314"/>
                </a:cubicBezTo>
                <a:cubicBezTo>
                  <a:pt x="164" y="314"/>
                  <a:pt x="170" y="313"/>
                  <a:pt x="175" y="308"/>
                </a:cubicBezTo>
                <a:cubicBezTo>
                  <a:pt x="188" y="308"/>
                  <a:pt x="202" y="308"/>
                  <a:pt x="215" y="295"/>
                </a:cubicBezTo>
                <a:cubicBezTo>
                  <a:pt x="228" y="295"/>
                  <a:pt x="241" y="295"/>
                  <a:pt x="255" y="281"/>
                </a:cubicBezTo>
                <a:cubicBezTo>
                  <a:pt x="268" y="268"/>
                  <a:pt x="282" y="268"/>
                  <a:pt x="282" y="254"/>
                </a:cubicBezTo>
                <a:cubicBezTo>
                  <a:pt x="295" y="242"/>
                  <a:pt x="309" y="228"/>
                  <a:pt x="309" y="215"/>
                </a:cubicBezTo>
                <a:lnTo>
                  <a:pt x="309" y="201"/>
                </a:lnTo>
                <a:cubicBezTo>
                  <a:pt x="322" y="188"/>
                  <a:pt x="322" y="174"/>
                  <a:pt x="322" y="147"/>
                </a:cubicBezTo>
                <a:lnTo>
                  <a:pt x="322" y="121"/>
                </a:lnTo>
                <a:cubicBezTo>
                  <a:pt x="309" y="108"/>
                  <a:pt x="309" y="94"/>
                  <a:pt x="295" y="81"/>
                </a:cubicBezTo>
                <a:lnTo>
                  <a:pt x="295" y="67"/>
                </a:lnTo>
                <a:cubicBezTo>
                  <a:pt x="282" y="67"/>
                  <a:pt x="282" y="54"/>
                  <a:pt x="268" y="40"/>
                </a:cubicBezTo>
                <a:lnTo>
                  <a:pt x="241" y="14"/>
                </a:lnTo>
                <a:cubicBezTo>
                  <a:pt x="215" y="1"/>
                  <a:pt x="202"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7496485" y="2058494"/>
            <a:ext cx="25748" cy="20965"/>
          </a:xfrm>
          <a:custGeom>
            <a:rect b="b" l="l" r="r" t="t"/>
            <a:pathLst>
              <a:path extrusionOk="0" h="241" w="296">
                <a:moveTo>
                  <a:pt x="149" y="0"/>
                </a:moveTo>
                <a:cubicBezTo>
                  <a:pt x="1" y="0"/>
                  <a:pt x="1" y="241"/>
                  <a:pt x="149" y="241"/>
                </a:cubicBezTo>
                <a:cubicBezTo>
                  <a:pt x="295" y="241"/>
                  <a:pt x="295" y="0"/>
                  <a:pt x="14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7279023" y="1513067"/>
            <a:ext cx="33750" cy="35840"/>
          </a:xfrm>
          <a:custGeom>
            <a:rect b="b" l="l" r="r" t="t"/>
            <a:pathLst>
              <a:path extrusionOk="0" h="412" w="388">
                <a:moveTo>
                  <a:pt x="174" y="0"/>
                </a:moveTo>
                <a:cubicBezTo>
                  <a:pt x="161" y="0"/>
                  <a:pt x="147" y="4"/>
                  <a:pt x="134" y="10"/>
                </a:cubicBezTo>
                <a:cubicBezTo>
                  <a:pt x="120" y="10"/>
                  <a:pt x="107" y="24"/>
                  <a:pt x="93" y="24"/>
                </a:cubicBezTo>
                <a:cubicBezTo>
                  <a:pt x="66" y="37"/>
                  <a:pt x="54" y="64"/>
                  <a:pt x="40" y="78"/>
                </a:cubicBezTo>
                <a:cubicBezTo>
                  <a:pt x="13" y="104"/>
                  <a:pt x="13" y="117"/>
                  <a:pt x="0" y="144"/>
                </a:cubicBezTo>
                <a:lnTo>
                  <a:pt x="0" y="197"/>
                </a:lnTo>
                <a:cubicBezTo>
                  <a:pt x="0" y="238"/>
                  <a:pt x="0" y="265"/>
                  <a:pt x="27" y="304"/>
                </a:cubicBezTo>
                <a:lnTo>
                  <a:pt x="54" y="345"/>
                </a:lnTo>
                <a:cubicBezTo>
                  <a:pt x="66" y="345"/>
                  <a:pt x="80" y="358"/>
                  <a:pt x="80" y="372"/>
                </a:cubicBezTo>
                <a:lnTo>
                  <a:pt x="93" y="372"/>
                </a:lnTo>
                <a:cubicBezTo>
                  <a:pt x="107" y="385"/>
                  <a:pt x="107" y="385"/>
                  <a:pt x="134" y="399"/>
                </a:cubicBezTo>
                <a:cubicBezTo>
                  <a:pt x="147" y="399"/>
                  <a:pt x="173" y="411"/>
                  <a:pt x="187" y="411"/>
                </a:cubicBezTo>
                <a:cubicBezTo>
                  <a:pt x="200" y="411"/>
                  <a:pt x="227" y="399"/>
                  <a:pt x="241" y="399"/>
                </a:cubicBezTo>
                <a:cubicBezTo>
                  <a:pt x="254" y="399"/>
                  <a:pt x="268" y="385"/>
                  <a:pt x="280" y="385"/>
                </a:cubicBezTo>
                <a:cubicBezTo>
                  <a:pt x="280" y="385"/>
                  <a:pt x="280" y="372"/>
                  <a:pt x="294" y="372"/>
                </a:cubicBezTo>
                <a:cubicBezTo>
                  <a:pt x="307" y="358"/>
                  <a:pt x="321" y="358"/>
                  <a:pt x="334" y="345"/>
                </a:cubicBezTo>
                <a:cubicBezTo>
                  <a:pt x="348" y="318"/>
                  <a:pt x="361" y="304"/>
                  <a:pt x="375" y="278"/>
                </a:cubicBezTo>
                <a:cubicBezTo>
                  <a:pt x="387" y="251"/>
                  <a:pt x="387" y="224"/>
                  <a:pt x="387" y="197"/>
                </a:cubicBezTo>
                <a:lnTo>
                  <a:pt x="387" y="144"/>
                </a:lnTo>
                <a:cubicBezTo>
                  <a:pt x="375" y="117"/>
                  <a:pt x="361" y="104"/>
                  <a:pt x="348" y="78"/>
                </a:cubicBezTo>
                <a:cubicBezTo>
                  <a:pt x="334" y="64"/>
                  <a:pt x="321" y="37"/>
                  <a:pt x="294" y="24"/>
                </a:cubicBezTo>
                <a:cubicBezTo>
                  <a:pt x="268" y="10"/>
                  <a:pt x="241" y="10"/>
                  <a:pt x="214" y="10"/>
                </a:cubicBezTo>
                <a:cubicBezTo>
                  <a:pt x="201" y="4"/>
                  <a:pt x="187" y="0"/>
                  <a:pt x="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7339999" y="1557431"/>
            <a:ext cx="34098" cy="26010"/>
          </a:xfrm>
          <a:custGeom>
            <a:rect b="b" l="l" r="r" t="t"/>
            <a:pathLst>
              <a:path extrusionOk="0" h="299" w="392">
                <a:moveTo>
                  <a:pt x="212" y="1"/>
                </a:moveTo>
                <a:cubicBezTo>
                  <a:pt x="179" y="1"/>
                  <a:pt x="145" y="15"/>
                  <a:pt x="114" y="49"/>
                </a:cubicBezTo>
                <a:cubicBezTo>
                  <a:pt x="0" y="163"/>
                  <a:pt x="124" y="298"/>
                  <a:pt x="233" y="298"/>
                </a:cubicBezTo>
                <a:cubicBezTo>
                  <a:pt x="278" y="298"/>
                  <a:pt x="319" y="276"/>
                  <a:pt x="342" y="222"/>
                </a:cubicBezTo>
                <a:cubicBezTo>
                  <a:pt x="392" y="123"/>
                  <a:pt x="308" y="1"/>
                  <a:pt x="2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7404629" y="1579092"/>
            <a:ext cx="28009" cy="19921"/>
          </a:xfrm>
          <a:custGeom>
            <a:rect b="b" l="l" r="r" t="t"/>
            <a:pathLst>
              <a:path extrusionOk="0" h="229" w="322">
                <a:moveTo>
                  <a:pt x="147" y="0"/>
                </a:moveTo>
                <a:cubicBezTo>
                  <a:pt x="4" y="0"/>
                  <a:pt x="1" y="229"/>
                  <a:pt x="136" y="229"/>
                </a:cubicBezTo>
                <a:cubicBezTo>
                  <a:pt x="140" y="229"/>
                  <a:pt x="143" y="228"/>
                  <a:pt x="147" y="228"/>
                </a:cubicBezTo>
                <a:lnTo>
                  <a:pt x="174" y="228"/>
                </a:lnTo>
                <a:cubicBezTo>
                  <a:pt x="322" y="228"/>
                  <a:pt x="322" y="14"/>
                  <a:pt x="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6878718" y="1526724"/>
            <a:ext cx="36099" cy="36101"/>
          </a:xfrm>
          <a:custGeom>
            <a:rect b="b" l="l" r="r" t="t"/>
            <a:pathLst>
              <a:path extrusionOk="0" h="415" w="415">
                <a:moveTo>
                  <a:pt x="188" y="1"/>
                </a:moveTo>
                <a:cubicBezTo>
                  <a:pt x="161" y="1"/>
                  <a:pt x="147" y="14"/>
                  <a:pt x="134" y="28"/>
                </a:cubicBezTo>
                <a:cubicBezTo>
                  <a:pt x="108" y="28"/>
                  <a:pt x="81" y="40"/>
                  <a:pt x="67" y="67"/>
                </a:cubicBezTo>
                <a:lnTo>
                  <a:pt x="27" y="108"/>
                </a:lnTo>
                <a:lnTo>
                  <a:pt x="13" y="147"/>
                </a:lnTo>
                <a:lnTo>
                  <a:pt x="13" y="161"/>
                </a:lnTo>
                <a:cubicBezTo>
                  <a:pt x="1" y="174"/>
                  <a:pt x="13" y="174"/>
                  <a:pt x="1" y="188"/>
                </a:cubicBezTo>
                <a:lnTo>
                  <a:pt x="1" y="242"/>
                </a:lnTo>
                <a:cubicBezTo>
                  <a:pt x="1" y="254"/>
                  <a:pt x="1" y="268"/>
                  <a:pt x="13" y="268"/>
                </a:cubicBezTo>
                <a:lnTo>
                  <a:pt x="13" y="295"/>
                </a:lnTo>
                <a:cubicBezTo>
                  <a:pt x="27" y="322"/>
                  <a:pt x="40" y="335"/>
                  <a:pt x="54" y="361"/>
                </a:cubicBezTo>
                <a:cubicBezTo>
                  <a:pt x="67" y="375"/>
                  <a:pt x="81" y="375"/>
                  <a:pt x="94" y="388"/>
                </a:cubicBezTo>
                <a:lnTo>
                  <a:pt x="147" y="402"/>
                </a:lnTo>
                <a:lnTo>
                  <a:pt x="147" y="415"/>
                </a:lnTo>
                <a:lnTo>
                  <a:pt x="201" y="415"/>
                </a:lnTo>
                <a:cubicBezTo>
                  <a:pt x="227" y="415"/>
                  <a:pt x="241" y="415"/>
                  <a:pt x="268" y="402"/>
                </a:cubicBezTo>
                <a:cubicBezTo>
                  <a:pt x="268" y="402"/>
                  <a:pt x="281" y="402"/>
                  <a:pt x="295" y="388"/>
                </a:cubicBezTo>
                <a:cubicBezTo>
                  <a:pt x="308" y="388"/>
                  <a:pt x="334" y="375"/>
                  <a:pt x="348" y="349"/>
                </a:cubicBezTo>
                <a:lnTo>
                  <a:pt x="388" y="308"/>
                </a:lnTo>
                <a:lnTo>
                  <a:pt x="402" y="268"/>
                </a:lnTo>
                <a:cubicBezTo>
                  <a:pt x="415" y="242"/>
                  <a:pt x="415" y="201"/>
                  <a:pt x="415" y="174"/>
                </a:cubicBezTo>
                <a:cubicBezTo>
                  <a:pt x="415" y="161"/>
                  <a:pt x="402" y="147"/>
                  <a:pt x="402" y="135"/>
                </a:cubicBezTo>
                <a:cubicBezTo>
                  <a:pt x="388" y="108"/>
                  <a:pt x="375" y="81"/>
                  <a:pt x="348" y="67"/>
                </a:cubicBezTo>
                <a:lnTo>
                  <a:pt x="308" y="28"/>
                </a:lnTo>
                <a:lnTo>
                  <a:pt x="268" y="14"/>
                </a:lnTo>
                <a:cubicBezTo>
                  <a:pt x="241" y="1"/>
                  <a:pt x="215" y="1"/>
                  <a:pt x="1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6889156" y="1613105"/>
            <a:ext cx="23312" cy="24183"/>
          </a:xfrm>
          <a:custGeom>
            <a:rect b="b" l="l" r="r" t="t"/>
            <a:pathLst>
              <a:path extrusionOk="0" h="278" w="268">
                <a:moveTo>
                  <a:pt x="161" y="1"/>
                </a:moveTo>
                <a:cubicBezTo>
                  <a:pt x="151" y="1"/>
                  <a:pt x="141" y="4"/>
                  <a:pt x="134" y="10"/>
                </a:cubicBezTo>
                <a:cubicBezTo>
                  <a:pt x="121" y="10"/>
                  <a:pt x="107" y="10"/>
                  <a:pt x="95" y="24"/>
                </a:cubicBezTo>
                <a:cubicBezTo>
                  <a:pt x="95" y="24"/>
                  <a:pt x="81" y="24"/>
                  <a:pt x="81" y="37"/>
                </a:cubicBezTo>
                <a:lnTo>
                  <a:pt x="54" y="37"/>
                </a:lnTo>
                <a:cubicBezTo>
                  <a:pt x="54" y="37"/>
                  <a:pt x="54" y="51"/>
                  <a:pt x="41" y="51"/>
                </a:cubicBezTo>
                <a:cubicBezTo>
                  <a:pt x="41" y="51"/>
                  <a:pt x="27" y="64"/>
                  <a:pt x="27" y="78"/>
                </a:cubicBezTo>
                <a:cubicBezTo>
                  <a:pt x="14" y="91"/>
                  <a:pt x="14" y="78"/>
                  <a:pt x="14" y="105"/>
                </a:cubicBezTo>
                <a:cubicBezTo>
                  <a:pt x="0" y="117"/>
                  <a:pt x="0" y="131"/>
                  <a:pt x="0" y="144"/>
                </a:cubicBezTo>
                <a:lnTo>
                  <a:pt x="0" y="158"/>
                </a:lnTo>
                <a:cubicBezTo>
                  <a:pt x="0" y="171"/>
                  <a:pt x="0" y="185"/>
                  <a:pt x="14" y="198"/>
                </a:cubicBezTo>
                <a:cubicBezTo>
                  <a:pt x="14" y="212"/>
                  <a:pt x="27" y="224"/>
                  <a:pt x="27" y="238"/>
                </a:cubicBezTo>
                <a:cubicBezTo>
                  <a:pt x="41" y="251"/>
                  <a:pt x="54" y="251"/>
                  <a:pt x="54" y="251"/>
                </a:cubicBezTo>
                <a:cubicBezTo>
                  <a:pt x="81" y="265"/>
                  <a:pt x="95" y="278"/>
                  <a:pt x="121" y="278"/>
                </a:cubicBezTo>
                <a:cubicBezTo>
                  <a:pt x="134" y="278"/>
                  <a:pt x="148" y="278"/>
                  <a:pt x="161" y="265"/>
                </a:cubicBezTo>
                <a:lnTo>
                  <a:pt x="188" y="251"/>
                </a:lnTo>
                <a:cubicBezTo>
                  <a:pt x="202" y="251"/>
                  <a:pt x="202" y="238"/>
                  <a:pt x="214" y="238"/>
                </a:cubicBezTo>
                <a:cubicBezTo>
                  <a:pt x="214" y="224"/>
                  <a:pt x="228" y="224"/>
                  <a:pt x="228" y="212"/>
                </a:cubicBezTo>
                <a:lnTo>
                  <a:pt x="241" y="198"/>
                </a:lnTo>
                <a:cubicBezTo>
                  <a:pt x="241" y="185"/>
                  <a:pt x="255" y="185"/>
                  <a:pt x="255" y="171"/>
                </a:cubicBezTo>
                <a:cubicBezTo>
                  <a:pt x="255" y="171"/>
                  <a:pt x="268" y="158"/>
                  <a:pt x="268" y="144"/>
                </a:cubicBezTo>
                <a:lnTo>
                  <a:pt x="268" y="105"/>
                </a:lnTo>
                <a:cubicBezTo>
                  <a:pt x="268" y="91"/>
                  <a:pt x="268" y="78"/>
                  <a:pt x="255" y="78"/>
                </a:cubicBezTo>
                <a:cubicBezTo>
                  <a:pt x="255" y="64"/>
                  <a:pt x="241" y="51"/>
                  <a:pt x="241" y="37"/>
                </a:cubicBezTo>
                <a:cubicBezTo>
                  <a:pt x="228" y="24"/>
                  <a:pt x="214" y="24"/>
                  <a:pt x="214" y="24"/>
                </a:cubicBezTo>
                <a:cubicBezTo>
                  <a:pt x="202" y="10"/>
                  <a:pt x="188" y="10"/>
                  <a:pt x="188" y="10"/>
                </a:cubicBezTo>
                <a:cubicBezTo>
                  <a:pt x="181" y="4"/>
                  <a:pt x="171"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6417958" y="1593010"/>
            <a:ext cx="28009" cy="26880"/>
          </a:xfrm>
          <a:custGeom>
            <a:rect b="b" l="l" r="r" t="t"/>
            <a:pathLst>
              <a:path extrusionOk="0" h="309" w="322">
                <a:moveTo>
                  <a:pt x="161" y="1"/>
                </a:moveTo>
                <a:cubicBezTo>
                  <a:pt x="134" y="1"/>
                  <a:pt x="120" y="1"/>
                  <a:pt x="108" y="15"/>
                </a:cubicBezTo>
                <a:cubicBezTo>
                  <a:pt x="81" y="15"/>
                  <a:pt x="67" y="27"/>
                  <a:pt x="54" y="41"/>
                </a:cubicBezTo>
                <a:cubicBezTo>
                  <a:pt x="40" y="54"/>
                  <a:pt x="27" y="68"/>
                  <a:pt x="13" y="95"/>
                </a:cubicBezTo>
                <a:cubicBezTo>
                  <a:pt x="13" y="108"/>
                  <a:pt x="1" y="134"/>
                  <a:pt x="1" y="161"/>
                </a:cubicBezTo>
                <a:cubicBezTo>
                  <a:pt x="1" y="175"/>
                  <a:pt x="13" y="188"/>
                  <a:pt x="13" y="202"/>
                </a:cubicBezTo>
                <a:cubicBezTo>
                  <a:pt x="13" y="229"/>
                  <a:pt x="27" y="241"/>
                  <a:pt x="54" y="268"/>
                </a:cubicBezTo>
                <a:lnTo>
                  <a:pt x="81" y="295"/>
                </a:lnTo>
                <a:cubicBezTo>
                  <a:pt x="108" y="309"/>
                  <a:pt x="134" y="309"/>
                  <a:pt x="161" y="309"/>
                </a:cubicBezTo>
                <a:cubicBezTo>
                  <a:pt x="188" y="309"/>
                  <a:pt x="201" y="309"/>
                  <a:pt x="227" y="295"/>
                </a:cubicBezTo>
                <a:cubicBezTo>
                  <a:pt x="241" y="295"/>
                  <a:pt x="254" y="282"/>
                  <a:pt x="281" y="268"/>
                </a:cubicBezTo>
                <a:cubicBezTo>
                  <a:pt x="295" y="255"/>
                  <a:pt x="308" y="241"/>
                  <a:pt x="308" y="215"/>
                </a:cubicBezTo>
                <a:cubicBezTo>
                  <a:pt x="322" y="202"/>
                  <a:pt x="322" y="175"/>
                  <a:pt x="322" y="161"/>
                </a:cubicBezTo>
                <a:lnTo>
                  <a:pt x="322" y="108"/>
                </a:lnTo>
                <a:cubicBezTo>
                  <a:pt x="308" y="81"/>
                  <a:pt x="295" y="68"/>
                  <a:pt x="281" y="41"/>
                </a:cubicBezTo>
                <a:cubicBezTo>
                  <a:pt x="268" y="27"/>
                  <a:pt x="254" y="27"/>
                  <a:pt x="241" y="15"/>
                </a:cubicBezTo>
                <a:cubicBezTo>
                  <a:pt x="215" y="1"/>
                  <a:pt x="188"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6459885" y="1540729"/>
            <a:ext cx="30271" cy="23313"/>
          </a:xfrm>
          <a:custGeom>
            <a:rect b="b" l="l" r="r" t="t"/>
            <a:pathLst>
              <a:path extrusionOk="0" h="268" w="348">
                <a:moveTo>
                  <a:pt x="173" y="0"/>
                </a:moveTo>
                <a:cubicBezTo>
                  <a:pt x="0" y="0"/>
                  <a:pt x="0" y="268"/>
                  <a:pt x="173" y="268"/>
                </a:cubicBezTo>
                <a:cubicBezTo>
                  <a:pt x="348" y="268"/>
                  <a:pt x="348" y="0"/>
                  <a:pt x="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7657059" y="1679130"/>
            <a:ext cx="115342" cy="131877"/>
          </a:xfrm>
          <a:custGeom>
            <a:rect b="b" l="l" r="r" t="t"/>
            <a:pathLst>
              <a:path extrusionOk="0" h="1516" w="1326">
                <a:moveTo>
                  <a:pt x="1098" y="1"/>
                </a:moveTo>
                <a:lnTo>
                  <a:pt x="1098" y="1"/>
                </a:lnTo>
                <a:cubicBezTo>
                  <a:pt x="710" y="27"/>
                  <a:pt x="1" y="1151"/>
                  <a:pt x="536" y="1445"/>
                </a:cubicBezTo>
                <a:cubicBezTo>
                  <a:pt x="622" y="1494"/>
                  <a:pt x="698" y="1515"/>
                  <a:pt x="765" y="1515"/>
                </a:cubicBezTo>
                <a:cubicBezTo>
                  <a:pt x="1325" y="1515"/>
                  <a:pt x="1265" y="1"/>
                  <a:pt x="1098" y="1"/>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7680545" y="1893126"/>
            <a:ext cx="152050" cy="111782"/>
          </a:xfrm>
          <a:custGeom>
            <a:rect b="b" l="l" r="r" t="t"/>
            <a:pathLst>
              <a:path extrusionOk="0" h="1285" w="1748">
                <a:moveTo>
                  <a:pt x="1513" y="1"/>
                </a:moveTo>
                <a:cubicBezTo>
                  <a:pt x="1095" y="1"/>
                  <a:pt x="0" y="643"/>
                  <a:pt x="574" y="1193"/>
                </a:cubicBezTo>
                <a:cubicBezTo>
                  <a:pt x="641" y="1256"/>
                  <a:pt x="712" y="1284"/>
                  <a:pt x="785" y="1284"/>
                </a:cubicBezTo>
                <a:cubicBezTo>
                  <a:pt x="1243" y="1284"/>
                  <a:pt x="1748" y="169"/>
                  <a:pt x="1644" y="42"/>
                </a:cubicBezTo>
                <a:cubicBezTo>
                  <a:pt x="1619" y="14"/>
                  <a:pt x="1573" y="1"/>
                  <a:pt x="1513" y="1"/>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7745349" y="1679565"/>
            <a:ext cx="223812" cy="137444"/>
          </a:xfrm>
          <a:custGeom>
            <a:rect b="b" l="l" r="r" t="t"/>
            <a:pathLst>
              <a:path extrusionOk="0" h="1580" w="2573">
                <a:moveTo>
                  <a:pt x="419" y="0"/>
                </a:moveTo>
                <a:cubicBezTo>
                  <a:pt x="340" y="0"/>
                  <a:pt x="268" y="12"/>
                  <a:pt x="204" y="36"/>
                </a:cubicBezTo>
                <a:cubicBezTo>
                  <a:pt x="1" y="119"/>
                  <a:pt x="1155" y="1580"/>
                  <a:pt x="1835" y="1580"/>
                </a:cubicBezTo>
                <a:cubicBezTo>
                  <a:pt x="1919" y="1580"/>
                  <a:pt x="1996" y="1558"/>
                  <a:pt x="2062" y="1508"/>
                </a:cubicBezTo>
                <a:cubicBezTo>
                  <a:pt x="2572" y="1106"/>
                  <a:pt x="1197" y="0"/>
                  <a:pt x="419" y="0"/>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7815285" y="1894953"/>
            <a:ext cx="101425" cy="127614"/>
          </a:xfrm>
          <a:custGeom>
            <a:rect b="b" l="l" r="r" t="t"/>
            <a:pathLst>
              <a:path extrusionOk="0" h="1467" w="1166">
                <a:moveTo>
                  <a:pt x="244" y="0"/>
                </a:moveTo>
                <a:cubicBezTo>
                  <a:pt x="208" y="0"/>
                  <a:pt x="180" y="11"/>
                  <a:pt x="162" y="34"/>
                </a:cubicBezTo>
                <a:cubicBezTo>
                  <a:pt x="1" y="209"/>
                  <a:pt x="175" y="1466"/>
                  <a:pt x="737" y="1466"/>
                </a:cubicBezTo>
                <a:cubicBezTo>
                  <a:pt x="1165" y="1466"/>
                  <a:pt x="1151" y="944"/>
                  <a:pt x="937" y="556"/>
                </a:cubicBezTo>
                <a:cubicBezTo>
                  <a:pt x="750" y="247"/>
                  <a:pt x="415" y="0"/>
                  <a:pt x="244" y="0"/>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7643142" y="2085374"/>
            <a:ext cx="129434" cy="67678"/>
          </a:xfrm>
          <a:custGeom>
            <a:rect b="b" l="l" r="r" t="t"/>
            <a:pathLst>
              <a:path extrusionOk="0" h="778" w="1488">
                <a:moveTo>
                  <a:pt x="902" y="0"/>
                </a:moveTo>
                <a:cubicBezTo>
                  <a:pt x="761" y="0"/>
                  <a:pt x="609" y="16"/>
                  <a:pt x="469" y="53"/>
                </a:cubicBezTo>
                <a:cubicBezTo>
                  <a:pt x="14" y="173"/>
                  <a:pt x="0" y="748"/>
                  <a:pt x="402" y="775"/>
                </a:cubicBezTo>
                <a:cubicBezTo>
                  <a:pt x="416" y="777"/>
                  <a:pt x="431" y="777"/>
                  <a:pt x="446" y="777"/>
                </a:cubicBezTo>
                <a:cubicBezTo>
                  <a:pt x="832" y="777"/>
                  <a:pt x="1367" y="301"/>
                  <a:pt x="1432" y="173"/>
                </a:cubicBezTo>
                <a:cubicBezTo>
                  <a:pt x="1488" y="80"/>
                  <a:pt x="1222" y="0"/>
                  <a:pt x="902" y="0"/>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763007" y="2079371"/>
            <a:ext cx="78547" cy="118219"/>
          </a:xfrm>
          <a:custGeom>
            <a:rect b="b" l="l" r="r" t="t"/>
            <a:pathLst>
              <a:path extrusionOk="0" h="1359" w="903">
                <a:moveTo>
                  <a:pt x="255" y="0"/>
                </a:moveTo>
                <a:cubicBezTo>
                  <a:pt x="237" y="0"/>
                  <a:pt x="223" y="9"/>
                  <a:pt x="215" y="28"/>
                </a:cubicBezTo>
                <a:cubicBezTo>
                  <a:pt x="134" y="149"/>
                  <a:pt x="1" y="911"/>
                  <a:pt x="227" y="1232"/>
                </a:cubicBezTo>
                <a:cubicBezTo>
                  <a:pt x="293" y="1320"/>
                  <a:pt x="378" y="1358"/>
                  <a:pt x="465" y="1358"/>
                </a:cubicBezTo>
                <a:cubicBezTo>
                  <a:pt x="681" y="1358"/>
                  <a:pt x="902" y="1116"/>
                  <a:pt x="816" y="791"/>
                </a:cubicBezTo>
                <a:cubicBezTo>
                  <a:pt x="699" y="405"/>
                  <a:pt x="379" y="0"/>
                  <a:pt x="255" y="0"/>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7207956" y="1289415"/>
            <a:ext cx="626031" cy="918962"/>
          </a:xfrm>
          <a:custGeom>
            <a:rect b="b" l="l" r="r" t="t"/>
            <a:pathLst>
              <a:path extrusionOk="0" h="10564" w="7197">
                <a:moveTo>
                  <a:pt x="41" y="0"/>
                </a:moveTo>
                <a:cubicBezTo>
                  <a:pt x="27" y="0"/>
                  <a:pt x="14" y="0"/>
                  <a:pt x="1" y="13"/>
                </a:cubicBezTo>
                <a:cubicBezTo>
                  <a:pt x="1" y="27"/>
                  <a:pt x="1" y="40"/>
                  <a:pt x="14" y="54"/>
                </a:cubicBezTo>
                <a:cubicBezTo>
                  <a:pt x="1017" y="735"/>
                  <a:pt x="2087" y="1311"/>
                  <a:pt x="3157" y="1886"/>
                </a:cubicBezTo>
                <a:cubicBezTo>
                  <a:pt x="3680" y="2180"/>
                  <a:pt x="4201" y="2488"/>
                  <a:pt x="4682" y="2863"/>
                </a:cubicBezTo>
                <a:cubicBezTo>
                  <a:pt x="5151" y="3223"/>
                  <a:pt x="5579" y="3638"/>
                  <a:pt x="5927" y="4133"/>
                </a:cubicBezTo>
                <a:lnTo>
                  <a:pt x="6047" y="4320"/>
                </a:lnTo>
                <a:cubicBezTo>
                  <a:pt x="6087" y="4374"/>
                  <a:pt x="6127" y="4441"/>
                  <a:pt x="6168" y="4507"/>
                </a:cubicBezTo>
                <a:lnTo>
                  <a:pt x="6275" y="4708"/>
                </a:lnTo>
                <a:cubicBezTo>
                  <a:pt x="6287" y="4735"/>
                  <a:pt x="6301" y="4775"/>
                  <a:pt x="6328" y="4802"/>
                </a:cubicBezTo>
                <a:lnTo>
                  <a:pt x="6368" y="4909"/>
                </a:lnTo>
                <a:cubicBezTo>
                  <a:pt x="6435" y="5042"/>
                  <a:pt x="6501" y="5176"/>
                  <a:pt x="6555" y="5310"/>
                </a:cubicBezTo>
                <a:lnTo>
                  <a:pt x="6703" y="5738"/>
                </a:lnTo>
                <a:cubicBezTo>
                  <a:pt x="6903" y="6300"/>
                  <a:pt x="7010" y="6888"/>
                  <a:pt x="6970" y="7477"/>
                </a:cubicBezTo>
                <a:cubicBezTo>
                  <a:pt x="6943" y="8065"/>
                  <a:pt x="6769" y="8654"/>
                  <a:pt x="6462" y="9162"/>
                </a:cubicBezTo>
                <a:cubicBezTo>
                  <a:pt x="6168" y="9684"/>
                  <a:pt x="5766" y="10139"/>
                  <a:pt x="5298" y="10514"/>
                </a:cubicBezTo>
                <a:cubicBezTo>
                  <a:pt x="5285" y="10527"/>
                  <a:pt x="5285" y="10540"/>
                  <a:pt x="5298" y="10553"/>
                </a:cubicBezTo>
                <a:cubicBezTo>
                  <a:pt x="5298" y="10560"/>
                  <a:pt x="5301" y="10564"/>
                  <a:pt x="5306" y="10564"/>
                </a:cubicBezTo>
                <a:cubicBezTo>
                  <a:pt x="5311" y="10564"/>
                  <a:pt x="5318" y="10560"/>
                  <a:pt x="5324" y="10553"/>
                </a:cubicBezTo>
                <a:cubicBezTo>
                  <a:pt x="6355" y="9898"/>
                  <a:pt x="7077" y="8734"/>
                  <a:pt x="7157" y="7491"/>
                </a:cubicBezTo>
                <a:cubicBezTo>
                  <a:pt x="7197" y="6875"/>
                  <a:pt x="7104" y="6246"/>
                  <a:pt x="6903" y="5672"/>
                </a:cubicBezTo>
                <a:cubicBezTo>
                  <a:pt x="6703" y="5083"/>
                  <a:pt x="6435" y="4534"/>
                  <a:pt x="6073" y="4026"/>
                </a:cubicBezTo>
                <a:cubicBezTo>
                  <a:pt x="5713" y="3531"/>
                  <a:pt x="5258" y="3103"/>
                  <a:pt x="4763" y="2742"/>
                </a:cubicBezTo>
                <a:cubicBezTo>
                  <a:pt x="4643" y="2649"/>
                  <a:pt x="4522" y="2554"/>
                  <a:pt x="4388" y="2474"/>
                </a:cubicBezTo>
                <a:lnTo>
                  <a:pt x="4013" y="2220"/>
                </a:lnTo>
                <a:cubicBezTo>
                  <a:pt x="3746" y="2073"/>
                  <a:pt x="3492" y="1912"/>
                  <a:pt x="3225" y="1766"/>
                </a:cubicBezTo>
                <a:cubicBezTo>
                  <a:pt x="2957" y="1605"/>
                  <a:pt x="2690" y="1457"/>
                  <a:pt x="2435" y="1311"/>
                </a:cubicBezTo>
                <a:lnTo>
                  <a:pt x="1632" y="883"/>
                </a:lnTo>
                <a:cubicBezTo>
                  <a:pt x="1365" y="735"/>
                  <a:pt x="1111" y="589"/>
                  <a:pt x="844" y="441"/>
                </a:cubicBezTo>
                <a:lnTo>
                  <a:pt x="41" y="0"/>
                </a:ln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7664105" y="2232996"/>
            <a:ext cx="39578" cy="38537"/>
          </a:xfrm>
          <a:custGeom>
            <a:rect b="b" l="l" r="r" t="t"/>
            <a:pathLst>
              <a:path extrusionOk="0" h="443" w="455">
                <a:moveTo>
                  <a:pt x="228" y="1"/>
                </a:moveTo>
                <a:cubicBezTo>
                  <a:pt x="201" y="1"/>
                  <a:pt x="174" y="1"/>
                  <a:pt x="148" y="15"/>
                </a:cubicBezTo>
                <a:cubicBezTo>
                  <a:pt x="121" y="27"/>
                  <a:pt x="94" y="41"/>
                  <a:pt x="67" y="68"/>
                </a:cubicBezTo>
                <a:cubicBezTo>
                  <a:pt x="54" y="81"/>
                  <a:pt x="41" y="108"/>
                  <a:pt x="27" y="134"/>
                </a:cubicBezTo>
                <a:cubicBezTo>
                  <a:pt x="14" y="161"/>
                  <a:pt x="0" y="188"/>
                  <a:pt x="0" y="215"/>
                </a:cubicBezTo>
                <a:cubicBezTo>
                  <a:pt x="14" y="241"/>
                  <a:pt x="14" y="255"/>
                  <a:pt x="14" y="282"/>
                </a:cubicBezTo>
                <a:cubicBezTo>
                  <a:pt x="27" y="322"/>
                  <a:pt x="41" y="348"/>
                  <a:pt x="67" y="375"/>
                </a:cubicBezTo>
                <a:cubicBezTo>
                  <a:pt x="80" y="389"/>
                  <a:pt x="107" y="402"/>
                  <a:pt x="121" y="416"/>
                </a:cubicBezTo>
                <a:cubicBezTo>
                  <a:pt x="148" y="429"/>
                  <a:pt x="187" y="443"/>
                  <a:pt x="228" y="443"/>
                </a:cubicBezTo>
                <a:cubicBezTo>
                  <a:pt x="255" y="443"/>
                  <a:pt x="282" y="443"/>
                  <a:pt x="308" y="429"/>
                </a:cubicBezTo>
                <a:cubicBezTo>
                  <a:pt x="335" y="416"/>
                  <a:pt x="362" y="402"/>
                  <a:pt x="389" y="375"/>
                </a:cubicBezTo>
                <a:cubicBezTo>
                  <a:pt x="401" y="362"/>
                  <a:pt x="415" y="336"/>
                  <a:pt x="428" y="309"/>
                </a:cubicBezTo>
                <a:cubicBezTo>
                  <a:pt x="442" y="282"/>
                  <a:pt x="455" y="255"/>
                  <a:pt x="442" y="215"/>
                </a:cubicBezTo>
                <a:lnTo>
                  <a:pt x="442" y="161"/>
                </a:lnTo>
                <a:cubicBezTo>
                  <a:pt x="428" y="122"/>
                  <a:pt x="415" y="95"/>
                  <a:pt x="389" y="68"/>
                </a:cubicBezTo>
                <a:cubicBezTo>
                  <a:pt x="375" y="54"/>
                  <a:pt x="348" y="41"/>
                  <a:pt x="335" y="27"/>
                </a:cubicBezTo>
                <a:cubicBezTo>
                  <a:pt x="308" y="15"/>
                  <a:pt x="268" y="1"/>
                  <a:pt x="228" y="1"/>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7730475" y="2219077"/>
            <a:ext cx="30271" cy="30012"/>
          </a:xfrm>
          <a:custGeom>
            <a:rect b="b" l="l" r="r" t="t"/>
            <a:pathLst>
              <a:path extrusionOk="0" h="345" w="348">
                <a:moveTo>
                  <a:pt x="120" y="0"/>
                </a:moveTo>
                <a:cubicBezTo>
                  <a:pt x="93" y="14"/>
                  <a:pt x="66" y="27"/>
                  <a:pt x="54" y="54"/>
                </a:cubicBezTo>
                <a:cubicBezTo>
                  <a:pt x="27" y="68"/>
                  <a:pt x="13" y="94"/>
                  <a:pt x="0" y="121"/>
                </a:cubicBezTo>
                <a:lnTo>
                  <a:pt x="0" y="214"/>
                </a:lnTo>
                <a:cubicBezTo>
                  <a:pt x="13" y="241"/>
                  <a:pt x="27" y="268"/>
                  <a:pt x="54" y="294"/>
                </a:cubicBezTo>
                <a:cubicBezTo>
                  <a:pt x="66" y="308"/>
                  <a:pt x="93" y="321"/>
                  <a:pt x="120" y="335"/>
                </a:cubicBezTo>
                <a:lnTo>
                  <a:pt x="147" y="335"/>
                </a:lnTo>
                <a:cubicBezTo>
                  <a:pt x="154" y="341"/>
                  <a:pt x="160" y="345"/>
                  <a:pt x="167" y="345"/>
                </a:cubicBezTo>
                <a:cubicBezTo>
                  <a:pt x="174" y="345"/>
                  <a:pt x="180" y="341"/>
                  <a:pt x="187" y="335"/>
                </a:cubicBezTo>
                <a:lnTo>
                  <a:pt x="227" y="335"/>
                </a:lnTo>
                <a:lnTo>
                  <a:pt x="254" y="321"/>
                </a:lnTo>
                <a:cubicBezTo>
                  <a:pt x="280" y="308"/>
                  <a:pt x="294" y="294"/>
                  <a:pt x="307" y="282"/>
                </a:cubicBezTo>
                <a:cubicBezTo>
                  <a:pt x="321" y="255"/>
                  <a:pt x="334" y="241"/>
                  <a:pt x="334" y="228"/>
                </a:cubicBezTo>
                <a:lnTo>
                  <a:pt x="334" y="214"/>
                </a:lnTo>
                <a:lnTo>
                  <a:pt x="334" y="187"/>
                </a:lnTo>
                <a:cubicBezTo>
                  <a:pt x="348" y="175"/>
                  <a:pt x="348" y="161"/>
                  <a:pt x="334" y="148"/>
                </a:cubicBezTo>
                <a:lnTo>
                  <a:pt x="334" y="121"/>
                </a:lnTo>
                <a:cubicBezTo>
                  <a:pt x="321" y="94"/>
                  <a:pt x="307" y="68"/>
                  <a:pt x="294" y="54"/>
                </a:cubicBezTo>
                <a:cubicBezTo>
                  <a:pt x="268" y="27"/>
                  <a:pt x="241" y="14"/>
                  <a:pt x="214" y="0"/>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7752482" y="2181846"/>
            <a:ext cx="21050" cy="22182"/>
          </a:xfrm>
          <a:custGeom>
            <a:rect b="b" l="l" r="r" t="t"/>
            <a:pathLst>
              <a:path extrusionOk="0" h="255" w="242">
                <a:moveTo>
                  <a:pt x="122" y="0"/>
                </a:moveTo>
                <a:cubicBezTo>
                  <a:pt x="108" y="0"/>
                  <a:pt x="95" y="0"/>
                  <a:pt x="68" y="14"/>
                </a:cubicBezTo>
                <a:cubicBezTo>
                  <a:pt x="54" y="14"/>
                  <a:pt x="41" y="27"/>
                  <a:pt x="27" y="41"/>
                </a:cubicBezTo>
                <a:cubicBezTo>
                  <a:pt x="27" y="54"/>
                  <a:pt x="15" y="67"/>
                  <a:pt x="15" y="80"/>
                </a:cubicBezTo>
                <a:cubicBezTo>
                  <a:pt x="1" y="94"/>
                  <a:pt x="1" y="107"/>
                  <a:pt x="1" y="121"/>
                </a:cubicBezTo>
                <a:lnTo>
                  <a:pt x="1" y="161"/>
                </a:lnTo>
                <a:cubicBezTo>
                  <a:pt x="15" y="187"/>
                  <a:pt x="15" y="201"/>
                  <a:pt x="27" y="214"/>
                </a:cubicBezTo>
                <a:cubicBezTo>
                  <a:pt x="41" y="228"/>
                  <a:pt x="54" y="228"/>
                  <a:pt x="54" y="241"/>
                </a:cubicBezTo>
                <a:cubicBezTo>
                  <a:pt x="81" y="241"/>
                  <a:pt x="95" y="255"/>
                  <a:pt x="122" y="255"/>
                </a:cubicBezTo>
                <a:cubicBezTo>
                  <a:pt x="134" y="255"/>
                  <a:pt x="148" y="255"/>
                  <a:pt x="175" y="241"/>
                </a:cubicBezTo>
                <a:cubicBezTo>
                  <a:pt x="188" y="241"/>
                  <a:pt x="202" y="228"/>
                  <a:pt x="215" y="214"/>
                </a:cubicBezTo>
                <a:cubicBezTo>
                  <a:pt x="215" y="201"/>
                  <a:pt x="229" y="187"/>
                  <a:pt x="229" y="174"/>
                </a:cubicBezTo>
                <a:cubicBezTo>
                  <a:pt x="241" y="161"/>
                  <a:pt x="241" y="148"/>
                  <a:pt x="241" y="121"/>
                </a:cubicBezTo>
                <a:lnTo>
                  <a:pt x="241" y="94"/>
                </a:lnTo>
                <a:cubicBezTo>
                  <a:pt x="241" y="67"/>
                  <a:pt x="229" y="54"/>
                  <a:pt x="215" y="41"/>
                </a:cubicBezTo>
                <a:cubicBezTo>
                  <a:pt x="202" y="27"/>
                  <a:pt x="188" y="27"/>
                  <a:pt x="188" y="14"/>
                </a:cubicBezTo>
                <a:cubicBezTo>
                  <a:pt x="161" y="14"/>
                  <a:pt x="148" y="0"/>
                  <a:pt x="122" y="0"/>
                </a:cubicBezTo>
                <a:close/>
              </a:path>
            </a:pathLst>
          </a:custGeom>
          <a:solidFill>
            <a:srgbClr val="92C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5153196" y="3934955"/>
            <a:ext cx="144395" cy="70723"/>
          </a:xfrm>
          <a:custGeom>
            <a:rect b="b" l="l" r="r" t="t"/>
            <a:pathLst>
              <a:path extrusionOk="0" h="813" w="1660">
                <a:moveTo>
                  <a:pt x="1031" y="1"/>
                </a:moveTo>
                <a:cubicBezTo>
                  <a:pt x="618" y="1"/>
                  <a:pt x="114" y="219"/>
                  <a:pt x="41" y="446"/>
                </a:cubicBezTo>
                <a:cubicBezTo>
                  <a:pt x="0" y="551"/>
                  <a:pt x="628" y="812"/>
                  <a:pt x="1098" y="812"/>
                </a:cubicBezTo>
                <a:cubicBezTo>
                  <a:pt x="1415" y="812"/>
                  <a:pt x="1659" y="693"/>
                  <a:pt x="1578" y="327"/>
                </a:cubicBezTo>
                <a:cubicBezTo>
                  <a:pt x="1526" y="91"/>
                  <a:pt x="1297"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5333342" y="4021075"/>
            <a:ext cx="154311" cy="88469"/>
          </a:xfrm>
          <a:custGeom>
            <a:rect b="b" l="l" r="r" t="t"/>
            <a:pathLst>
              <a:path extrusionOk="0" h="1017" w="1774">
                <a:moveTo>
                  <a:pt x="1137" y="1"/>
                </a:moveTo>
                <a:cubicBezTo>
                  <a:pt x="645" y="1"/>
                  <a:pt x="1" y="775"/>
                  <a:pt x="123" y="969"/>
                </a:cubicBezTo>
                <a:cubicBezTo>
                  <a:pt x="144" y="1001"/>
                  <a:pt x="227" y="1017"/>
                  <a:pt x="342" y="1017"/>
                </a:cubicBezTo>
                <a:cubicBezTo>
                  <a:pt x="799" y="1017"/>
                  <a:pt x="1773" y="764"/>
                  <a:pt x="1528" y="273"/>
                </a:cubicBezTo>
                <a:cubicBezTo>
                  <a:pt x="1432" y="78"/>
                  <a:pt x="1292" y="1"/>
                  <a:pt x="11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5120838" y="3982713"/>
            <a:ext cx="139524" cy="148492"/>
          </a:xfrm>
          <a:custGeom>
            <a:rect b="b" l="l" r="r" t="t"/>
            <a:pathLst>
              <a:path extrusionOk="0" h="1707" w="1604">
                <a:moveTo>
                  <a:pt x="451" y="1"/>
                </a:moveTo>
                <a:cubicBezTo>
                  <a:pt x="435" y="1"/>
                  <a:pt x="422" y="7"/>
                  <a:pt x="413" y="18"/>
                </a:cubicBezTo>
                <a:cubicBezTo>
                  <a:pt x="0" y="536"/>
                  <a:pt x="344" y="1706"/>
                  <a:pt x="816" y="1706"/>
                </a:cubicBezTo>
                <a:cubicBezTo>
                  <a:pt x="880" y="1706"/>
                  <a:pt x="947" y="1685"/>
                  <a:pt x="1014" y="1636"/>
                </a:cubicBezTo>
                <a:cubicBezTo>
                  <a:pt x="1603" y="1224"/>
                  <a:pt x="690" y="1"/>
                  <a:pt x="4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5328906" y="4109022"/>
            <a:ext cx="131608" cy="107694"/>
          </a:xfrm>
          <a:custGeom>
            <a:rect b="b" l="l" r="r" t="t"/>
            <a:pathLst>
              <a:path extrusionOk="0" h="1238" w="1513">
                <a:moveTo>
                  <a:pt x="224" y="0"/>
                </a:moveTo>
                <a:cubicBezTo>
                  <a:pt x="198" y="0"/>
                  <a:pt x="176" y="4"/>
                  <a:pt x="161" y="11"/>
                </a:cubicBezTo>
                <a:cubicBezTo>
                  <a:pt x="0" y="91"/>
                  <a:pt x="147" y="600"/>
                  <a:pt x="441" y="907"/>
                </a:cubicBezTo>
                <a:cubicBezTo>
                  <a:pt x="613" y="1102"/>
                  <a:pt x="853" y="1238"/>
                  <a:pt x="1049" y="1238"/>
                </a:cubicBezTo>
                <a:cubicBezTo>
                  <a:pt x="1190" y="1238"/>
                  <a:pt x="1309" y="1168"/>
                  <a:pt x="1365" y="1001"/>
                </a:cubicBezTo>
                <a:cubicBezTo>
                  <a:pt x="1513" y="495"/>
                  <a:pt x="534" y="0"/>
                  <a:pt x="2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5542193" y="4007853"/>
            <a:ext cx="93509" cy="103431"/>
          </a:xfrm>
          <a:custGeom>
            <a:rect b="b" l="l" r="r" t="t"/>
            <a:pathLst>
              <a:path extrusionOk="0" h="1189" w="1075">
                <a:moveTo>
                  <a:pt x="697" y="1"/>
                </a:moveTo>
                <a:cubicBezTo>
                  <a:pt x="561" y="1"/>
                  <a:pt x="414" y="68"/>
                  <a:pt x="317" y="224"/>
                </a:cubicBezTo>
                <a:cubicBezTo>
                  <a:pt x="71" y="612"/>
                  <a:pt x="0" y="1189"/>
                  <a:pt x="130" y="1189"/>
                </a:cubicBezTo>
                <a:cubicBezTo>
                  <a:pt x="134" y="1189"/>
                  <a:pt x="139" y="1188"/>
                  <a:pt x="143" y="1187"/>
                </a:cubicBezTo>
                <a:cubicBezTo>
                  <a:pt x="290" y="1160"/>
                  <a:pt x="946" y="759"/>
                  <a:pt x="1026" y="371"/>
                </a:cubicBezTo>
                <a:cubicBezTo>
                  <a:pt x="1074" y="148"/>
                  <a:pt x="898" y="1"/>
                  <a:pt x="6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5518533" y="4117634"/>
            <a:ext cx="129086" cy="77682"/>
          </a:xfrm>
          <a:custGeom>
            <a:rect b="b" l="l" r="r" t="t"/>
            <a:pathLst>
              <a:path extrusionOk="0" h="893" w="1484">
                <a:moveTo>
                  <a:pt x="227" y="1"/>
                </a:moveTo>
                <a:cubicBezTo>
                  <a:pt x="199" y="1"/>
                  <a:pt x="176" y="2"/>
                  <a:pt x="161" y="5"/>
                </a:cubicBezTo>
                <a:cubicBezTo>
                  <a:pt x="0" y="46"/>
                  <a:pt x="321" y="554"/>
                  <a:pt x="722" y="808"/>
                </a:cubicBezTo>
                <a:cubicBezTo>
                  <a:pt x="813" y="867"/>
                  <a:pt x="905" y="892"/>
                  <a:pt x="991" y="892"/>
                </a:cubicBezTo>
                <a:cubicBezTo>
                  <a:pt x="1274" y="892"/>
                  <a:pt x="1483" y="616"/>
                  <a:pt x="1298" y="380"/>
                </a:cubicBezTo>
                <a:cubicBezTo>
                  <a:pt x="1094" y="105"/>
                  <a:pt x="464" y="1"/>
                  <a:pt x="2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022806" y="3440852"/>
            <a:ext cx="663348" cy="692092"/>
          </a:xfrm>
          <a:custGeom>
            <a:rect b="b" l="l" r="r" t="t"/>
            <a:pathLst>
              <a:path extrusionOk="0" h="7956" w="7626">
                <a:moveTo>
                  <a:pt x="161" y="0"/>
                </a:moveTo>
                <a:cubicBezTo>
                  <a:pt x="135" y="0"/>
                  <a:pt x="122" y="14"/>
                  <a:pt x="122" y="27"/>
                </a:cubicBezTo>
                <a:cubicBezTo>
                  <a:pt x="28" y="576"/>
                  <a:pt x="1" y="1124"/>
                  <a:pt x="15" y="1673"/>
                </a:cubicBezTo>
                <a:cubicBezTo>
                  <a:pt x="15" y="1953"/>
                  <a:pt x="42" y="2235"/>
                  <a:pt x="68" y="2502"/>
                </a:cubicBezTo>
                <a:cubicBezTo>
                  <a:pt x="108" y="2782"/>
                  <a:pt x="161" y="3050"/>
                  <a:pt x="215" y="3317"/>
                </a:cubicBezTo>
                <a:cubicBezTo>
                  <a:pt x="336" y="3853"/>
                  <a:pt x="496" y="4388"/>
                  <a:pt x="737" y="4896"/>
                </a:cubicBezTo>
                <a:cubicBezTo>
                  <a:pt x="964" y="5404"/>
                  <a:pt x="1258" y="5886"/>
                  <a:pt x="1633" y="6301"/>
                </a:cubicBezTo>
                <a:cubicBezTo>
                  <a:pt x="1994" y="6715"/>
                  <a:pt x="2435" y="7077"/>
                  <a:pt x="2917" y="7357"/>
                </a:cubicBezTo>
                <a:cubicBezTo>
                  <a:pt x="3158" y="7505"/>
                  <a:pt x="3412" y="7625"/>
                  <a:pt x="3680" y="7719"/>
                </a:cubicBezTo>
                <a:cubicBezTo>
                  <a:pt x="3933" y="7812"/>
                  <a:pt x="4215" y="7879"/>
                  <a:pt x="4495" y="7919"/>
                </a:cubicBezTo>
                <a:cubicBezTo>
                  <a:pt x="4665" y="7944"/>
                  <a:pt x="4838" y="7956"/>
                  <a:pt x="5011" y="7956"/>
                </a:cubicBezTo>
                <a:cubicBezTo>
                  <a:pt x="5396" y="7956"/>
                  <a:pt x="5785" y="7896"/>
                  <a:pt x="6154" y="7785"/>
                </a:cubicBezTo>
                <a:cubicBezTo>
                  <a:pt x="6689" y="7625"/>
                  <a:pt x="7197" y="7371"/>
                  <a:pt x="7613" y="7009"/>
                </a:cubicBezTo>
                <a:cubicBezTo>
                  <a:pt x="7625" y="6996"/>
                  <a:pt x="7625" y="6983"/>
                  <a:pt x="7625" y="6970"/>
                </a:cubicBezTo>
                <a:cubicBezTo>
                  <a:pt x="7619" y="6963"/>
                  <a:pt x="7612" y="6959"/>
                  <a:pt x="7606" y="6959"/>
                </a:cubicBezTo>
                <a:cubicBezTo>
                  <a:pt x="7599" y="6959"/>
                  <a:pt x="7592" y="6963"/>
                  <a:pt x="7586" y="6970"/>
                </a:cubicBezTo>
                <a:cubicBezTo>
                  <a:pt x="7131" y="7277"/>
                  <a:pt x="6635" y="7505"/>
                  <a:pt x="6114" y="7639"/>
                </a:cubicBezTo>
                <a:cubicBezTo>
                  <a:pt x="5784" y="7731"/>
                  <a:pt x="5443" y="7776"/>
                  <a:pt x="5105" y="7776"/>
                </a:cubicBezTo>
                <a:cubicBezTo>
                  <a:pt x="4909" y="7776"/>
                  <a:pt x="4714" y="7761"/>
                  <a:pt x="4522" y="7732"/>
                </a:cubicBezTo>
                <a:cubicBezTo>
                  <a:pt x="3987" y="7651"/>
                  <a:pt x="3479" y="7451"/>
                  <a:pt x="3011" y="7184"/>
                </a:cubicBezTo>
                <a:cubicBezTo>
                  <a:pt x="2542" y="6916"/>
                  <a:pt x="2128" y="6581"/>
                  <a:pt x="1767" y="6180"/>
                </a:cubicBezTo>
                <a:cubicBezTo>
                  <a:pt x="1392" y="5779"/>
                  <a:pt x="1098" y="5324"/>
                  <a:pt x="871" y="4830"/>
                </a:cubicBezTo>
                <a:cubicBezTo>
                  <a:pt x="630" y="4348"/>
                  <a:pt x="470" y="3826"/>
                  <a:pt x="363" y="3291"/>
                </a:cubicBezTo>
                <a:cubicBezTo>
                  <a:pt x="149" y="2221"/>
                  <a:pt x="95" y="1124"/>
                  <a:pt x="175" y="41"/>
                </a:cubicBezTo>
                <a:cubicBezTo>
                  <a:pt x="188" y="14"/>
                  <a:pt x="175" y="0"/>
                  <a:pt x="161"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7598171" y="2460388"/>
            <a:ext cx="523302" cy="460003"/>
          </a:xfrm>
          <a:custGeom>
            <a:rect b="b" l="l" r="r" t="t"/>
            <a:pathLst>
              <a:path extrusionOk="0" h="5288" w="6016">
                <a:moveTo>
                  <a:pt x="1089" y="0"/>
                </a:moveTo>
                <a:cubicBezTo>
                  <a:pt x="863" y="0"/>
                  <a:pt x="627" y="20"/>
                  <a:pt x="384" y="62"/>
                </a:cubicBezTo>
                <a:cubicBezTo>
                  <a:pt x="0" y="138"/>
                  <a:pt x="801" y="5288"/>
                  <a:pt x="3353" y="5288"/>
                </a:cubicBezTo>
                <a:cubicBezTo>
                  <a:pt x="3474" y="5288"/>
                  <a:pt x="3599" y="5276"/>
                  <a:pt x="3728" y="5252"/>
                </a:cubicBezTo>
                <a:cubicBezTo>
                  <a:pt x="6016" y="4812"/>
                  <a:pt x="4630" y="0"/>
                  <a:pt x="10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7579208" y="2446034"/>
            <a:ext cx="374731" cy="434515"/>
          </a:xfrm>
          <a:custGeom>
            <a:rect b="b" l="l" r="r" t="t"/>
            <a:pathLst>
              <a:path extrusionOk="0" h="4995" w="4308">
                <a:moveTo>
                  <a:pt x="40" y="0"/>
                </a:moveTo>
                <a:cubicBezTo>
                  <a:pt x="27" y="0"/>
                  <a:pt x="13" y="0"/>
                  <a:pt x="0" y="13"/>
                </a:cubicBezTo>
                <a:cubicBezTo>
                  <a:pt x="0" y="27"/>
                  <a:pt x="0" y="54"/>
                  <a:pt x="27" y="54"/>
                </a:cubicBezTo>
                <a:cubicBezTo>
                  <a:pt x="268" y="161"/>
                  <a:pt x="521" y="307"/>
                  <a:pt x="749" y="455"/>
                </a:cubicBezTo>
                <a:cubicBezTo>
                  <a:pt x="869" y="521"/>
                  <a:pt x="976" y="601"/>
                  <a:pt x="1083" y="682"/>
                </a:cubicBezTo>
                <a:cubicBezTo>
                  <a:pt x="1204" y="762"/>
                  <a:pt x="1311" y="842"/>
                  <a:pt x="1418" y="922"/>
                </a:cubicBezTo>
                <a:cubicBezTo>
                  <a:pt x="1859" y="1270"/>
                  <a:pt x="2233" y="1685"/>
                  <a:pt x="2568" y="2126"/>
                </a:cubicBezTo>
                <a:lnTo>
                  <a:pt x="2809" y="2461"/>
                </a:lnTo>
                <a:lnTo>
                  <a:pt x="3036" y="2809"/>
                </a:lnTo>
                <a:lnTo>
                  <a:pt x="3157" y="2970"/>
                </a:lnTo>
                <a:cubicBezTo>
                  <a:pt x="3197" y="3036"/>
                  <a:pt x="3237" y="3089"/>
                  <a:pt x="3264" y="3157"/>
                </a:cubicBezTo>
                <a:lnTo>
                  <a:pt x="3478" y="3505"/>
                </a:lnTo>
                <a:cubicBezTo>
                  <a:pt x="3625" y="3745"/>
                  <a:pt x="3745" y="3999"/>
                  <a:pt x="3879" y="4240"/>
                </a:cubicBezTo>
                <a:cubicBezTo>
                  <a:pt x="3999" y="4494"/>
                  <a:pt x="4120" y="4735"/>
                  <a:pt x="4254" y="4976"/>
                </a:cubicBezTo>
                <a:lnTo>
                  <a:pt x="4254" y="4989"/>
                </a:lnTo>
                <a:cubicBezTo>
                  <a:pt x="4262" y="4989"/>
                  <a:pt x="4271" y="4995"/>
                  <a:pt x="4280" y="4995"/>
                </a:cubicBezTo>
                <a:cubicBezTo>
                  <a:pt x="4285" y="4995"/>
                  <a:pt x="4289" y="4993"/>
                  <a:pt x="4293" y="4989"/>
                </a:cubicBezTo>
                <a:cubicBezTo>
                  <a:pt x="4307" y="4989"/>
                  <a:pt x="4307" y="4976"/>
                  <a:pt x="4307" y="4962"/>
                </a:cubicBezTo>
                <a:cubicBezTo>
                  <a:pt x="4227" y="4695"/>
                  <a:pt x="4120" y="4427"/>
                  <a:pt x="4013" y="4173"/>
                </a:cubicBezTo>
                <a:lnTo>
                  <a:pt x="3839" y="3785"/>
                </a:lnTo>
                <a:lnTo>
                  <a:pt x="3745" y="3598"/>
                </a:lnTo>
                <a:lnTo>
                  <a:pt x="3705" y="3505"/>
                </a:lnTo>
                <a:lnTo>
                  <a:pt x="3651" y="3410"/>
                </a:lnTo>
                <a:lnTo>
                  <a:pt x="3437" y="3050"/>
                </a:lnTo>
                <a:cubicBezTo>
                  <a:pt x="3398" y="2982"/>
                  <a:pt x="3371" y="2929"/>
                  <a:pt x="3330" y="2863"/>
                </a:cubicBezTo>
                <a:lnTo>
                  <a:pt x="3210" y="2688"/>
                </a:lnTo>
                <a:lnTo>
                  <a:pt x="2970" y="2340"/>
                </a:lnTo>
                <a:lnTo>
                  <a:pt x="2702" y="2006"/>
                </a:lnTo>
                <a:cubicBezTo>
                  <a:pt x="2340" y="1578"/>
                  <a:pt x="1953" y="1177"/>
                  <a:pt x="1511" y="815"/>
                </a:cubicBezTo>
                <a:cubicBezTo>
                  <a:pt x="1297" y="628"/>
                  <a:pt x="1070" y="468"/>
                  <a:pt x="829" y="321"/>
                </a:cubicBezTo>
                <a:cubicBezTo>
                  <a:pt x="575" y="187"/>
                  <a:pt x="321" y="66"/>
                  <a:pt x="40"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7864171" y="2761025"/>
            <a:ext cx="135088" cy="133530"/>
          </a:xfrm>
          <a:custGeom>
            <a:rect b="b" l="l" r="r" t="t"/>
            <a:pathLst>
              <a:path extrusionOk="0" h="1535" w="1553">
                <a:moveTo>
                  <a:pt x="426" y="1"/>
                </a:moveTo>
                <a:cubicBezTo>
                  <a:pt x="389" y="1"/>
                  <a:pt x="347" y="36"/>
                  <a:pt x="336" y="71"/>
                </a:cubicBezTo>
                <a:lnTo>
                  <a:pt x="255" y="431"/>
                </a:lnTo>
                <a:cubicBezTo>
                  <a:pt x="229" y="552"/>
                  <a:pt x="202" y="672"/>
                  <a:pt x="161" y="779"/>
                </a:cubicBezTo>
                <a:cubicBezTo>
                  <a:pt x="122" y="900"/>
                  <a:pt x="81" y="1020"/>
                  <a:pt x="54" y="1141"/>
                </a:cubicBezTo>
                <a:cubicBezTo>
                  <a:pt x="28" y="1261"/>
                  <a:pt x="1" y="1382"/>
                  <a:pt x="1" y="1502"/>
                </a:cubicBezTo>
                <a:cubicBezTo>
                  <a:pt x="1" y="1515"/>
                  <a:pt x="15" y="1528"/>
                  <a:pt x="15" y="1528"/>
                </a:cubicBezTo>
                <a:cubicBezTo>
                  <a:pt x="18" y="1532"/>
                  <a:pt x="23" y="1534"/>
                  <a:pt x="29" y="1534"/>
                </a:cubicBezTo>
                <a:cubicBezTo>
                  <a:pt x="41" y="1534"/>
                  <a:pt x="54" y="1525"/>
                  <a:pt x="54" y="1515"/>
                </a:cubicBezTo>
                <a:cubicBezTo>
                  <a:pt x="122" y="1408"/>
                  <a:pt x="161" y="1301"/>
                  <a:pt x="202" y="1181"/>
                </a:cubicBezTo>
                <a:cubicBezTo>
                  <a:pt x="242" y="1061"/>
                  <a:pt x="268" y="940"/>
                  <a:pt x="295" y="820"/>
                </a:cubicBezTo>
                <a:cubicBezTo>
                  <a:pt x="336" y="713"/>
                  <a:pt x="362" y="592"/>
                  <a:pt x="402" y="472"/>
                </a:cubicBezTo>
                <a:lnTo>
                  <a:pt x="491" y="217"/>
                </a:lnTo>
                <a:lnTo>
                  <a:pt x="491" y="217"/>
                </a:lnTo>
                <a:cubicBezTo>
                  <a:pt x="557" y="240"/>
                  <a:pt x="630" y="266"/>
                  <a:pt x="696" y="285"/>
                </a:cubicBezTo>
                <a:cubicBezTo>
                  <a:pt x="777" y="324"/>
                  <a:pt x="871" y="365"/>
                  <a:pt x="964" y="405"/>
                </a:cubicBezTo>
                <a:cubicBezTo>
                  <a:pt x="1058" y="445"/>
                  <a:pt x="1151" y="485"/>
                  <a:pt x="1231" y="538"/>
                </a:cubicBezTo>
                <a:cubicBezTo>
                  <a:pt x="1326" y="579"/>
                  <a:pt x="1406" y="633"/>
                  <a:pt x="1513" y="672"/>
                </a:cubicBezTo>
                <a:cubicBezTo>
                  <a:pt x="1513" y="679"/>
                  <a:pt x="1516" y="683"/>
                  <a:pt x="1521" y="683"/>
                </a:cubicBezTo>
                <a:cubicBezTo>
                  <a:pt x="1526" y="683"/>
                  <a:pt x="1533" y="679"/>
                  <a:pt x="1540" y="672"/>
                </a:cubicBezTo>
                <a:cubicBezTo>
                  <a:pt x="1552" y="672"/>
                  <a:pt x="1552" y="645"/>
                  <a:pt x="1540" y="633"/>
                </a:cubicBezTo>
                <a:cubicBezTo>
                  <a:pt x="1472" y="552"/>
                  <a:pt x="1406" y="472"/>
                  <a:pt x="1312" y="405"/>
                </a:cubicBezTo>
                <a:cubicBezTo>
                  <a:pt x="1231" y="351"/>
                  <a:pt x="1138" y="285"/>
                  <a:pt x="1044" y="231"/>
                </a:cubicBezTo>
                <a:cubicBezTo>
                  <a:pt x="964" y="178"/>
                  <a:pt x="857" y="137"/>
                  <a:pt x="764" y="98"/>
                </a:cubicBezTo>
                <a:cubicBezTo>
                  <a:pt x="657" y="57"/>
                  <a:pt x="563" y="30"/>
                  <a:pt x="456" y="3"/>
                </a:cubicBezTo>
                <a:lnTo>
                  <a:pt x="443" y="3"/>
                </a:lnTo>
                <a:cubicBezTo>
                  <a:pt x="437" y="2"/>
                  <a:pt x="432" y="1"/>
                  <a:pt x="426"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7789712" y="2652810"/>
            <a:ext cx="200239" cy="180678"/>
          </a:xfrm>
          <a:custGeom>
            <a:rect b="b" l="l" r="r" t="t"/>
            <a:pathLst>
              <a:path extrusionOk="0" h="2077" w="2302">
                <a:moveTo>
                  <a:pt x="515" y="0"/>
                </a:moveTo>
                <a:cubicBezTo>
                  <a:pt x="483" y="0"/>
                  <a:pt x="453" y="26"/>
                  <a:pt x="443" y="70"/>
                </a:cubicBezTo>
                <a:cubicBezTo>
                  <a:pt x="389" y="245"/>
                  <a:pt x="362" y="405"/>
                  <a:pt x="322" y="566"/>
                </a:cubicBezTo>
                <a:cubicBezTo>
                  <a:pt x="282" y="726"/>
                  <a:pt x="241" y="887"/>
                  <a:pt x="202" y="1060"/>
                </a:cubicBezTo>
                <a:cubicBezTo>
                  <a:pt x="148" y="1221"/>
                  <a:pt x="108" y="1381"/>
                  <a:pt x="81" y="1542"/>
                </a:cubicBezTo>
                <a:cubicBezTo>
                  <a:pt x="41" y="1702"/>
                  <a:pt x="15" y="1877"/>
                  <a:pt x="1" y="2037"/>
                </a:cubicBezTo>
                <a:cubicBezTo>
                  <a:pt x="1" y="2050"/>
                  <a:pt x="15" y="2064"/>
                  <a:pt x="15" y="2077"/>
                </a:cubicBezTo>
                <a:cubicBezTo>
                  <a:pt x="41" y="2077"/>
                  <a:pt x="54" y="2077"/>
                  <a:pt x="54" y="2050"/>
                </a:cubicBezTo>
                <a:cubicBezTo>
                  <a:pt x="122" y="1903"/>
                  <a:pt x="175" y="1743"/>
                  <a:pt x="229" y="1582"/>
                </a:cubicBezTo>
                <a:cubicBezTo>
                  <a:pt x="268" y="1422"/>
                  <a:pt x="309" y="1247"/>
                  <a:pt x="336" y="1087"/>
                </a:cubicBezTo>
                <a:cubicBezTo>
                  <a:pt x="375" y="926"/>
                  <a:pt x="416" y="766"/>
                  <a:pt x="469" y="605"/>
                </a:cubicBezTo>
                <a:cubicBezTo>
                  <a:pt x="501" y="476"/>
                  <a:pt x="542" y="338"/>
                  <a:pt x="585" y="212"/>
                </a:cubicBezTo>
                <a:lnTo>
                  <a:pt x="585" y="212"/>
                </a:lnTo>
                <a:cubicBezTo>
                  <a:pt x="707" y="245"/>
                  <a:pt x="829" y="281"/>
                  <a:pt x="951" y="325"/>
                </a:cubicBezTo>
                <a:cubicBezTo>
                  <a:pt x="1098" y="365"/>
                  <a:pt x="1245" y="405"/>
                  <a:pt x="1392" y="459"/>
                </a:cubicBezTo>
                <a:cubicBezTo>
                  <a:pt x="1540" y="512"/>
                  <a:pt x="1673" y="552"/>
                  <a:pt x="1820" y="605"/>
                </a:cubicBezTo>
                <a:cubicBezTo>
                  <a:pt x="1968" y="659"/>
                  <a:pt x="2114" y="726"/>
                  <a:pt x="2262" y="766"/>
                </a:cubicBezTo>
                <a:cubicBezTo>
                  <a:pt x="2275" y="766"/>
                  <a:pt x="2289" y="766"/>
                  <a:pt x="2289" y="753"/>
                </a:cubicBezTo>
                <a:cubicBezTo>
                  <a:pt x="2301" y="753"/>
                  <a:pt x="2301" y="726"/>
                  <a:pt x="2289" y="726"/>
                </a:cubicBezTo>
                <a:cubicBezTo>
                  <a:pt x="2168" y="619"/>
                  <a:pt x="2021" y="539"/>
                  <a:pt x="1887" y="472"/>
                </a:cubicBezTo>
                <a:cubicBezTo>
                  <a:pt x="1740" y="405"/>
                  <a:pt x="1593" y="338"/>
                  <a:pt x="1445" y="284"/>
                </a:cubicBezTo>
                <a:cubicBezTo>
                  <a:pt x="1299" y="218"/>
                  <a:pt x="1151" y="177"/>
                  <a:pt x="1004" y="124"/>
                </a:cubicBezTo>
                <a:cubicBezTo>
                  <a:pt x="857" y="84"/>
                  <a:pt x="710" y="44"/>
                  <a:pt x="550" y="4"/>
                </a:cubicBezTo>
                <a:lnTo>
                  <a:pt x="536" y="4"/>
                </a:lnTo>
                <a:cubicBezTo>
                  <a:pt x="529" y="2"/>
                  <a:pt x="522" y="0"/>
                  <a:pt x="515"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7721167" y="2550683"/>
            <a:ext cx="223464" cy="204948"/>
          </a:xfrm>
          <a:custGeom>
            <a:rect b="b" l="l" r="r" t="t"/>
            <a:pathLst>
              <a:path extrusionOk="0" h="2356" w="2569">
                <a:moveTo>
                  <a:pt x="428" y="1"/>
                </a:moveTo>
                <a:cubicBezTo>
                  <a:pt x="414" y="14"/>
                  <a:pt x="401" y="14"/>
                  <a:pt x="387" y="14"/>
                </a:cubicBezTo>
                <a:lnTo>
                  <a:pt x="361" y="28"/>
                </a:lnTo>
                <a:cubicBezTo>
                  <a:pt x="348" y="28"/>
                  <a:pt x="334" y="40"/>
                  <a:pt x="334" y="40"/>
                </a:cubicBezTo>
                <a:cubicBezTo>
                  <a:pt x="321" y="40"/>
                  <a:pt x="280" y="94"/>
                  <a:pt x="280" y="94"/>
                </a:cubicBezTo>
                <a:lnTo>
                  <a:pt x="254" y="147"/>
                </a:lnTo>
                <a:cubicBezTo>
                  <a:pt x="241" y="174"/>
                  <a:pt x="241" y="201"/>
                  <a:pt x="241" y="228"/>
                </a:cubicBezTo>
                <a:cubicBezTo>
                  <a:pt x="227" y="268"/>
                  <a:pt x="227" y="322"/>
                  <a:pt x="214" y="361"/>
                </a:cubicBezTo>
                <a:lnTo>
                  <a:pt x="173" y="643"/>
                </a:lnTo>
                <a:lnTo>
                  <a:pt x="93" y="1205"/>
                </a:lnTo>
                <a:cubicBezTo>
                  <a:pt x="40" y="1579"/>
                  <a:pt x="0" y="1940"/>
                  <a:pt x="0" y="2328"/>
                </a:cubicBezTo>
                <a:cubicBezTo>
                  <a:pt x="0" y="2341"/>
                  <a:pt x="13" y="2355"/>
                  <a:pt x="27" y="2355"/>
                </a:cubicBezTo>
                <a:cubicBezTo>
                  <a:pt x="40" y="2355"/>
                  <a:pt x="66" y="2341"/>
                  <a:pt x="66" y="2328"/>
                </a:cubicBezTo>
                <a:cubicBezTo>
                  <a:pt x="161" y="1967"/>
                  <a:pt x="200" y="1592"/>
                  <a:pt x="241" y="1218"/>
                </a:cubicBezTo>
                <a:cubicBezTo>
                  <a:pt x="268" y="1030"/>
                  <a:pt x="294" y="857"/>
                  <a:pt x="321" y="670"/>
                </a:cubicBezTo>
                <a:cubicBezTo>
                  <a:pt x="334" y="576"/>
                  <a:pt x="348" y="482"/>
                  <a:pt x="375" y="402"/>
                </a:cubicBezTo>
                <a:cubicBezTo>
                  <a:pt x="387" y="349"/>
                  <a:pt x="387" y="308"/>
                  <a:pt x="401" y="268"/>
                </a:cubicBezTo>
                <a:cubicBezTo>
                  <a:pt x="414" y="242"/>
                  <a:pt x="414" y="215"/>
                  <a:pt x="428" y="201"/>
                </a:cubicBezTo>
                <a:cubicBezTo>
                  <a:pt x="428" y="188"/>
                  <a:pt x="482" y="188"/>
                  <a:pt x="521" y="188"/>
                </a:cubicBezTo>
                <a:cubicBezTo>
                  <a:pt x="562" y="188"/>
                  <a:pt x="601" y="201"/>
                  <a:pt x="642" y="201"/>
                </a:cubicBezTo>
                <a:cubicBezTo>
                  <a:pt x="735" y="215"/>
                  <a:pt x="829" y="228"/>
                  <a:pt x="910" y="242"/>
                </a:cubicBezTo>
                <a:cubicBezTo>
                  <a:pt x="1097" y="281"/>
                  <a:pt x="1270" y="322"/>
                  <a:pt x="1458" y="361"/>
                </a:cubicBezTo>
                <a:cubicBezTo>
                  <a:pt x="1632" y="402"/>
                  <a:pt x="1819" y="456"/>
                  <a:pt x="1993" y="495"/>
                </a:cubicBezTo>
                <a:cubicBezTo>
                  <a:pt x="2167" y="549"/>
                  <a:pt x="2354" y="602"/>
                  <a:pt x="2542" y="643"/>
                </a:cubicBezTo>
                <a:cubicBezTo>
                  <a:pt x="2542" y="643"/>
                  <a:pt x="2554" y="643"/>
                  <a:pt x="2568" y="629"/>
                </a:cubicBezTo>
                <a:cubicBezTo>
                  <a:pt x="2568" y="616"/>
                  <a:pt x="2568" y="602"/>
                  <a:pt x="2554" y="589"/>
                </a:cubicBezTo>
                <a:cubicBezTo>
                  <a:pt x="2394" y="495"/>
                  <a:pt x="2221" y="415"/>
                  <a:pt x="2046" y="361"/>
                </a:cubicBezTo>
                <a:cubicBezTo>
                  <a:pt x="1859" y="295"/>
                  <a:pt x="1685" y="228"/>
                  <a:pt x="1498" y="174"/>
                </a:cubicBezTo>
                <a:cubicBezTo>
                  <a:pt x="1324" y="121"/>
                  <a:pt x="1136" y="81"/>
                  <a:pt x="949" y="40"/>
                </a:cubicBezTo>
                <a:lnTo>
                  <a:pt x="669" y="1"/>
                </a:ln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7858430" y="3110725"/>
            <a:ext cx="510863" cy="919397"/>
          </a:xfrm>
          <a:custGeom>
            <a:rect b="b" l="l" r="r" t="t"/>
            <a:pathLst>
              <a:path extrusionOk="0" h="10569" w="5873">
                <a:moveTo>
                  <a:pt x="1991" y="0"/>
                </a:moveTo>
                <a:cubicBezTo>
                  <a:pt x="1892" y="0"/>
                  <a:pt x="1806" y="16"/>
                  <a:pt x="1739" y="50"/>
                </a:cubicBezTo>
                <a:cubicBezTo>
                  <a:pt x="937" y="451"/>
                  <a:pt x="402" y="2244"/>
                  <a:pt x="669" y="2966"/>
                </a:cubicBezTo>
                <a:cubicBezTo>
                  <a:pt x="818" y="3347"/>
                  <a:pt x="1153" y="3405"/>
                  <a:pt x="1344" y="3405"/>
                </a:cubicBezTo>
                <a:cubicBezTo>
                  <a:pt x="1428" y="3405"/>
                  <a:pt x="1485" y="3394"/>
                  <a:pt x="1485" y="3394"/>
                </a:cubicBezTo>
                <a:lnTo>
                  <a:pt x="1485" y="3394"/>
                </a:lnTo>
                <a:cubicBezTo>
                  <a:pt x="1485" y="3394"/>
                  <a:pt x="589" y="4598"/>
                  <a:pt x="750" y="5280"/>
                </a:cubicBezTo>
                <a:cubicBezTo>
                  <a:pt x="850" y="5654"/>
                  <a:pt x="1218" y="5699"/>
                  <a:pt x="1392" y="5699"/>
                </a:cubicBezTo>
                <a:cubicBezTo>
                  <a:pt x="1449" y="5699"/>
                  <a:pt x="1485" y="5695"/>
                  <a:pt x="1485" y="5695"/>
                </a:cubicBezTo>
                <a:lnTo>
                  <a:pt x="1485" y="5695"/>
                </a:lnTo>
                <a:cubicBezTo>
                  <a:pt x="1485" y="5695"/>
                  <a:pt x="0" y="7340"/>
                  <a:pt x="174" y="8129"/>
                </a:cubicBezTo>
                <a:cubicBezTo>
                  <a:pt x="303" y="8767"/>
                  <a:pt x="712" y="8828"/>
                  <a:pt x="865" y="8828"/>
                </a:cubicBezTo>
                <a:cubicBezTo>
                  <a:pt x="901" y="8828"/>
                  <a:pt x="923" y="8825"/>
                  <a:pt x="923" y="8825"/>
                </a:cubicBezTo>
                <a:lnTo>
                  <a:pt x="923" y="8825"/>
                </a:lnTo>
                <a:cubicBezTo>
                  <a:pt x="923" y="8825"/>
                  <a:pt x="509" y="10230"/>
                  <a:pt x="1231" y="10524"/>
                </a:cubicBezTo>
                <a:cubicBezTo>
                  <a:pt x="1309" y="10554"/>
                  <a:pt x="1399" y="10568"/>
                  <a:pt x="1497" y="10568"/>
                </a:cubicBezTo>
                <a:cubicBezTo>
                  <a:pt x="2320" y="10568"/>
                  <a:pt x="3725" y="9542"/>
                  <a:pt x="3773" y="7929"/>
                </a:cubicBezTo>
                <a:cubicBezTo>
                  <a:pt x="3773" y="7929"/>
                  <a:pt x="3970" y="8139"/>
                  <a:pt x="4223" y="8139"/>
                </a:cubicBezTo>
                <a:cubicBezTo>
                  <a:pt x="4342" y="8139"/>
                  <a:pt x="4473" y="8093"/>
                  <a:pt x="4602" y="7956"/>
                </a:cubicBezTo>
                <a:cubicBezTo>
                  <a:pt x="5110" y="7380"/>
                  <a:pt x="4428" y="5602"/>
                  <a:pt x="4427" y="5602"/>
                </a:cubicBezTo>
                <a:lnTo>
                  <a:pt x="4427" y="5602"/>
                </a:lnTo>
                <a:cubicBezTo>
                  <a:pt x="4428" y="5602"/>
                  <a:pt x="4854" y="6103"/>
                  <a:pt x="5192" y="6103"/>
                </a:cubicBezTo>
                <a:cubicBezTo>
                  <a:pt x="5329" y="6103"/>
                  <a:pt x="5451" y="6020"/>
                  <a:pt x="5524" y="5789"/>
                </a:cubicBezTo>
                <a:cubicBezTo>
                  <a:pt x="5872" y="4705"/>
                  <a:pt x="5043" y="3528"/>
                  <a:pt x="5043" y="3528"/>
                </a:cubicBezTo>
                <a:lnTo>
                  <a:pt x="5043" y="3528"/>
                </a:lnTo>
                <a:cubicBezTo>
                  <a:pt x="5043" y="3528"/>
                  <a:pt x="5044" y="3528"/>
                  <a:pt x="5046" y="3528"/>
                </a:cubicBezTo>
                <a:cubicBezTo>
                  <a:pt x="5093" y="3528"/>
                  <a:pt x="5743" y="3515"/>
                  <a:pt x="5485" y="2805"/>
                </a:cubicBezTo>
                <a:cubicBezTo>
                  <a:pt x="4931" y="1289"/>
                  <a:pt x="2883" y="0"/>
                  <a:pt x="19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7999171" y="2995202"/>
            <a:ext cx="153702" cy="950714"/>
          </a:xfrm>
          <a:custGeom>
            <a:rect b="b" l="l" r="r" t="t"/>
            <a:pathLst>
              <a:path extrusionOk="0" h="10929" w="1767">
                <a:moveTo>
                  <a:pt x="27" y="1"/>
                </a:moveTo>
                <a:cubicBezTo>
                  <a:pt x="14" y="1"/>
                  <a:pt x="0" y="27"/>
                  <a:pt x="14" y="40"/>
                </a:cubicBezTo>
                <a:cubicBezTo>
                  <a:pt x="214" y="964"/>
                  <a:pt x="482" y="1859"/>
                  <a:pt x="803" y="2756"/>
                </a:cubicBezTo>
                <a:cubicBezTo>
                  <a:pt x="1138" y="3639"/>
                  <a:pt x="1405" y="4535"/>
                  <a:pt x="1512" y="5458"/>
                </a:cubicBezTo>
                <a:cubicBezTo>
                  <a:pt x="1606" y="6394"/>
                  <a:pt x="1525" y="7331"/>
                  <a:pt x="1298" y="8226"/>
                </a:cubicBezTo>
                <a:cubicBezTo>
                  <a:pt x="1245" y="8454"/>
                  <a:pt x="1178" y="8681"/>
                  <a:pt x="1124" y="8909"/>
                </a:cubicBezTo>
                <a:cubicBezTo>
                  <a:pt x="1058" y="9136"/>
                  <a:pt x="977" y="9350"/>
                  <a:pt x="897" y="9578"/>
                </a:cubicBezTo>
                <a:lnTo>
                  <a:pt x="656" y="10233"/>
                </a:lnTo>
                <a:cubicBezTo>
                  <a:pt x="562" y="10447"/>
                  <a:pt x="482" y="10675"/>
                  <a:pt x="402" y="10889"/>
                </a:cubicBezTo>
                <a:cubicBezTo>
                  <a:pt x="389" y="10902"/>
                  <a:pt x="402" y="10916"/>
                  <a:pt x="416" y="10928"/>
                </a:cubicBezTo>
                <a:cubicBezTo>
                  <a:pt x="428" y="10928"/>
                  <a:pt x="442" y="10928"/>
                  <a:pt x="442" y="10916"/>
                </a:cubicBezTo>
                <a:cubicBezTo>
                  <a:pt x="562" y="10702"/>
                  <a:pt x="656" y="10488"/>
                  <a:pt x="763" y="10286"/>
                </a:cubicBezTo>
                <a:cubicBezTo>
                  <a:pt x="857" y="10060"/>
                  <a:pt x="951" y="9846"/>
                  <a:pt x="1044" y="9632"/>
                </a:cubicBezTo>
                <a:cubicBezTo>
                  <a:pt x="1124" y="9404"/>
                  <a:pt x="1204" y="9190"/>
                  <a:pt x="1285" y="8963"/>
                </a:cubicBezTo>
                <a:cubicBezTo>
                  <a:pt x="1352" y="8735"/>
                  <a:pt x="1432" y="8508"/>
                  <a:pt x="1486" y="8280"/>
                </a:cubicBezTo>
                <a:cubicBezTo>
                  <a:pt x="1512" y="8160"/>
                  <a:pt x="1552" y="8053"/>
                  <a:pt x="1566" y="7932"/>
                </a:cubicBezTo>
                <a:lnTo>
                  <a:pt x="1632" y="7584"/>
                </a:lnTo>
                <a:cubicBezTo>
                  <a:pt x="1659" y="7465"/>
                  <a:pt x="1673" y="7344"/>
                  <a:pt x="1686" y="7224"/>
                </a:cubicBezTo>
                <a:cubicBezTo>
                  <a:pt x="1700" y="7103"/>
                  <a:pt x="1727" y="6996"/>
                  <a:pt x="1727" y="6876"/>
                </a:cubicBezTo>
                <a:cubicBezTo>
                  <a:pt x="1766" y="6394"/>
                  <a:pt x="1753" y="5913"/>
                  <a:pt x="1686" y="5444"/>
                </a:cubicBezTo>
                <a:cubicBezTo>
                  <a:pt x="1566" y="4495"/>
                  <a:pt x="1258" y="3598"/>
                  <a:pt x="951" y="2703"/>
                </a:cubicBezTo>
                <a:cubicBezTo>
                  <a:pt x="643" y="1820"/>
                  <a:pt x="375" y="910"/>
                  <a:pt x="68" y="27"/>
                </a:cubicBezTo>
                <a:cubicBezTo>
                  <a:pt x="68" y="1"/>
                  <a:pt x="41" y="1"/>
                  <a:pt x="27"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8124865" y="2972672"/>
            <a:ext cx="95423" cy="93601"/>
          </a:xfrm>
          <a:custGeom>
            <a:rect b="b" l="l" r="r" t="t"/>
            <a:pathLst>
              <a:path extrusionOk="0" h="1076" w="1097">
                <a:moveTo>
                  <a:pt x="594" y="0"/>
                </a:moveTo>
                <a:cubicBezTo>
                  <a:pt x="569" y="0"/>
                  <a:pt x="545" y="2"/>
                  <a:pt x="522" y="5"/>
                </a:cubicBezTo>
                <a:cubicBezTo>
                  <a:pt x="469" y="19"/>
                  <a:pt x="415" y="32"/>
                  <a:pt x="375" y="58"/>
                </a:cubicBezTo>
                <a:cubicBezTo>
                  <a:pt x="201" y="112"/>
                  <a:pt x="54" y="260"/>
                  <a:pt x="27" y="447"/>
                </a:cubicBezTo>
                <a:cubicBezTo>
                  <a:pt x="0" y="661"/>
                  <a:pt x="80" y="861"/>
                  <a:pt x="255" y="982"/>
                </a:cubicBezTo>
                <a:cubicBezTo>
                  <a:pt x="340" y="1046"/>
                  <a:pt x="441" y="1075"/>
                  <a:pt x="542" y="1075"/>
                </a:cubicBezTo>
                <a:cubicBezTo>
                  <a:pt x="631" y="1075"/>
                  <a:pt x="721" y="1052"/>
                  <a:pt x="803" y="1009"/>
                </a:cubicBezTo>
                <a:cubicBezTo>
                  <a:pt x="977" y="915"/>
                  <a:pt x="1097" y="727"/>
                  <a:pt x="1084" y="527"/>
                </a:cubicBezTo>
                <a:cubicBezTo>
                  <a:pt x="1084" y="340"/>
                  <a:pt x="990" y="139"/>
                  <a:pt x="817" y="46"/>
                </a:cubicBezTo>
                <a:cubicBezTo>
                  <a:pt x="746" y="15"/>
                  <a:pt x="668" y="0"/>
                  <a:pt x="5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8222549" y="3066186"/>
            <a:ext cx="28009" cy="28011"/>
          </a:xfrm>
          <a:custGeom>
            <a:rect b="b" l="l" r="r" t="t"/>
            <a:pathLst>
              <a:path extrusionOk="0" h="322" w="322">
                <a:moveTo>
                  <a:pt x="122" y="0"/>
                </a:moveTo>
                <a:cubicBezTo>
                  <a:pt x="95" y="14"/>
                  <a:pt x="68" y="27"/>
                  <a:pt x="54" y="41"/>
                </a:cubicBezTo>
                <a:cubicBezTo>
                  <a:pt x="41" y="54"/>
                  <a:pt x="41" y="67"/>
                  <a:pt x="27" y="67"/>
                </a:cubicBezTo>
                <a:cubicBezTo>
                  <a:pt x="15" y="94"/>
                  <a:pt x="15" y="121"/>
                  <a:pt x="15" y="148"/>
                </a:cubicBezTo>
                <a:cubicBezTo>
                  <a:pt x="1" y="148"/>
                  <a:pt x="1" y="161"/>
                  <a:pt x="1" y="161"/>
                </a:cubicBezTo>
                <a:cubicBezTo>
                  <a:pt x="15" y="174"/>
                  <a:pt x="15" y="187"/>
                  <a:pt x="15" y="201"/>
                </a:cubicBezTo>
                <a:cubicBezTo>
                  <a:pt x="15" y="214"/>
                  <a:pt x="27" y="228"/>
                  <a:pt x="27" y="241"/>
                </a:cubicBezTo>
                <a:cubicBezTo>
                  <a:pt x="41" y="268"/>
                  <a:pt x="54" y="281"/>
                  <a:pt x="81" y="294"/>
                </a:cubicBezTo>
                <a:cubicBezTo>
                  <a:pt x="108" y="308"/>
                  <a:pt x="134" y="321"/>
                  <a:pt x="161" y="321"/>
                </a:cubicBezTo>
                <a:cubicBezTo>
                  <a:pt x="188" y="321"/>
                  <a:pt x="215" y="308"/>
                  <a:pt x="241" y="294"/>
                </a:cubicBezTo>
                <a:cubicBezTo>
                  <a:pt x="268" y="281"/>
                  <a:pt x="282" y="268"/>
                  <a:pt x="295" y="241"/>
                </a:cubicBezTo>
                <a:cubicBezTo>
                  <a:pt x="295" y="241"/>
                  <a:pt x="295" y="228"/>
                  <a:pt x="309" y="228"/>
                </a:cubicBezTo>
                <a:lnTo>
                  <a:pt x="309" y="187"/>
                </a:lnTo>
                <a:cubicBezTo>
                  <a:pt x="322" y="174"/>
                  <a:pt x="322" y="174"/>
                  <a:pt x="322" y="161"/>
                </a:cubicBezTo>
                <a:lnTo>
                  <a:pt x="322" y="148"/>
                </a:lnTo>
                <a:cubicBezTo>
                  <a:pt x="322" y="134"/>
                  <a:pt x="309" y="107"/>
                  <a:pt x="309" y="94"/>
                </a:cubicBezTo>
                <a:cubicBezTo>
                  <a:pt x="295" y="67"/>
                  <a:pt x="282" y="54"/>
                  <a:pt x="268" y="41"/>
                </a:cubicBezTo>
                <a:cubicBezTo>
                  <a:pt x="255" y="27"/>
                  <a:pt x="241" y="14"/>
                  <a:pt x="215" y="14"/>
                </a:cubicBezTo>
                <a:cubicBezTo>
                  <a:pt x="202" y="0"/>
                  <a:pt x="188" y="0"/>
                  <a:pt x="1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5101962" y="2940398"/>
            <a:ext cx="135088" cy="135704"/>
          </a:xfrm>
          <a:custGeom>
            <a:rect b="b" l="l" r="r" t="t"/>
            <a:pathLst>
              <a:path extrusionOk="0" h="1560" w="1553">
                <a:moveTo>
                  <a:pt x="1346" y="1"/>
                </a:moveTo>
                <a:cubicBezTo>
                  <a:pt x="1301" y="1"/>
                  <a:pt x="1255" y="19"/>
                  <a:pt x="1218" y="42"/>
                </a:cubicBezTo>
                <a:cubicBezTo>
                  <a:pt x="964" y="96"/>
                  <a:pt x="763" y="229"/>
                  <a:pt x="576" y="403"/>
                </a:cubicBezTo>
                <a:cubicBezTo>
                  <a:pt x="389" y="563"/>
                  <a:pt x="188" y="750"/>
                  <a:pt x="81" y="978"/>
                </a:cubicBezTo>
                <a:cubicBezTo>
                  <a:pt x="0" y="1166"/>
                  <a:pt x="0" y="1500"/>
                  <a:pt x="255" y="1553"/>
                </a:cubicBezTo>
                <a:cubicBezTo>
                  <a:pt x="275" y="1557"/>
                  <a:pt x="295" y="1559"/>
                  <a:pt x="314" y="1559"/>
                </a:cubicBezTo>
                <a:cubicBezTo>
                  <a:pt x="542" y="1559"/>
                  <a:pt x="733" y="1286"/>
                  <a:pt x="857" y="1125"/>
                </a:cubicBezTo>
                <a:cubicBezTo>
                  <a:pt x="1031" y="898"/>
                  <a:pt x="1178" y="643"/>
                  <a:pt x="1338" y="390"/>
                </a:cubicBezTo>
                <a:cubicBezTo>
                  <a:pt x="1392" y="310"/>
                  <a:pt x="1552" y="135"/>
                  <a:pt x="1445" y="42"/>
                </a:cubicBezTo>
                <a:cubicBezTo>
                  <a:pt x="1416" y="12"/>
                  <a:pt x="1381" y="1"/>
                  <a:pt x="13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5228786" y="2905602"/>
            <a:ext cx="30358" cy="32621"/>
          </a:xfrm>
          <a:custGeom>
            <a:rect b="b" l="l" r="r" t="t"/>
            <a:pathLst>
              <a:path extrusionOk="0" h="375" w="349">
                <a:moveTo>
                  <a:pt x="174" y="0"/>
                </a:moveTo>
                <a:cubicBezTo>
                  <a:pt x="148" y="0"/>
                  <a:pt x="135" y="0"/>
                  <a:pt x="108" y="14"/>
                </a:cubicBezTo>
                <a:cubicBezTo>
                  <a:pt x="94" y="14"/>
                  <a:pt x="81" y="27"/>
                  <a:pt x="67" y="41"/>
                </a:cubicBezTo>
                <a:cubicBezTo>
                  <a:pt x="54" y="41"/>
                  <a:pt x="41" y="54"/>
                  <a:pt x="41" y="68"/>
                </a:cubicBezTo>
                <a:cubicBezTo>
                  <a:pt x="28" y="80"/>
                  <a:pt x="28" y="94"/>
                  <a:pt x="14" y="107"/>
                </a:cubicBezTo>
                <a:cubicBezTo>
                  <a:pt x="14" y="121"/>
                  <a:pt x="1" y="134"/>
                  <a:pt x="1" y="148"/>
                </a:cubicBezTo>
                <a:lnTo>
                  <a:pt x="1" y="201"/>
                </a:lnTo>
                <a:cubicBezTo>
                  <a:pt x="1" y="214"/>
                  <a:pt x="14" y="228"/>
                  <a:pt x="14" y="241"/>
                </a:cubicBezTo>
                <a:cubicBezTo>
                  <a:pt x="28" y="255"/>
                  <a:pt x="28" y="268"/>
                  <a:pt x="41" y="282"/>
                </a:cubicBezTo>
                <a:cubicBezTo>
                  <a:pt x="54" y="294"/>
                  <a:pt x="67" y="321"/>
                  <a:pt x="94" y="321"/>
                </a:cubicBezTo>
                <a:lnTo>
                  <a:pt x="94" y="335"/>
                </a:lnTo>
                <a:lnTo>
                  <a:pt x="108" y="335"/>
                </a:lnTo>
                <a:cubicBezTo>
                  <a:pt x="108" y="348"/>
                  <a:pt x="121" y="348"/>
                  <a:pt x="135" y="348"/>
                </a:cubicBezTo>
                <a:cubicBezTo>
                  <a:pt x="135" y="362"/>
                  <a:pt x="148" y="362"/>
                  <a:pt x="162" y="362"/>
                </a:cubicBezTo>
                <a:cubicBezTo>
                  <a:pt x="174" y="362"/>
                  <a:pt x="188" y="362"/>
                  <a:pt x="201" y="375"/>
                </a:cubicBezTo>
                <a:cubicBezTo>
                  <a:pt x="215" y="375"/>
                  <a:pt x="242" y="362"/>
                  <a:pt x="255" y="362"/>
                </a:cubicBezTo>
                <a:cubicBezTo>
                  <a:pt x="255" y="348"/>
                  <a:pt x="269" y="348"/>
                  <a:pt x="281" y="335"/>
                </a:cubicBezTo>
                <a:cubicBezTo>
                  <a:pt x="295" y="335"/>
                  <a:pt x="308" y="321"/>
                  <a:pt x="308" y="308"/>
                </a:cubicBezTo>
                <a:cubicBezTo>
                  <a:pt x="308" y="308"/>
                  <a:pt x="308" y="294"/>
                  <a:pt x="322" y="294"/>
                </a:cubicBezTo>
                <a:cubicBezTo>
                  <a:pt x="322" y="282"/>
                  <a:pt x="322" y="282"/>
                  <a:pt x="335" y="268"/>
                </a:cubicBezTo>
                <a:cubicBezTo>
                  <a:pt x="335" y="255"/>
                  <a:pt x="335" y="255"/>
                  <a:pt x="349" y="241"/>
                </a:cubicBezTo>
                <a:lnTo>
                  <a:pt x="349" y="228"/>
                </a:lnTo>
                <a:lnTo>
                  <a:pt x="349" y="175"/>
                </a:lnTo>
                <a:lnTo>
                  <a:pt x="349" y="134"/>
                </a:lnTo>
                <a:cubicBezTo>
                  <a:pt x="335" y="121"/>
                  <a:pt x="335" y="94"/>
                  <a:pt x="335" y="80"/>
                </a:cubicBezTo>
                <a:cubicBezTo>
                  <a:pt x="322" y="80"/>
                  <a:pt x="308" y="68"/>
                  <a:pt x="308" y="54"/>
                </a:cubicBezTo>
                <a:cubicBezTo>
                  <a:pt x="295" y="41"/>
                  <a:pt x="281" y="27"/>
                  <a:pt x="269" y="27"/>
                </a:cubicBezTo>
                <a:lnTo>
                  <a:pt x="22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6211978" y="926754"/>
            <a:ext cx="229379" cy="203992"/>
          </a:xfrm>
          <a:custGeom>
            <a:rect b="b" l="l" r="r" t="t"/>
            <a:pathLst>
              <a:path extrusionOk="0" h="2345" w="2637">
                <a:moveTo>
                  <a:pt x="1595" y="0"/>
                </a:moveTo>
                <a:cubicBezTo>
                  <a:pt x="1295" y="0"/>
                  <a:pt x="955" y="115"/>
                  <a:pt x="630" y="383"/>
                </a:cubicBezTo>
                <a:cubicBezTo>
                  <a:pt x="0" y="905"/>
                  <a:pt x="41" y="2042"/>
                  <a:pt x="402" y="2229"/>
                </a:cubicBezTo>
                <a:cubicBezTo>
                  <a:pt x="561" y="2309"/>
                  <a:pt x="730" y="2344"/>
                  <a:pt x="900" y="2344"/>
                </a:cubicBezTo>
                <a:cubicBezTo>
                  <a:pt x="1755" y="2344"/>
                  <a:pt x="2636" y="1438"/>
                  <a:pt x="2502" y="691"/>
                </a:cubicBezTo>
                <a:cubicBezTo>
                  <a:pt x="2429" y="276"/>
                  <a:pt x="2060" y="0"/>
                  <a:pt x="15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6189883" y="1013570"/>
            <a:ext cx="165358" cy="183897"/>
          </a:xfrm>
          <a:custGeom>
            <a:rect b="b" l="l" r="r" t="t"/>
            <a:pathLst>
              <a:path extrusionOk="0" h="2114" w="1901">
                <a:moveTo>
                  <a:pt x="1847" y="0"/>
                </a:moveTo>
                <a:cubicBezTo>
                  <a:pt x="1592" y="41"/>
                  <a:pt x="1365" y="148"/>
                  <a:pt x="1164" y="282"/>
                </a:cubicBezTo>
                <a:cubicBezTo>
                  <a:pt x="964" y="402"/>
                  <a:pt x="777" y="576"/>
                  <a:pt x="629" y="763"/>
                </a:cubicBezTo>
                <a:cubicBezTo>
                  <a:pt x="468" y="951"/>
                  <a:pt x="349" y="1165"/>
                  <a:pt x="242" y="1379"/>
                </a:cubicBezTo>
                <a:cubicBezTo>
                  <a:pt x="188" y="1486"/>
                  <a:pt x="147" y="1593"/>
                  <a:pt x="108" y="1712"/>
                </a:cubicBezTo>
                <a:cubicBezTo>
                  <a:pt x="67" y="1819"/>
                  <a:pt x="40" y="1940"/>
                  <a:pt x="14" y="2047"/>
                </a:cubicBezTo>
                <a:cubicBezTo>
                  <a:pt x="1" y="2074"/>
                  <a:pt x="14" y="2101"/>
                  <a:pt x="28" y="2114"/>
                </a:cubicBezTo>
                <a:cubicBezTo>
                  <a:pt x="54" y="2114"/>
                  <a:pt x="81" y="2114"/>
                  <a:pt x="94" y="2087"/>
                </a:cubicBezTo>
                <a:cubicBezTo>
                  <a:pt x="147" y="1980"/>
                  <a:pt x="201" y="1873"/>
                  <a:pt x="242" y="1766"/>
                </a:cubicBezTo>
                <a:cubicBezTo>
                  <a:pt x="295" y="1659"/>
                  <a:pt x="349" y="1552"/>
                  <a:pt x="402" y="1459"/>
                </a:cubicBezTo>
                <a:cubicBezTo>
                  <a:pt x="468" y="1365"/>
                  <a:pt x="509" y="1258"/>
                  <a:pt x="575" y="1165"/>
                </a:cubicBezTo>
                <a:cubicBezTo>
                  <a:pt x="616" y="1124"/>
                  <a:pt x="643" y="1070"/>
                  <a:pt x="682" y="1031"/>
                </a:cubicBezTo>
                <a:lnTo>
                  <a:pt x="789" y="897"/>
                </a:lnTo>
                <a:cubicBezTo>
                  <a:pt x="923" y="723"/>
                  <a:pt x="1084" y="562"/>
                  <a:pt x="1271" y="428"/>
                </a:cubicBezTo>
                <a:cubicBezTo>
                  <a:pt x="1445" y="295"/>
                  <a:pt x="1646" y="175"/>
                  <a:pt x="1860" y="107"/>
                </a:cubicBezTo>
                <a:cubicBezTo>
                  <a:pt x="1886" y="94"/>
                  <a:pt x="1900" y="68"/>
                  <a:pt x="1900" y="54"/>
                </a:cubicBezTo>
                <a:cubicBezTo>
                  <a:pt x="1900" y="27"/>
                  <a:pt x="1874" y="0"/>
                  <a:pt x="1847"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6241292" y="1059762"/>
            <a:ext cx="305839" cy="177286"/>
          </a:xfrm>
          <a:custGeom>
            <a:rect b="b" l="l" r="r" t="t"/>
            <a:pathLst>
              <a:path extrusionOk="0" h="2038" w="3516">
                <a:moveTo>
                  <a:pt x="1808" y="1"/>
                </a:moveTo>
                <a:cubicBezTo>
                  <a:pt x="1283" y="1"/>
                  <a:pt x="1149" y="527"/>
                  <a:pt x="1149" y="527"/>
                </a:cubicBezTo>
                <a:cubicBezTo>
                  <a:pt x="1149" y="527"/>
                  <a:pt x="952" y="408"/>
                  <a:pt x="726" y="408"/>
                </a:cubicBezTo>
                <a:cubicBezTo>
                  <a:pt x="613" y="408"/>
                  <a:pt x="493" y="437"/>
                  <a:pt x="386" y="527"/>
                </a:cubicBezTo>
                <a:cubicBezTo>
                  <a:pt x="1" y="819"/>
                  <a:pt x="475" y="2038"/>
                  <a:pt x="1742" y="2038"/>
                </a:cubicBezTo>
                <a:cubicBezTo>
                  <a:pt x="1750" y="2038"/>
                  <a:pt x="1757" y="2038"/>
                  <a:pt x="1764" y="2038"/>
                </a:cubicBezTo>
                <a:cubicBezTo>
                  <a:pt x="3048" y="2025"/>
                  <a:pt x="3516" y="807"/>
                  <a:pt x="3222" y="620"/>
                </a:cubicBezTo>
                <a:cubicBezTo>
                  <a:pt x="3079" y="534"/>
                  <a:pt x="2948" y="503"/>
                  <a:pt x="2832" y="503"/>
                </a:cubicBezTo>
                <a:cubicBezTo>
                  <a:pt x="2513" y="503"/>
                  <a:pt x="2312" y="741"/>
                  <a:pt x="2312" y="741"/>
                </a:cubicBezTo>
                <a:cubicBezTo>
                  <a:pt x="2312" y="741"/>
                  <a:pt x="2513" y="58"/>
                  <a:pt x="1884" y="4"/>
                </a:cubicBezTo>
                <a:cubicBezTo>
                  <a:pt x="1858" y="2"/>
                  <a:pt x="1833" y="1"/>
                  <a:pt x="18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6309749" y="1103170"/>
            <a:ext cx="125693" cy="90905"/>
          </a:xfrm>
          <a:custGeom>
            <a:rect b="b" l="l" r="r" t="t"/>
            <a:pathLst>
              <a:path extrusionOk="0" h="1045" w="1445">
                <a:moveTo>
                  <a:pt x="790" y="1"/>
                </a:moveTo>
                <a:cubicBezTo>
                  <a:pt x="722" y="1"/>
                  <a:pt x="656" y="28"/>
                  <a:pt x="603" y="81"/>
                </a:cubicBezTo>
                <a:cubicBezTo>
                  <a:pt x="549" y="135"/>
                  <a:pt x="522" y="215"/>
                  <a:pt x="508" y="295"/>
                </a:cubicBezTo>
                <a:cubicBezTo>
                  <a:pt x="496" y="361"/>
                  <a:pt x="482" y="415"/>
                  <a:pt x="469" y="468"/>
                </a:cubicBezTo>
                <a:cubicBezTo>
                  <a:pt x="401" y="388"/>
                  <a:pt x="321" y="322"/>
                  <a:pt x="214" y="281"/>
                </a:cubicBezTo>
                <a:lnTo>
                  <a:pt x="187" y="281"/>
                </a:lnTo>
                <a:cubicBezTo>
                  <a:pt x="94" y="281"/>
                  <a:pt x="0" y="375"/>
                  <a:pt x="41" y="468"/>
                </a:cubicBezTo>
                <a:cubicBezTo>
                  <a:pt x="94" y="629"/>
                  <a:pt x="174" y="789"/>
                  <a:pt x="321" y="884"/>
                </a:cubicBezTo>
                <a:lnTo>
                  <a:pt x="362" y="964"/>
                </a:lnTo>
                <a:cubicBezTo>
                  <a:pt x="415" y="1030"/>
                  <a:pt x="496" y="1044"/>
                  <a:pt x="576" y="1044"/>
                </a:cubicBezTo>
                <a:cubicBezTo>
                  <a:pt x="603" y="1044"/>
                  <a:pt x="642" y="1030"/>
                  <a:pt x="669" y="1030"/>
                </a:cubicBezTo>
                <a:lnTo>
                  <a:pt x="763" y="1030"/>
                </a:lnTo>
                <a:cubicBezTo>
                  <a:pt x="763" y="1017"/>
                  <a:pt x="763" y="1017"/>
                  <a:pt x="776" y="1017"/>
                </a:cubicBezTo>
                <a:cubicBezTo>
                  <a:pt x="829" y="1003"/>
                  <a:pt x="897" y="991"/>
                  <a:pt x="950" y="977"/>
                </a:cubicBezTo>
                <a:cubicBezTo>
                  <a:pt x="1043" y="950"/>
                  <a:pt x="1124" y="910"/>
                  <a:pt x="1204" y="857"/>
                </a:cubicBezTo>
                <a:cubicBezTo>
                  <a:pt x="1298" y="803"/>
                  <a:pt x="1391" y="736"/>
                  <a:pt x="1418" y="629"/>
                </a:cubicBezTo>
                <a:cubicBezTo>
                  <a:pt x="1445" y="509"/>
                  <a:pt x="1378" y="361"/>
                  <a:pt x="1257" y="335"/>
                </a:cubicBezTo>
                <a:cubicBezTo>
                  <a:pt x="1245" y="335"/>
                  <a:pt x="1218" y="322"/>
                  <a:pt x="1204" y="322"/>
                </a:cubicBezTo>
                <a:cubicBezTo>
                  <a:pt x="1150" y="322"/>
                  <a:pt x="1097" y="349"/>
                  <a:pt x="1043" y="388"/>
                </a:cubicBezTo>
                <a:cubicBezTo>
                  <a:pt x="1057" y="228"/>
                  <a:pt x="1031" y="54"/>
                  <a:pt x="856" y="14"/>
                </a:cubicBezTo>
                <a:cubicBezTo>
                  <a:pt x="843" y="1"/>
                  <a:pt x="817" y="1"/>
                  <a:pt x="7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7052079" y="1167107"/>
            <a:ext cx="189714" cy="134139"/>
          </a:xfrm>
          <a:custGeom>
            <a:rect b="b" l="l" r="r" t="t"/>
            <a:pathLst>
              <a:path extrusionOk="0" h="1542" w="2181">
                <a:moveTo>
                  <a:pt x="887" y="1"/>
                </a:moveTo>
                <a:cubicBezTo>
                  <a:pt x="271" y="1"/>
                  <a:pt x="12" y="609"/>
                  <a:pt x="0" y="643"/>
                </a:cubicBezTo>
                <a:cubicBezTo>
                  <a:pt x="456" y="1314"/>
                  <a:pt x="948" y="1542"/>
                  <a:pt x="1384" y="1542"/>
                </a:cubicBezTo>
                <a:cubicBezTo>
                  <a:pt x="1409" y="1542"/>
                  <a:pt x="1434" y="1541"/>
                  <a:pt x="1459" y="1540"/>
                </a:cubicBezTo>
                <a:cubicBezTo>
                  <a:pt x="1459" y="1540"/>
                  <a:pt x="2181" y="363"/>
                  <a:pt x="1218" y="54"/>
                </a:cubicBezTo>
                <a:cubicBezTo>
                  <a:pt x="1098" y="17"/>
                  <a:pt x="988" y="1"/>
                  <a:pt x="88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7021808" y="1073158"/>
            <a:ext cx="263043" cy="227914"/>
          </a:xfrm>
          <a:custGeom>
            <a:rect b="b" l="l" r="r" t="t"/>
            <a:pathLst>
              <a:path extrusionOk="0" h="2620" w="3024">
                <a:moveTo>
                  <a:pt x="919" y="0"/>
                </a:moveTo>
                <a:cubicBezTo>
                  <a:pt x="886" y="0"/>
                  <a:pt x="852" y="4"/>
                  <a:pt x="817" y="11"/>
                </a:cubicBezTo>
                <a:cubicBezTo>
                  <a:pt x="309" y="105"/>
                  <a:pt x="0" y="1188"/>
                  <a:pt x="255" y="1589"/>
                </a:cubicBezTo>
                <a:cubicBezTo>
                  <a:pt x="282" y="1630"/>
                  <a:pt x="321" y="1683"/>
                  <a:pt x="348" y="1723"/>
                </a:cubicBezTo>
                <a:cubicBezTo>
                  <a:pt x="360" y="1689"/>
                  <a:pt x="619" y="1081"/>
                  <a:pt x="1235" y="1081"/>
                </a:cubicBezTo>
                <a:cubicBezTo>
                  <a:pt x="1336" y="1081"/>
                  <a:pt x="1446" y="1097"/>
                  <a:pt x="1566" y="1134"/>
                </a:cubicBezTo>
                <a:cubicBezTo>
                  <a:pt x="2529" y="1443"/>
                  <a:pt x="1807" y="2620"/>
                  <a:pt x="1807" y="2620"/>
                </a:cubicBezTo>
                <a:cubicBezTo>
                  <a:pt x="2435" y="2579"/>
                  <a:pt x="2916" y="2098"/>
                  <a:pt x="2957" y="1803"/>
                </a:cubicBezTo>
                <a:cubicBezTo>
                  <a:pt x="3023" y="1309"/>
                  <a:pt x="2542" y="1215"/>
                  <a:pt x="2542" y="1215"/>
                </a:cubicBezTo>
                <a:cubicBezTo>
                  <a:pt x="2542" y="1215"/>
                  <a:pt x="2984" y="733"/>
                  <a:pt x="2475" y="385"/>
                </a:cubicBezTo>
                <a:cubicBezTo>
                  <a:pt x="2365" y="308"/>
                  <a:pt x="2259" y="277"/>
                  <a:pt x="2162" y="277"/>
                </a:cubicBezTo>
                <a:cubicBezTo>
                  <a:pt x="1826" y="277"/>
                  <a:pt x="1593" y="640"/>
                  <a:pt x="1593" y="640"/>
                </a:cubicBezTo>
                <a:cubicBezTo>
                  <a:pt x="1593" y="640"/>
                  <a:pt x="1371" y="0"/>
                  <a:pt x="91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7065996" y="1098559"/>
            <a:ext cx="58280" cy="60545"/>
          </a:xfrm>
          <a:custGeom>
            <a:rect b="b" l="l" r="r" t="t"/>
            <a:pathLst>
              <a:path extrusionOk="0" h="696" w="670">
                <a:moveTo>
                  <a:pt x="509" y="0"/>
                </a:moveTo>
                <a:cubicBezTo>
                  <a:pt x="443" y="0"/>
                  <a:pt x="375" y="54"/>
                  <a:pt x="362" y="120"/>
                </a:cubicBezTo>
                <a:cubicBezTo>
                  <a:pt x="348" y="134"/>
                  <a:pt x="348" y="147"/>
                  <a:pt x="348" y="161"/>
                </a:cubicBezTo>
                <a:cubicBezTo>
                  <a:pt x="309" y="107"/>
                  <a:pt x="241" y="81"/>
                  <a:pt x="188" y="81"/>
                </a:cubicBezTo>
                <a:cubicBezTo>
                  <a:pt x="161" y="81"/>
                  <a:pt x="134" y="81"/>
                  <a:pt x="108" y="93"/>
                </a:cubicBezTo>
                <a:cubicBezTo>
                  <a:pt x="1" y="147"/>
                  <a:pt x="1" y="295"/>
                  <a:pt x="1" y="414"/>
                </a:cubicBezTo>
                <a:cubicBezTo>
                  <a:pt x="1" y="455"/>
                  <a:pt x="1" y="509"/>
                  <a:pt x="15" y="548"/>
                </a:cubicBezTo>
                <a:cubicBezTo>
                  <a:pt x="15" y="575"/>
                  <a:pt x="15" y="602"/>
                  <a:pt x="27" y="628"/>
                </a:cubicBezTo>
                <a:cubicBezTo>
                  <a:pt x="54" y="655"/>
                  <a:pt x="81" y="682"/>
                  <a:pt x="122" y="682"/>
                </a:cubicBezTo>
                <a:cubicBezTo>
                  <a:pt x="122" y="682"/>
                  <a:pt x="134" y="682"/>
                  <a:pt x="148" y="669"/>
                </a:cubicBezTo>
                <a:cubicBezTo>
                  <a:pt x="202" y="655"/>
                  <a:pt x="215" y="602"/>
                  <a:pt x="229" y="548"/>
                </a:cubicBezTo>
                <a:lnTo>
                  <a:pt x="229" y="535"/>
                </a:lnTo>
                <a:cubicBezTo>
                  <a:pt x="255" y="602"/>
                  <a:pt x="295" y="655"/>
                  <a:pt x="362" y="682"/>
                </a:cubicBezTo>
                <a:cubicBezTo>
                  <a:pt x="389" y="696"/>
                  <a:pt x="416" y="696"/>
                  <a:pt x="429" y="696"/>
                </a:cubicBezTo>
                <a:cubicBezTo>
                  <a:pt x="496" y="696"/>
                  <a:pt x="562" y="655"/>
                  <a:pt x="576" y="575"/>
                </a:cubicBezTo>
                <a:cubicBezTo>
                  <a:pt x="603" y="455"/>
                  <a:pt x="630" y="321"/>
                  <a:pt x="657" y="188"/>
                </a:cubicBezTo>
                <a:cubicBezTo>
                  <a:pt x="669" y="107"/>
                  <a:pt x="616" y="27"/>
                  <a:pt x="536" y="13"/>
                </a:cubicBezTo>
                <a:cubicBezTo>
                  <a:pt x="523" y="0"/>
                  <a:pt x="523" y="0"/>
                  <a:pt x="5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7162637" y="1112478"/>
            <a:ext cx="73328" cy="62981"/>
          </a:xfrm>
          <a:custGeom>
            <a:rect b="b" l="l" r="r" t="t"/>
            <a:pathLst>
              <a:path extrusionOk="0" h="724" w="843">
                <a:moveTo>
                  <a:pt x="441" y="1"/>
                </a:moveTo>
                <a:cubicBezTo>
                  <a:pt x="402" y="1"/>
                  <a:pt x="361" y="14"/>
                  <a:pt x="321" y="40"/>
                </a:cubicBezTo>
                <a:cubicBezTo>
                  <a:pt x="254" y="81"/>
                  <a:pt x="201" y="121"/>
                  <a:pt x="147" y="174"/>
                </a:cubicBezTo>
                <a:cubicBezTo>
                  <a:pt x="120" y="201"/>
                  <a:pt x="94" y="228"/>
                  <a:pt x="81" y="254"/>
                </a:cubicBezTo>
                <a:cubicBezTo>
                  <a:pt x="67" y="268"/>
                  <a:pt x="54" y="281"/>
                  <a:pt x="40" y="308"/>
                </a:cubicBezTo>
                <a:cubicBezTo>
                  <a:pt x="27" y="322"/>
                  <a:pt x="27" y="322"/>
                  <a:pt x="27" y="335"/>
                </a:cubicBezTo>
                <a:lnTo>
                  <a:pt x="13" y="349"/>
                </a:lnTo>
                <a:lnTo>
                  <a:pt x="13" y="375"/>
                </a:lnTo>
                <a:cubicBezTo>
                  <a:pt x="0" y="415"/>
                  <a:pt x="27" y="468"/>
                  <a:pt x="54" y="482"/>
                </a:cubicBezTo>
                <a:cubicBezTo>
                  <a:pt x="67" y="495"/>
                  <a:pt x="94" y="495"/>
                  <a:pt x="107" y="495"/>
                </a:cubicBezTo>
                <a:cubicBezTo>
                  <a:pt x="134" y="495"/>
                  <a:pt x="147" y="495"/>
                  <a:pt x="161" y="482"/>
                </a:cubicBezTo>
                <a:lnTo>
                  <a:pt x="161" y="495"/>
                </a:lnTo>
                <a:cubicBezTo>
                  <a:pt x="174" y="589"/>
                  <a:pt x="254" y="656"/>
                  <a:pt x="334" y="670"/>
                </a:cubicBezTo>
                <a:lnTo>
                  <a:pt x="348" y="670"/>
                </a:lnTo>
                <a:cubicBezTo>
                  <a:pt x="375" y="670"/>
                  <a:pt x="388" y="656"/>
                  <a:pt x="415" y="656"/>
                </a:cubicBezTo>
                <a:cubicBezTo>
                  <a:pt x="441" y="696"/>
                  <a:pt x="482" y="723"/>
                  <a:pt x="522" y="723"/>
                </a:cubicBezTo>
                <a:cubicBezTo>
                  <a:pt x="548" y="723"/>
                  <a:pt x="575" y="709"/>
                  <a:pt x="589" y="696"/>
                </a:cubicBezTo>
                <a:cubicBezTo>
                  <a:pt x="642" y="656"/>
                  <a:pt x="696" y="602"/>
                  <a:pt x="736" y="549"/>
                </a:cubicBezTo>
                <a:cubicBezTo>
                  <a:pt x="789" y="495"/>
                  <a:pt x="843" y="429"/>
                  <a:pt x="830" y="335"/>
                </a:cubicBezTo>
                <a:cubicBezTo>
                  <a:pt x="830" y="281"/>
                  <a:pt x="789" y="228"/>
                  <a:pt x="736" y="201"/>
                </a:cubicBezTo>
                <a:cubicBezTo>
                  <a:pt x="723" y="201"/>
                  <a:pt x="696" y="188"/>
                  <a:pt x="669" y="188"/>
                </a:cubicBezTo>
                <a:cubicBezTo>
                  <a:pt x="642" y="188"/>
                  <a:pt x="616" y="201"/>
                  <a:pt x="589" y="215"/>
                </a:cubicBezTo>
                <a:cubicBezTo>
                  <a:pt x="602" y="174"/>
                  <a:pt x="602" y="147"/>
                  <a:pt x="589" y="108"/>
                </a:cubicBezTo>
                <a:cubicBezTo>
                  <a:pt x="575" y="54"/>
                  <a:pt x="522" y="14"/>
                  <a:pt x="46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7210304" y="1198598"/>
            <a:ext cx="46624" cy="68722"/>
          </a:xfrm>
          <a:custGeom>
            <a:rect b="b" l="l" r="r" t="t"/>
            <a:pathLst>
              <a:path extrusionOk="0" h="790" w="536">
                <a:moveTo>
                  <a:pt x="282" y="1"/>
                </a:moveTo>
                <a:cubicBezTo>
                  <a:pt x="268" y="1"/>
                  <a:pt x="255" y="1"/>
                  <a:pt x="241" y="13"/>
                </a:cubicBezTo>
                <a:cubicBezTo>
                  <a:pt x="201" y="54"/>
                  <a:pt x="161" y="81"/>
                  <a:pt x="134" y="121"/>
                </a:cubicBezTo>
                <a:cubicBezTo>
                  <a:pt x="94" y="161"/>
                  <a:pt x="68" y="201"/>
                  <a:pt x="41" y="241"/>
                </a:cubicBezTo>
                <a:cubicBezTo>
                  <a:pt x="14" y="268"/>
                  <a:pt x="0" y="295"/>
                  <a:pt x="0" y="335"/>
                </a:cubicBezTo>
                <a:cubicBezTo>
                  <a:pt x="14" y="361"/>
                  <a:pt x="27" y="402"/>
                  <a:pt x="54" y="429"/>
                </a:cubicBezTo>
                <a:lnTo>
                  <a:pt x="134" y="468"/>
                </a:lnTo>
                <a:cubicBezTo>
                  <a:pt x="107" y="495"/>
                  <a:pt x="94" y="522"/>
                  <a:pt x="68" y="549"/>
                </a:cubicBezTo>
                <a:cubicBezTo>
                  <a:pt x="54" y="575"/>
                  <a:pt x="41" y="602"/>
                  <a:pt x="41" y="643"/>
                </a:cubicBezTo>
                <a:cubicBezTo>
                  <a:pt x="41" y="696"/>
                  <a:pt x="68" y="736"/>
                  <a:pt x="94" y="763"/>
                </a:cubicBezTo>
                <a:cubicBezTo>
                  <a:pt x="121" y="776"/>
                  <a:pt x="148" y="789"/>
                  <a:pt x="175" y="789"/>
                </a:cubicBezTo>
                <a:cubicBezTo>
                  <a:pt x="188" y="789"/>
                  <a:pt x="201" y="789"/>
                  <a:pt x="214" y="776"/>
                </a:cubicBezTo>
                <a:cubicBezTo>
                  <a:pt x="255" y="776"/>
                  <a:pt x="282" y="750"/>
                  <a:pt x="308" y="709"/>
                </a:cubicBezTo>
                <a:cubicBezTo>
                  <a:pt x="335" y="682"/>
                  <a:pt x="348" y="656"/>
                  <a:pt x="362" y="629"/>
                </a:cubicBezTo>
                <a:cubicBezTo>
                  <a:pt x="375" y="616"/>
                  <a:pt x="389" y="602"/>
                  <a:pt x="389" y="589"/>
                </a:cubicBezTo>
                <a:cubicBezTo>
                  <a:pt x="402" y="589"/>
                  <a:pt x="402" y="575"/>
                  <a:pt x="402" y="575"/>
                </a:cubicBezTo>
                <a:cubicBezTo>
                  <a:pt x="428" y="549"/>
                  <a:pt x="442" y="522"/>
                  <a:pt x="455" y="495"/>
                </a:cubicBezTo>
                <a:cubicBezTo>
                  <a:pt x="482" y="455"/>
                  <a:pt x="509" y="415"/>
                  <a:pt x="523" y="375"/>
                </a:cubicBezTo>
                <a:cubicBezTo>
                  <a:pt x="535" y="268"/>
                  <a:pt x="469" y="174"/>
                  <a:pt x="375" y="161"/>
                </a:cubicBezTo>
                <a:lnTo>
                  <a:pt x="362" y="161"/>
                </a:lnTo>
                <a:cubicBezTo>
                  <a:pt x="362" y="134"/>
                  <a:pt x="375" y="121"/>
                  <a:pt x="375" y="108"/>
                </a:cubicBezTo>
                <a:cubicBezTo>
                  <a:pt x="389" y="67"/>
                  <a:pt x="375" y="40"/>
                  <a:pt x="335" y="13"/>
                </a:cubicBezTo>
                <a:cubicBezTo>
                  <a:pt x="321" y="1"/>
                  <a:pt x="308" y="1"/>
                  <a:pt x="28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6685611" y="1082205"/>
            <a:ext cx="222247" cy="139445"/>
          </a:xfrm>
          <a:custGeom>
            <a:rect b="b" l="l" r="r" t="t"/>
            <a:pathLst>
              <a:path extrusionOk="0" h="1603" w="2555">
                <a:moveTo>
                  <a:pt x="411" y="1"/>
                </a:moveTo>
                <a:cubicBezTo>
                  <a:pt x="408" y="1"/>
                  <a:pt x="405" y="1"/>
                  <a:pt x="401" y="1"/>
                </a:cubicBezTo>
                <a:cubicBezTo>
                  <a:pt x="0" y="14"/>
                  <a:pt x="0" y="415"/>
                  <a:pt x="0" y="456"/>
                </a:cubicBezTo>
                <a:cubicBezTo>
                  <a:pt x="147" y="804"/>
                  <a:pt x="388" y="1137"/>
                  <a:pt x="735" y="1325"/>
                </a:cubicBezTo>
                <a:cubicBezTo>
                  <a:pt x="1136" y="1521"/>
                  <a:pt x="1512" y="1602"/>
                  <a:pt x="1856" y="1602"/>
                </a:cubicBezTo>
                <a:cubicBezTo>
                  <a:pt x="2075" y="1602"/>
                  <a:pt x="2282" y="1569"/>
                  <a:pt x="2474" y="1512"/>
                </a:cubicBezTo>
                <a:cubicBezTo>
                  <a:pt x="2555" y="1061"/>
                  <a:pt x="2290" y="958"/>
                  <a:pt x="2033" y="958"/>
                </a:cubicBezTo>
                <a:cubicBezTo>
                  <a:pt x="1817" y="958"/>
                  <a:pt x="1605" y="1030"/>
                  <a:pt x="1605" y="1030"/>
                </a:cubicBezTo>
                <a:cubicBezTo>
                  <a:pt x="1605" y="1030"/>
                  <a:pt x="1819" y="402"/>
                  <a:pt x="1391" y="255"/>
                </a:cubicBezTo>
                <a:cubicBezTo>
                  <a:pt x="1361" y="242"/>
                  <a:pt x="1328" y="237"/>
                  <a:pt x="1293" y="237"/>
                </a:cubicBezTo>
                <a:cubicBezTo>
                  <a:pt x="1026" y="237"/>
                  <a:pt x="669" y="563"/>
                  <a:pt x="669" y="563"/>
                </a:cubicBezTo>
                <a:cubicBezTo>
                  <a:pt x="669" y="563"/>
                  <a:pt x="681" y="1"/>
                  <a:pt x="41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6668040" y="948762"/>
            <a:ext cx="370121" cy="265059"/>
          </a:xfrm>
          <a:custGeom>
            <a:rect b="b" l="l" r="r" t="t"/>
            <a:pathLst>
              <a:path extrusionOk="0" h="3047" w="4255">
                <a:moveTo>
                  <a:pt x="1471" y="1"/>
                </a:moveTo>
                <a:cubicBezTo>
                  <a:pt x="997" y="1"/>
                  <a:pt x="844" y="732"/>
                  <a:pt x="844" y="732"/>
                </a:cubicBezTo>
                <a:cubicBezTo>
                  <a:pt x="844" y="732"/>
                  <a:pt x="657" y="494"/>
                  <a:pt x="448" y="494"/>
                </a:cubicBezTo>
                <a:cubicBezTo>
                  <a:pt x="337" y="494"/>
                  <a:pt x="220" y="562"/>
                  <a:pt x="122" y="772"/>
                </a:cubicBezTo>
                <a:cubicBezTo>
                  <a:pt x="1" y="1040"/>
                  <a:pt x="15" y="1521"/>
                  <a:pt x="202" y="1990"/>
                </a:cubicBezTo>
                <a:cubicBezTo>
                  <a:pt x="202" y="1949"/>
                  <a:pt x="202" y="1548"/>
                  <a:pt x="603" y="1535"/>
                </a:cubicBezTo>
                <a:cubicBezTo>
                  <a:pt x="607" y="1535"/>
                  <a:pt x="610" y="1535"/>
                  <a:pt x="613" y="1535"/>
                </a:cubicBezTo>
                <a:cubicBezTo>
                  <a:pt x="883" y="1535"/>
                  <a:pt x="871" y="2097"/>
                  <a:pt x="871" y="2097"/>
                </a:cubicBezTo>
                <a:cubicBezTo>
                  <a:pt x="871" y="2097"/>
                  <a:pt x="1228" y="1771"/>
                  <a:pt x="1495" y="1771"/>
                </a:cubicBezTo>
                <a:cubicBezTo>
                  <a:pt x="1530" y="1771"/>
                  <a:pt x="1563" y="1776"/>
                  <a:pt x="1593" y="1789"/>
                </a:cubicBezTo>
                <a:cubicBezTo>
                  <a:pt x="2021" y="1936"/>
                  <a:pt x="1807" y="2564"/>
                  <a:pt x="1807" y="2564"/>
                </a:cubicBezTo>
                <a:cubicBezTo>
                  <a:pt x="1807" y="2564"/>
                  <a:pt x="2019" y="2492"/>
                  <a:pt x="2235" y="2492"/>
                </a:cubicBezTo>
                <a:cubicBezTo>
                  <a:pt x="2492" y="2492"/>
                  <a:pt x="2757" y="2595"/>
                  <a:pt x="2676" y="3046"/>
                </a:cubicBezTo>
                <a:cubicBezTo>
                  <a:pt x="3693" y="2752"/>
                  <a:pt x="4255" y="1762"/>
                  <a:pt x="3907" y="1455"/>
                </a:cubicBezTo>
                <a:cubicBezTo>
                  <a:pt x="3788" y="1352"/>
                  <a:pt x="3665" y="1313"/>
                  <a:pt x="3546" y="1313"/>
                </a:cubicBezTo>
                <a:cubicBezTo>
                  <a:pt x="3167" y="1313"/>
                  <a:pt x="2824" y="1711"/>
                  <a:pt x="2783" y="1762"/>
                </a:cubicBezTo>
                <a:cubicBezTo>
                  <a:pt x="2837" y="1682"/>
                  <a:pt x="3359" y="933"/>
                  <a:pt x="2863" y="518"/>
                </a:cubicBezTo>
                <a:cubicBezTo>
                  <a:pt x="2781" y="451"/>
                  <a:pt x="2696" y="422"/>
                  <a:pt x="2611" y="422"/>
                </a:cubicBezTo>
                <a:cubicBezTo>
                  <a:pt x="2163" y="422"/>
                  <a:pt x="1727" y="1227"/>
                  <a:pt x="1727" y="1227"/>
                </a:cubicBezTo>
                <a:cubicBezTo>
                  <a:pt x="1727" y="1227"/>
                  <a:pt x="2102" y="103"/>
                  <a:pt x="1567" y="10"/>
                </a:cubicBezTo>
                <a:cubicBezTo>
                  <a:pt x="1533" y="4"/>
                  <a:pt x="1501" y="1"/>
                  <a:pt x="14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6747196" y="972859"/>
            <a:ext cx="44275" cy="121090"/>
          </a:xfrm>
          <a:custGeom>
            <a:rect b="b" l="l" r="r" t="t"/>
            <a:pathLst>
              <a:path extrusionOk="0" h="1392" w="509">
                <a:moveTo>
                  <a:pt x="429" y="1"/>
                </a:moveTo>
                <a:cubicBezTo>
                  <a:pt x="416" y="1"/>
                  <a:pt x="389" y="14"/>
                  <a:pt x="375" y="27"/>
                </a:cubicBezTo>
                <a:cubicBezTo>
                  <a:pt x="268" y="228"/>
                  <a:pt x="175" y="455"/>
                  <a:pt x="121" y="682"/>
                </a:cubicBezTo>
                <a:cubicBezTo>
                  <a:pt x="95" y="789"/>
                  <a:pt x="68" y="896"/>
                  <a:pt x="54" y="1017"/>
                </a:cubicBezTo>
                <a:cubicBezTo>
                  <a:pt x="27" y="1124"/>
                  <a:pt x="1" y="1258"/>
                  <a:pt x="54" y="1351"/>
                </a:cubicBezTo>
                <a:cubicBezTo>
                  <a:pt x="54" y="1378"/>
                  <a:pt x="81" y="1392"/>
                  <a:pt x="95" y="1392"/>
                </a:cubicBezTo>
                <a:cubicBezTo>
                  <a:pt x="121" y="1392"/>
                  <a:pt x="134" y="1378"/>
                  <a:pt x="148" y="1351"/>
                </a:cubicBezTo>
                <a:cubicBezTo>
                  <a:pt x="188" y="1312"/>
                  <a:pt x="188" y="1258"/>
                  <a:pt x="202" y="1205"/>
                </a:cubicBezTo>
                <a:cubicBezTo>
                  <a:pt x="215" y="1151"/>
                  <a:pt x="215" y="1084"/>
                  <a:pt x="228" y="1030"/>
                </a:cubicBezTo>
                <a:cubicBezTo>
                  <a:pt x="255" y="923"/>
                  <a:pt x="268" y="816"/>
                  <a:pt x="295" y="709"/>
                </a:cubicBezTo>
                <a:cubicBezTo>
                  <a:pt x="362" y="495"/>
                  <a:pt x="429" y="295"/>
                  <a:pt x="496" y="81"/>
                </a:cubicBezTo>
                <a:cubicBezTo>
                  <a:pt x="509" y="27"/>
                  <a:pt x="469" y="1"/>
                  <a:pt x="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6780946" y="998434"/>
            <a:ext cx="24530" cy="69940"/>
          </a:xfrm>
          <a:custGeom>
            <a:rect b="b" l="l" r="r" t="t"/>
            <a:pathLst>
              <a:path extrusionOk="0" h="804" w="282">
                <a:moveTo>
                  <a:pt x="215" y="1"/>
                </a:moveTo>
                <a:cubicBezTo>
                  <a:pt x="188" y="1"/>
                  <a:pt x="174" y="14"/>
                  <a:pt x="162" y="41"/>
                </a:cubicBezTo>
                <a:cubicBezTo>
                  <a:pt x="148" y="148"/>
                  <a:pt x="121" y="255"/>
                  <a:pt x="94" y="362"/>
                </a:cubicBezTo>
                <a:cubicBezTo>
                  <a:pt x="81" y="415"/>
                  <a:pt x="67" y="469"/>
                  <a:pt x="41" y="522"/>
                </a:cubicBezTo>
                <a:cubicBezTo>
                  <a:pt x="28" y="576"/>
                  <a:pt x="14" y="629"/>
                  <a:pt x="1" y="697"/>
                </a:cubicBezTo>
                <a:cubicBezTo>
                  <a:pt x="1" y="736"/>
                  <a:pt x="14" y="777"/>
                  <a:pt x="54" y="790"/>
                </a:cubicBezTo>
                <a:cubicBezTo>
                  <a:pt x="67" y="790"/>
                  <a:pt x="81" y="804"/>
                  <a:pt x="94" y="804"/>
                </a:cubicBezTo>
                <a:cubicBezTo>
                  <a:pt x="121" y="804"/>
                  <a:pt x="148" y="790"/>
                  <a:pt x="162" y="750"/>
                </a:cubicBezTo>
                <a:cubicBezTo>
                  <a:pt x="215" y="643"/>
                  <a:pt x="242" y="522"/>
                  <a:pt x="255" y="402"/>
                </a:cubicBezTo>
                <a:cubicBezTo>
                  <a:pt x="269" y="281"/>
                  <a:pt x="281" y="174"/>
                  <a:pt x="281" y="54"/>
                </a:cubicBezTo>
                <a:cubicBezTo>
                  <a:pt x="281" y="14"/>
                  <a:pt x="242"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6830963" y="1012439"/>
            <a:ext cx="54801" cy="70984"/>
          </a:xfrm>
          <a:custGeom>
            <a:rect b="b" l="l" r="r" t="t"/>
            <a:pathLst>
              <a:path extrusionOk="0" h="816" w="630">
                <a:moveTo>
                  <a:pt x="536" y="0"/>
                </a:moveTo>
                <a:cubicBezTo>
                  <a:pt x="536" y="0"/>
                  <a:pt x="523" y="0"/>
                  <a:pt x="509" y="13"/>
                </a:cubicBezTo>
                <a:cubicBezTo>
                  <a:pt x="443" y="40"/>
                  <a:pt x="375" y="94"/>
                  <a:pt x="336" y="147"/>
                </a:cubicBezTo>
                <a:cubicBezTo>
                  <a:pt x="282" y="201"/>
                  <a:pt x="229" y="268"/>
                  <a:pt x="175" y="334"/>
                </a:cubicBezTo>
                <a:cubicBezTo>
                  <a:pt x="134" y="388"/>
                  <a:pt x="108" y="455"/>
                  <a:pt x="68" y="522"/>
                </a:cubicBezTo>
                <a:cubicBezTo>
                  <a:pt x="27" y="602"/>
                  <a:pt x="1" y="682"/>
                  <a:pt x="15" y="762"/>
                </a:cubicBezTo>
                <a:cubicBezTo>
                  <a:pt x="27" y="803"/>
                  <a:pt x="54" y="816"/>
                  <a:pt x="81" y="816"/>
                </a:cubicBezTo>
                <a:cubicBezTo>
                  <a:pt x="95" y="816"/>
                  <a:pt x="108" y="816"/>
                  <a:pt x="122" y="803"/>
                </a:cubicBezTo>
                <a:cubicBezTo>
                  <a:pt x="188" y="762"/>
                  <a:pt x="215" y="696"/>
                  <a:pt x="255" y="629"/>
                </a:cubicBezTo>
                <a:cubicBezTo>
                  <a:pt x="295" y="575"/>
                  <a:pt x="336" y="509"/>
                  <a:pt x="362" y="455"/>
                </a:cubicBezTo>
                <a:cubicBezTo>
                  <a:pt x="402" y="388"/>
                  <a:pt x="443" y="334"/>
                  <a:pt x="482" y="281"/>
                </a:cubicBezTo>
                <a:cubicBezTo>
                  <a:pt x="523" y="227"/>
                  <a:pt x="576" y="161"/>
                  <a:pt x="603" y="107"/>
                </a:cubicBezTo>
                <a:cubicBezTo>
                  <a:pt x="630" y="54"/>
                  <a:pt x="589" y="0"/>
                  <a:pt x="5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6858885" y="1026357"/>
            <a:ext cx="44275" cy="69940"/>
          </a:xfrm>
          <a:custGeom>
            <a:rect b="b" l="l" r="r" t="t"/>
            <a:pathLst>
              <a:path extrusionOk="0" h="804" w="509">
                <a:moveTo>
                  <a:pt x="429" y="1"/>
                </a:moveTo>
                <a:cubicBezTo>
                  <a:pt x="416" y="1"/>
                  <a:pt x="389" y="14"/>
                  <a:pt x="375" y="41"/>
                </a:cubicBezTo>
                <a:cubicBezTo>
                  <a:pt x="309" y="148"/>
                  <a:pt x="229" y="255"/>
                  <a:pt x="161" y="376"/>
                </a:cubicBezTo>
                <a:cubicBezTo>
                  <a:pt x="134" y="429"/>
                  <a:pt x="95" y="483"/>
                  <a:pt x="68" y="549"/>
                </a:cubicBezTo>
                <a:cubicBezTo>
                  <a:pt x="27" y="616"/>
                  <a:pt x="1" y="670"/>
                  <a:pt x="1" y="750"/>
                </a:cubicBezTo>
                <a:cubicBezTo>
                  <a:pt x="1" y="777"/>
                  <a:pt x="27" y="804"/>
                  <a:pt x="68" y="804"/>
                </a:cubicBezTo>
                <a:lnTo>
                  <a:pt x="95" y="804"/>
                </a:lnTo>
                <a:cubicBezTo>
                  <a:pt x="148" y="763"/>
                  <a:pt x="188" y="697"/>
                  <a:pt x="229" y="643"/>
                </a:cubicBezTo>
                <a:cubicBezTo>
                  <a:pt x="255" y="576"/>
                  <a:pt x="282" y="522"/>
                  <a:pt x="322" y="469"/>
                </a:cubicBezTo>
                <a:cubicBezTo>
                  <a:pt x="375" y="349"/>
                  <a:pt x="429" y="228"/>
                  <a:pt x="496" y="108"/>
                </a:cubicBezTo>
                <a:cubicBezTo>
                  <a:pt x="509" y="54"/>
                  <a:pt x="469" y="1"/>
                  <a:pt x="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6888025" y="1041494"/>
            <a:ext cx="24443" cy="48975"/>
          </a:xfrm>
          <a:custGeom>
            <a:rect b="b" l="l" r="r" t="t"/>
            <a:pathLst>
              <a:path extrusionOk="0" h="563" w="281">
                <a:moveTo>
                  <a:pt x="227" y="0"/>
                </a:moveTo>
                <a:cubicBezTo>
                  <a:pt x="201" y="0"/>
                  <a:pt x="188" y="27"/>
                  <a:pt x="174" y="41"/>
                </a:cubicBezTo>
                <a:cubicBezTo>
                  <a:pt x="161" y="121"/>
                  <a:pt x="134" y="188"/>
                  <a:pt x="94" y="268"/>
                </a:cubicBezTo>
                <a:cubicBezTo>
                  <a:pt x="81" y="295"/>
                  <a:pt x="67" y="335"/>
                  <a:pt x="54" y="362"/>
                </a:cubicBezTo>
                <a:cubicBezTo>
                  <a:pt x="40" y="389"/>
                  <a:pt x="27" y="416"/>
                  <a:pt x="27" y="428"/>
                </a:cubicBezTo>
                <a:cubicBezTo>
                  <a:pt x="13" y="455"/>
                  <a:pt x="13" y="482"/>
                  <a:pt x="1" y="509"/>
                </a:cubicBezTo>
                <a:cubicBezTo>
                  <a:pt x="1" y="523"/>
                  <a:pt x="27" y="549"/>
                  <a:pt x="40" y="562"/>
                </a:cubicBezTo>
                <a:lnTo>
                  <a:pt x="67" y="562"/>
                </a:lnTo>
                <a:cubicBezTo>
                  <a:pt x="94" y="562"/>
                  <a:pt x="108" y="562"/>
                  <a:pt x="120" y="549"/>
                </a:cubicBezTo>
                <a:cubicBezTo>
                  <a:pt x="134" y="535"/>
                  <a:pt x="147" y="509"/>
                  <a:pt x="161" y="496"/>
                </a:cubicBezTo>
                <a:cubicBezTo>
                  <a:pt x="174" y="469"/>
                  <a:pt x="188" y="455"/>
                  <a:pt x="188" y="428"/>
                </a:cubicBezTo>
                <a:lnTo>
                  <a:pt x="227" y="309"/>
                </a:lnTo>
                <a:cubicBezTo>
                  <a:pt x="254" y="228"/>
                  <a:pt x="268" y="148"/>
                  <a:pt x="281" y="68"/>
                </a:cubicBezTo>
                <a:cubicBezTo>
                  <a:pt x="281" y="41"/>
                  <a:pt x="268" y="14"/>
                  <a:pt x="241" y="14"/>
                </a:cubicBez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6889156" y="1103170"/>
            <a:ext cx="65239" cy="39667"/>
          </a:xfrm>
          <a:custGeom>
            <a:rect b="b" l="l" r="r" t="t"/>
            <a:pathLst>
              <a:path extrusionOk="0" h="456" w="750">
                <a:moveTo>
                  <a:pt x="643" y="1"/>
                </a:moveTo>
                <a:cubicBezTo>
                  <a:pt x="616" y="1"/>
                  <a:pt x="589" y="14"/>
                  <a:pt x="549" y="14"/>
                </a:cubicBezTo>
                <a:cubicBezTo>
                  <a:pt x="523" y="28"/>
                  <a:pt x="496" y="40"/>
                  <a:pt x="455" y="54"/>
                </a:cubicBezTo>
                <a:cubicBezTo>
                  <a:pt x="402" y="81"/>
                  <a:pt x="348" y="121"/>
                  <a:pt x="295" y="161"/>
                </a:cubicBezTo>
                <a:cubicBezTo>
                  <a:pt x="188" y="228"/>
                  <a:pt x="81" y="308"/>
                  <a:pt x="14" y="429"/>
                </a:cubicBezTo>
                <a:cubicBezTo>
                  <a:pt x="0" y="429"/>
                  <a:pt x="0" y="442"/>
                  <a:pt x="0" y="456"/>
                </a:cubicBezTo>
                <a:cubicBezTo>
                  <a:pt x="148" y="375"/>
                  <a:pt x="295" y="308"/>
                  <a:pt x="442" y="268"/>
                </a:cubicBezTo>
                <a:cubicBezTo>
                  <a:pt x="469" y="254"/>
                  <a:pt x="509" y="228"/>
                  <a:pt x="535" y="215"/>
                </a:cubicBezTo>
                <a:cubicBezTo>
                  <a:pt x="589" y="188"/>
                  <a:pt x="643" y="147"/>
                  <a:pt x="696" y="121"/>
                </a:cubicBezTo>
                <a:cubicBezTo>
                  <a:pt x="750" y="81"/>
                  <a:pt x="723" y="1"/>
                  <a:pt x="6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6478413" y="858467"/>
            <a:ext cx="157182" cy="148318"/>
          </a:xfrm>
          <a:custGeom>
            <a:rect b="b" l="l" r="r" t="t"/>
            <a:pathLst>
              <a:path extrusionOk="0" h="1705" w="1807">
                <a:moveTo>
                  <a:pt x="673" y="0"/>
                </a:moveTo>
                <a:cubicBezTo>
                  <a:pt x="433" y="0"/>
                  <a:pt x="218" y="129"/>
                  <a:pt x="148" y="472"/>
                </a:cubicBezTo>
                <a:cubicBezTo>
                  <a:pt x="1" y="1123"/>
                  <a:pt x="753" y="1705"/>
                  <a:pt x="1199" y="1705"/>
                </a:cubicBezTo>
                <a:cubicBezTo>
                  <a:pt x="1240" y="1705"/>
                  <a:pt x="1277" y="1700"/>
                  <a:pt x="1312" y="1690"/>
                </a:cubicBezTo>
                <a:cubicBezTo>
                  <a:pt x="1606" y="1596"/>
                  <a:pt x="1806" y="861"/>
                  <a:pt x="1392" y="353"/>
                </a:cubicBezTo>
                <a:cubicBezTo>
                  <a:pt x="1231" y="156"/>
                  <a:pt x="937" y="0"/>
                  <a:pt x="6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6548262" y="911444"/>
            <a:ext cx="64021" cy="152754"/>
          </a:xfrm>
          <a:custGeom>
            <a:rect b="b" l="l" r="r" t="t"/>
            <a:pathLst>
              <a:path extrusionOk="0" h="1756" w="736">
                <a:moveTo>
                  <a:pt x="49" y="1"/>
                </a:moveTo>
                <a:cubicBezTo>
                  <a:pt x="41" y="1"/>
                  <a:pt x="34" y="4"/>
                  <a:pt x="27" y="11"/>
                </a:cubicBezTo>
                <a:cubicBezTo>
                  <a:pt x="1" y="38"/>
                  <a:pt x="1" y="65"/>
                  <a:pt x="27" y="91"/>
                </a:cubicBezTo>
                <a:cubicBezTo>
                  <a:pt x="134" y="184"/>
                  <a:pt x="241" y="305"/>
                  <a:pt x="308" y="425"/>
                </a:cubicBezTo>
                <a:cubicBezTo>
                  <a:pt x="388" y="546"/>
                  <a:pt x="442" y="680"/>
                  <a:pt x="482" y="814"/>
                </a:cubicBezTo>
                <a:cubicBezTo>
                  <a:pt x="522" y="960"/>
                  <a:pt x="536" y="1094"/>
                  <a:pt x="549" y="1242"/>
                </a:cubicBezTo>
                <a:lnTo>
                  <a:pt x="549" y="1469"/>
                </a:lnTo>
                <a:cubicBezTo>
                  <a:pt x="549" y="1549"/>
                  <a:pt x="536" y="1616"/>
                  <a:pt x="536" y="1697"/>
                </a:cubicBezTo>
                <a:cubicBezTo>
                  <a:pt x="536" y="1723"/>
                  <a:pt x="549" y="1736"/>
                  <a:pt x="575" y="1750"/>
                </a:cubicBezTo>
                <a:cubicBezTo>
                  <a:pt x="579" y="1753"/>
                  <a:pt x="585" y="1755"/>
                  <a:pt x="591" y="1755"/>
                </a:cubicBezTo>
                <a:cubicBezTo>
                  <a:pt x="608" y="1755"/>
                  <a:pt x="629" y="1743"/>
                  <a:pt x="629" y="1723"/>
                </a:cubicBezTo>
                <a:cubicBezTo>
                  <a:pt x="656" y="1643"/>
                  <a:pt x="670" y="1563"/>
                  <a:pt x="696" y="1482"/>
                </a:cubicBezTo>
                <a:cubicBezTo>
                  <a:pt x="709" y="1415"/>
                  <a:pt x="723" y="1335"/>
                  <a:pt x="723" y="1255"/>
                </a:cubicBezTo>
                <a:cubicBezTo>
                  <a:pt x="736" y="1081"/>
                  <a:pt x="723" y="921"/>
                  <a:pt x="682" y="760"/>
                </a:cubicBezTo>
                <a:cubicBezTo>
                  <a:pt x="629" y="600"/>
                  <a:pt x="563" y="452"/>
                  <a:pt x="456" y="318"/>
                </a:cubicBezTo>
                <a:cubicBezTo>
                  <a:pt x="361" y="184"/>
                  <a:pt x="228" y="77"/>
                  <a:pt x="81" y="11"/>
                </a:cubicBezTo>
                <a:cubicBezTo>
                  <a:pt x="68" y="4"/>
                  <a:pt x="57" y="1"/>
                  <a:pt x="49"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5988600" y="1486361"/>
            <a:ext cx="149005" cy="137357"/>
          </a:xfrm>
          <a:custGeom>
            <a:rect b="b" l="l" r="r" t="t"/>
            <a:pathLst>
              <a:path extrusionOk="0" h="1579" w="1713">
                <a:moveTo>
                  <a:pt x="1158" y="0"/>
                </a:moveTo>
                <a:cubicBezTo>
                  <a:pt x="706" y="0"/>
                  <a:pt x="0" y="398"/>
                  <a:pt x="0" y="1000"/>
                </a:cubicBezTo>
                <a:cubicBezTo>
                  <a:pt x="0" y="1421"/>
                  <a:pt x="277" y="1578"/>
                  <a:pt x="583" y="1578"/>
                </a:cubicBezTo>
                <a:cubicBezTo>
                  <a:pt x="801" y="1578"/>
                  <a:pt x="1035" y="1497"/>
                  <a:pt x="1191" y="1374"/>
                </a:cubicBezTo>
                <a:cubicBezTo>
                  <a:pt x="1712" y="959"/>
                  <a:pt x="1673" y="197"/>
                  <a:pt x="1391" y="50"/>
                </a:cubicBezTo>
                <a:cubicBezTo>
                  <a:pt x="1329" y="16"/>
                  <a:pt x="1249" y="0"/>
                  <a:pt x="11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6049055" y="1434341"/>
            <a:ext cx="83854" cy="140141"/>
          </a:xfrm>
          <a:custGeom>
            <a:rect b="b" l="l" r="r" t="t"/>
            <a:pathLst>
              <a:path extrusionOk="0" h="1611" w="964">
                <a:moveTo>
                  <a:pt x="889" y="0"/>
                </a:moveTo>
                <a:cubicBezTo>
                  <a:pt x="871" y="0"/>
                  <a:pt x="857" y="13"/>
                  <a:pt x="857" y="32"/>
                </a:cubicBezTo>
                <a:lnTo>
                  <a:pt x="857" y="46"/>
                </a:lnTo>
                <a:cubicBezTo>
                  <a:pt x="844" y="113"/>
                  <a:pt x="830" y="193"/>
                  <a:pt x="817" y="273"/>
                </a:cubicBezTo>
                <a:cubicBezTo>
                  <a:pt x="803" y="340"/>
                  <a:pt x="790" y="421"/>
                  <a:pt x="777" y="487"/>
                </a:cubicBezTo>
                <a:cubicBezTo>
                  <a:pt x="737" y="635"/>
                  <a:pt x="683" y="768"/>
                  <a:pt x="616" y="902"/>
                </a:cubicBezTo>
                <a:cubicBezTo>
                  <a:pt x="550" y="1022"/>
                  <a:pt x="469" y="1143"/>
                  <a:pt x="375" y="1250"/>
                </a:cubicBezTo>
                <a:cubicBezTo>
                  <a:pt x="268" y="1343"/>
                  <a:pt x="161" y="1450"/>
                  <a:pt x="28" y="1518"/>
                </a:cubicBezTo>
                <a:cubicBezTo>
                  <a:pt x="1" y="1530"/>
                  <a:pt x="1" y="1544"/>
                  <a:pt x="1" y="1571"/>
                </a:cubicBezTo>
                <a:cubicBezTo>
                  <a:pt x="1" y="1598"/>
                  <a:pt x="28" y="1611"/>
                  <a:pt x="54" y="1611"/>
                </a:cubicBezTo>
                <a:cubicBezTo>
                  <a:pt x="229" y="1571"/>
                  <a:pt x="375" y="1491"/>
                  <a:pt x="496" y="1384"/>
                </a:cubicBezTo>
                <a:cubicBezTo>
                  <a:pt x="616" y="1263"/>
                  <a:pt x="723" y="1129"/>
                  <a:pt x="803" y="995"/>
                </a:cubicBezTo>
                <a:cubicBezTo>
                  <a:pt x="871" y="835"/>
                  <a:pt x="924" y="688"/>
                  <a:pt x="951" y="528"/>
                </a:cubicBezTo>
                <a:cubicBezTo>
                  <a:pt x="964" y="447"/>
                  <a:pt x="964" y="367"/>
                  <a:pt x="964" y="287"/>
                </a:cubicBezTo>
                <a:cubicBezTo>
                  <a:pt x="964" y="207"/>
                  <a:pt x="964" y="126"/>
                  <a:pt x="951" y="46"/>
                </a:cubicBezTo>
                <a:cubicBezTo>
                  <a:pt x="951" y="19"/>
                  <a:pt x="937" y="6"/>
                  <a:pt x="910" y="6"/>
                </a:cubicBezTo>
                <a:cubicBezTo>
                  <a:pt x="903" y="2"/>
                  <a:pt x="896" y="0"/>
                  <a:pt x="889"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7230137" y="1217301"/>
            <a:ext cx="286268" cy="204079"/>
          </a:xfrm>
          <a:custGeom>
            <a:rect b="b" l="l" r="r" t="t"/>
            <a:pathLst>
              <a:path extrusionOk="0" h="2346" w="3291">
                <a:moveTo>
                  <a:pt x="1610" y="1"/>
                </a:moveTo>
                <a:cubicBezTo>
                  <a:pt x="755" y="1"/>
                  <a:pt x="0" y="913"/>
                  <a:pt x="0" y="1284"/>
                </a:cubicBezTo>
                <a:cubicBezTo>
                  <a:pt x="23" y="1824"/>
                  <a:pt x="803" y="2345"/>
                  <a:pt x="1528" y="2345"/>
                </a:cubicBezTo>
                <a:cubicBezTo>
                  <a:pt x="1665" y="2345"/>
                  <a:pt x="1799" y="2327"/>
                  <a:pt x="1926" y="2286"/>
                </a:cubicBezTo>
                <a:cubicBezTo>
                  <a:pt x="2581" y="2072"/>
                  <a:pt x="3291" y="1002"/>
                  <a:pt x="2381" y="280"/>
                </a:cubicBezTo>
                <a:cubicBezTo>
                  <a:pt x="2127" y="81"/>
                  <a:pt x="1864" y="1"/>
                  <a:pt x="16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7089308" y="1267494"/>
            <a:ext cx="320105" cy="76638"/>
          </a:xfrm>
          <a:custGeom>
            <a:rect b="b" l="l" r="r" t="t"/>
            <a:pathLst>
              <a:path extrusionOk="0" h="881" w="3680">
                <a:moveTo>
                  <a:pt x="54" y="1"/>
                </a:moveTo>
                <a:cubicBezTo>
                  <a:pt x="44" y="1"/>
                  <a:pt x="34" y="4"/>
                  <a:pt x="27" y="11"/>
                </a:cubicBezTo>
                <a:cubicBezTo>
                  <a:pt x="0" y="38"/>
                  <a:pt x="0" y="65"/>
                  <a:pt x="27" y="91"/>
                </a:cubicBezTo>
                <a:cubicBezTo>
                  <a:pt x="80" y="145"/>
                  <a:pt x="148" y="185"/>
                  <a:pt x="214" y="238"/>
                </a:cubicBezTo>
                <a:cubicBezTo>
                  <a:pt x="268" y="292"/>
                  <a:pt x="335" y="345"/>
                  <a:pt x="401" y="386"/>
                </a:cubicBezTo>
                <a:lnTo>
                  <a:pt x="615" y="520"/>
                </a:lnTo>
                <a:cubicBezTo>
                  <a:pt x="683" y="559"/>
                  <a:pt x="749" y="586"/>
                  <a:pt x="830" y="627"/>
                </a:cubicBezTo>
                <a:cubicBezTo>
                  <a:pt x="977" y="707"/>
                  <a:pt x="1138" y="734"/>
                  <a:pt x="1284" y="787"/>
                </a:cubicBezTo>
                <a:cubicBezTo>
                  <a:pt x="1445" y="827"/>
                  <a:pt x="1605" y="867"/>
                  <a:pt x="1766" y="867"/>
                </a:cubicBezTo>
                <a:cubicBezTo>
                  <a:pt x="1871" y="876"/>
                  <a:pt x="1975" y="880"/>
                  <a:pt x="2078" y="880"/>
                </a:cubicBezTo>
                <a:cubicBezTo>
                  <a:pt x="2303" y="880"/>
                  <a:pt x="2523" y="859"/>
                  <a:pt x="2743" y="814"/>
                </a:cubicBezTo>
                <a:cubicBezTo>
                  <a:pt x="3050" y="746"/>
                  <a:pt x="3358" y="639"/>
                  <a:pt x="3639" y="479"/>
                </a:cubicBezTo>
                <a:cubicBezTo>
                  <a:pt x="3665" y="466"/>
                  <a:pt x="3679" y="439"/>
                  <a:pt x="3665" y="413"/>
                </a:cubicBezTo>
                <a:cubicBezTo>
                  <a:pt x="3656" y="393"/>
                  <a:pt x="3639" y="380"/>
                  <a:pt x="3620" y="380"/>
                </a:cubicBezTo>
                <a:cubicBezTo>
                  <a:pt x="3613" y="380"/>
                  <a:pt x="3606" y="382"/>
                  <a:pt x="3599" y="386"/>
                </a:cubicBezTo>
                <a:cubicBezTo>
                  <a:pt x="3451" y="439"/>
                  <a:pt x="3305" y="493"/>
                  <a:pt x="3157" y="532"/>
                </a:cubicBezTo>
                <a:cubicBezTo>
                  <a:pt x="3091" y="559"/>
                  <a:pt x="3010" y="573"/>
                  <a:pt x="2930" y="586"/>
                </a:cubicBezTo>
                <a:cubicBezTo>
                  <a:pt x="2863" y="613"/>
                  <a:pt x="2782" y="627"/>
                  <a:pt x="2702" y="639"/>
                </a:cubicBezTo>
                <a:cubicBezTo>
                  <a:pt x="2505" y="666"/>
                  <a:pt x="2307" y="680"/>
                  <a:pt x="2112" y="680"/>
                </a:cubicBezTo>
                <a:cubicBezTo>
                  <a:pt x="2004" y="680"/>
                  <a:pt x="1898" y="676"/>
                  <a:pt x="1793" y="666"/>
                </a:cubicBezTo>
                <a:cubicBezTo>
                  <a:pt x="1632" y="666"/>
                  <a:pt x="1485" y="627"/>
                  <a:pt x="1338" y="600"/>
                </a:cubicBezTo>
                <a:cubicBezTo>
                  <a:pt x="1191" y="559"/>
                  <a:pt x="1044" y="520"/>
                  <a:pt x="897" y="466"/>
                </a:cubicBezTo>
                <a:cubicBezTo>
                  <a:pt x="603" y="359"/>
                  <a:pt x="348" y="185"/>
                  <a:pt x="94" y="11"/>
                </a:cubicBezTo>
                <a:lnTo>
                  <a:pt x="80" y="11"/>
                </a:lnTo>
                <a:cubicBezTo>
                  <a:pt x="74" y="4"/>
                  <a:pt x="64" y="1"/>
                  <a:pt x="54"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903877" y="1064633"/>
            <a:ext cx="436143" cy="411637"/>
          </a:xfrm>
          <a:custGeom>
            <a:rect b="b" l="l" r="r" t="t"/>
            <a:pathLst>
              <a:path extrusionOk="0" h="4732" w="5014">
                <a:moveTo>
                  <a:pt x="2142" y="0"/>
                </a:moveTo>
                <a:cubicBezTo>
                  <a:pt x="2123" y="0"/>
                  <a:pt x="2104" y="1"/>
                  <a:pt x="2085" y="2"/>
                </a:cubicBezTo>
                <a:cubicBezTo>
                  <a:pt x="1068" y="55"/>
                  <a:pt x="1416" y="1273"/>
                  <a:pt x="1550" y="1661"/>
                </a:cubicBezTo>
                <a:cubicBezTo>
                  <a:pt x="1550" y="1661"/>
                  <a:pt x="1359" y="1612"/>
                  <a:pt x="1116" y="1612"/>
                </a:cubicBezTo>
                <a:cubicBezTo>
                  <a:pt x="747" y="1612"/>
                  <a:pt x="258" y="1724"/>
                  <a:pt x="145" y="2290"/>
                </a:cubicBezTo>
                <a:cubicBezTo>
                  <a:pt x="1" y="3067"/>
                  <a:pt x="659" y="3245"/>
                  <a:pt x="1024" y="3245"/>
                </a:cubicBezTo>
                <a:cubicBezTo>
                  <a:pt x="1099" y="3245"/>
                  <a:pt x="1161" y="3237"/>
                  <a:pt x="1202" y="3226"/>
                </a:cubicBezTo>
                <a:lnTo>
                  <a:pt x="1202" y="3226"/>
                </a:lnTo>
                <a:cubicBezTo>
                  <a:pt x="1202" y="3226"/>
                  <a:pt x="373" y="4002"/>
                  <a:pt x="921" y="4510"/>
                </a:cubicBezTo>
                <a:cubicBezTo>
                  <a:pt x="1099" y="4671"/>
                  <a:pt x="1288" y="4731"/>
                  <a:pt x="1471" y="4731"/>
                </a:cubicBezTo>
                <a:cubicBezTo>
                  <a:pt x="1999" y="4731"/>
                  <a:pt x="2472" y="4229"/>
                  <a:pt x="2472" y="4229"/>
                </a:cubicBezTo>
                <a:cubicBezTo>
                  <a:pt x="2472" y="4229"/>
                  <a:pt x="2773" y="4624"/>
                  <a:pt x="3289" y="4624"/>
                </a:cubicBezTo>
                <a:cubicBezTo>
                  <a:pt x="3444" y="4624"/>
                  <a:pt x="3619" y="4589"/>
                  <a:pt x="3810" y="4496"/>
                </a:cubicBezTo>
                <a:cubicBezTo>
                  <a:pt x="4639" y="4109"/>
                  <a:pt x="4131" y="3092"/>
                  <a:pt x="4131" y="3092"/>
                </a:cubicBezTo>
                <a:cubicBezTo>
                  <a:pt x="4131" y="3092"/>
                  <a:pt x="5014" y="2611"/>
                  <a:pt x="4787" y="1687"/>
                </a:cubicBezTo>
                <a:cubicBezTo>
                  <a:pt x="4682" y="1235"/>
                  <a:pt x="4328" y="978"/>
                  <a:pt x="3949" y="978"/>
                </a:cubicBezTo>
                <a:cubicBezTo>
                  <a:pt x="3701" y="978"/>
                  <a:pt x="3442" y="1088"/>
                  <a:pt x="3235" y="1327"/>
                </a:cubicBezTo>
                <a:cubicBezTo>
                  <a:pt x="3235" y="1327"/>
                  <a:pt x="3107" y="0"/>
                  <a:pt x="21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6045662" y="1215126"/>
            <a:ext cx="160661" cy="124222"/>
          </a:xfrm>
          <a:custGeom>
            <a:rect b="b" l="l" r="r" t="t"/>
            <a:pathLst>
              <a:path extrusionOk="0" h="1428" w="1847">
                <a:moveTo>
                  <a:pt x="1160" y="0"/>
                </a:moveTo>
                <a:cubicBezTo>
                  <a:pt x="975" y="0"/>
                  <a:pt x="768" y="61"/>
                  <a:pt x="575" y="185"/>
                </a:cubicBezTo>
                <a:cubicBezTo>
                  <a:pt x="174" y="453"/>
                  <a:pt x="0" y="908"/>
                  <a:pt x="187" y="1202"/>
                </a:cubicBezTo>
                <a:cubicBezTo>
                  <a:pt x="287" y="1350"/>
                  <a:pt x="472" y="1428"/>
                  <a:pt x="685" y="1428"/>
                </a:cubicBezTo>
                <a:cubicBezTo>
                  <a:pt x="873" y="1428"/>
                  <a:pt x="1082" y="1367"/>
                  <a:pt x="1270" y="1241"/>
                </a:cubicBezTo>
                <a:cubicBezTo>
                  <a:pt x="1672" y="974"/>
                  <a:pt x="1846" y="533"/>
                  <a:pt x="1659" y="239"/>
                </a:cubicBezTo>
                <a:cubicBezTo>
                  <a:pt x="1559" y="81"/>
                  <a:pt x="1374" y="0"/>
                  <a:pt x="11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5946673" y="1232350"/>
            <a:ext cx="72198" cy="92035"/>
          </a:xfrm>
          <a:custGeom>
            <a:rect b="b" l="l" r="r" t="t"/>
            <a:pathLst>
              <a:path extrusionOk="0" h="1058" w="830">
                <a:moveTo>
                  <a:pt x="536" y="0"/>
                </a:moveTo>
                <a:cubicBezTo>
                  <a:pt x="496" y="0"/>
                  <a:pt x="443" y="14"/>
                  <a:pt x="389" y="27"/>
                </a:cubicBezTo>
                <a:cubicBezTo>
                  <a:pt x="268" y="54"/>
                  <a:pt x="122" y="94"/>
                  <a:pt x="54" y="201"/>
                </a:cubicBezTo>
                <a:cubicBezTo>
                  <a:pt x="1" y="294"/>
                  <a:pt x="15" y="401"/>
                  <a:pt x="81" y="482"/>
                </a:cubicBezTo>
                <a:cubicBezTo>
                  <a:pt x="108" y="508"/>
                  <a:pt x="134" y="522"/>
                  <a:pt x="161" y="549"/>
                </a:cubicBezTo>
                <a:cubicBezTo>
                  <a:pt x="134" y="562"/>
                  <a:pt x="122" y="576"/>
                  <a:pt x="95" y="589"/>
                </a:cubicBezTo>
                <a:cubicBezTo>
                  <a:pt x="41" y="669"/>
                  <a:pt x="1" y="763"/>
                  <a:pt x="41" y="856"/>
                </a:cubicBezTo>
                <a:cubicBezTo>
                  <a:pt x="81" y="1004"/>
                  <a:pt x="229" y="1057"/>
                  <a:pt x="375" y="1057"/>
                </a:cubicBezTo>
                <a:lnTo>
                  <a:pt x="402" y="1057"/>
                </a:lnTo>
                <a:cubicBezTo>
                  <a:pt x="469" y="1057"/>
                  <a:pt x="550" y="1043"/>
                  <a:pt x="616" y="1017"/>
                </a:cubicBezTo>
                <a:cubicBezTo>
                  <a:pt x="643" y="990"/>
                  <a:pt x="669" y="977"/>
                  <a:pt x="696" y="950"/>
                </a:cubicBezTo>
                <a:lnTo>
                  <a:pt x="737" y="910"/>
                </a:lnTo>
                <a:cubicBezTo>
                  <a:pt x="750" y="883"/>
                  <a:pt x="750" y="870"/>
                  <a:pt x="750" y="856"/>
                </a:cubicBezTo>
                <a:lnTo>
                  <a:pt x="764" y="843"/>
                </a:lnTo>
                <a:cubicBezTo>
                  <a:pt x="776" y="817"/>
                  <a:pt x="764" y="776"/>
                  <a:pt x="737" y="749"/>
                </a:cubicBezTo>
                <a:cubicBezTo>
                  <a:pt x="790" y="722"/>
                  <a:pt x="817" y="669"/>
                  <a:pt x="830" y="615"/>
                </a:cubicBezTo>
                <a:cubicBezTo>
                  <a:pt x="830" y="549"/>
                  <a:pt x="803" y="469"/>
                  <a:pt x="737" y="442"/>
                </a:cubicBezTo>
                <a:lnTo>
                  <a:pt x="496" y="321"/>
                </a:lnTo>
                <a:cubicBezTo>
                  <a:pt x="509" y="321"/>
                  <a:pt x="536" y="308"/>
                  <a:pt x="550" y="308"/>
                </a:cubicBezTo>
                <a:cubicBezTo>
                  <a:pt x="562" y="308"/>
                  <a:pt x="603" y="294"/>
                  <a:pt x="603" y="294"/>
                </a:cubicBezTo>
                <a:lnTo>
                  <a:pt x="710" y="294"/>
                </a:lnTo>
                <a:cubicBezTo>
                  <a:pt x="750" y="294"/>
                  <a:pt x="790" y="268"/>
                  <a:pt x="817" y="214"/>
                </a:cubicBezTo>
                <a:cubicBezTo>
                  <a:pt x="830" y="174"/>
                  <a:pt x="830" y="121"/>
                  <a:pt x="790" y="94"/>
                </a:cubicBezTo>
                <a:cubicBezTo>
                  <a:pt x="737" y="41"/>
                  <a:pt x="669" y="14"/>
                  <a:pt x="603" y="14"/>
                </a:cubicBezTo>
                <a:cubicBezTo>
                  <a:pt x="589" y="0"/>
                  <a:pt x="562" y="0"/>
                  <a:pt x="5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5990862" y="1353353"/>
            <a:ext cx="94379" cy="104823"/>
          </a:xfrm>
          <a:custGeom>
            <a:rect b="b" l="l" r="r" t="t"/>
            <a:pathLst>
              <a:path extrusionOk="0" h="1205" w="1085">
                <a:moveTo>
                  <a:pt x="470" y="0"/>
                </a:moveTo>
                <a:cubicBezTo>
                  <a:pt x="443" y="0"/>
                  <a:pt x="402" y="14"/>
                  <a:pt x="375" y="27"/>
                </a:cubicBezTo>
                <a:cubicBezTo>
                  <a:pt x="282" y="107"/>
                  <a:pt x="202" y="187"/>
                  <a:pt x="135" y="282"/>
                </a:cubicBezTo>
                <a:cubicBezTo>
                  <a:pt x="68" y="389"/>
                  <a:pt x="1" y="522"/>
                  <a:pt x="15" y="642"/>
                </a:cubicBezTo>
                <a:cubicBezTo>
                  <a:pt x="28" y="736"/>
                  <a:pt x="95" y="803"/>
                  <a:pt x="175" y="817"/>
                </a:cubicBezTo>
                <a:cubicBezTo>
                  <a:pt x="202" y="829"/>
                  <a:pt x="215" y="829"/>
                  <a:pt x="229" y="829"/>
                </a:cubicBezTo>
                <a:cubicBezTo>
                  <a:pt x="256" y="829"/>
                  <a:pt x="268" y="829"/>
                  <a:pt x="295" y="817"/>
                </a:cubicBezTo>
                <a:lnTo>
                  <a:pt x="295" y="817"/>
                </a:lnTo>
                <a:cubicBezTo>
                  <a:pt x="282" y="856"/>
                  <a:pt x="268" y="897"/>
                  <a:pt x="256" y="950"/>
                </a:cubicBezTo>
                <a:cubicBezTo>
                  <a:pt x="242" y="1044"/>
                  <a:pt x="295" y="1164"/>
                  <a:pt x="402" y="1164"/>
                </a:cubicBezTo>
                <a:lnTo>
                  <a:pt x="416" y="1164"/>
                </a:lnTo>
                <a:cubicBezTo>
                  <a:pt x="482" y="1151"/>
                  <a:pt x="536" y="1138"/>
                  <a:pt x="589" y="1097"/>
                </a:cubicBezTo>
                <a:cubicBezTo>
                  <a:pt x="616" y="1164"/>
                  <a:pt x="684" y="1204"/>
                  <a:pt x="750" y="1204"/>
                </a:cubicBezTo>
                <a:cubicBezTo>
                  <a:pt x="791" y="1204"/>
                  <a:pt x="844" y="1177"/>
                  <a:pt x="871" y="1124"/>
                </a:cubicBezTo>
                <a:cubicBezTo>
                  <a:pt x="937" y="1017"/>
                  <a:pt x="978" y="910"/>
                  <a:pt x="1018" y="803"/>
                </a:cubicBezTo>
                <a:cubicBezTo>
                  <a:pt x="1044" y="710"/>
                  <a:pt x="1085" y="576"/>
                  <a:pt x="1085" y="469"/>
                </a:cubicBezTo>
                <a:cubicBezTo>
                  <a:pt x="1071" y="375"/>
                  <a:pt x="991" y="321"/>
                  <a:pt x="924" y="321"/>
                </a:cubicBezTo>
                <a:cubicBezTo>
                  <a:pt x="884" y="321"/>
                  <a:pt x="844" y="335"/>
                  <a:pt x="804" y="375"/>
                </a:cubicBezTo>
                <a:cubicBezTo>
                  <a:pt x="804" y="335"/>
                  <a:pt x="791" y="308"/>
                  <a:pt x="764" y="282"/>
                </a:cubicBezTo>
                <a:cubicBezTo>
                  <a:pt x="737" y="255"/>
                  <a:pt x="684" y="228"/>
                  <a:pt x="643" y="228"/>
                </a:cubicBezTo>
                <a:cubicBezTo>
                  <a:pt x="616" y="228"/>
                  <a:pt x="589" y="241"/>
                  <a:pt x="563" y="255"/>
                </a:cubicBezTo>
                <a:cubicBezTo>
                  <a:pt x="536" y="268"/>
                  <a:pt x="509" y="294"/>
                  <a:pt x="482" y="308"/>
                </a:cubicBezTo>
                <a:cubicBezTo>
                  <a:pt x="523" y="268"/>
                  <a:pt x="550" y="228"/>
                  <a:pt x="577" y="175"/>
                </a:cubicBezTo>
                <a:cubicBezTo>
                  <a:pt x="603" y="134"/>
                  <a:pt x="589" y="54"/>
                  <a:pt x="536" y="27"/>
                </a:cubicBezTo>
                <a:cubicBezTo>
                  <a:pt x="523" y="0"/>
                  <a:pt x="496" y="0"/>
                  <a:pt x="4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6142129" y="1360312"/>
            <a:ext cx="88551" cy="80379"/>
          </a:xfrm>
          <a:custGeom>
            <a:rect b="b" l="l" r="r" t="t"/>
            <a:pathLst>
              <a:path extrusionOk="0" h="924" w="1018">
                <a:moveTo>
                  <a:pt x="643" y="0"/>
                </a:moveTo>
                <a:cubicBezTo>
                  <a:pt x="616" y="0"/>
                  <a:pt x="589" y="14"/>
                  <a:pt x="563" y="27"/>
                </a:cubicBezTo>
                <a:cubicBezTo>
                  <a:pt x="523" y="54"/>
                  <a:pt x="482" y="107"/>
                  <a:pt x="482" y="161"/>
                </a:cubicBezTo>
                <a:lnTo>
                  <a:pt x="470" y="161"/>
                </a:lnTo>
                <a:cubicBezTo>
                  <a:pt x="389" y="161"/>
                  <a:pt x="295" y="241"/>
                  <a:pt x="322" y="348"/>
                </a:cubicBezTo>
                <a:cubicBezTo>
                  <a:pt x="336" y="402"/>
                  <a:pt x="349" y="442"/>
                  <a:pt x="349" y="482"/>
                </a:cubicBezTo>
                <a:lnTo>
                  <a:pt x="309" y="402"/>
                </a:lnTo>
                <a:cubicBezTo>
                  <a:pt x="295" y="389"/>
                  <a:pt x="282" y="362"/>
                  <a:pt x="282" y="348"/>
                </a:cubicBezTo>
                <a:lnTo>
                  <a:pt x="268" y="335"/>
                </a:lnTo>
                <a:lnTo>
                  <a:pt x="268" y="309"/>
                </a:lnTo>
                <a:lnTo>
                  <a:pt x="229" y="188"/>
                </a:lnTo>
                <a:cubicBezTo>
                  <a:pt x="215" y="134"/>
                  <a:pt x="175" y="95"/>
                  <a:pt x="122" y="95"/>
                </a:cubicBezTo>
                <a:cubicBezTo>
                  <a:pt x="68" y="95"/>
                  <a:pt x="15" y="134"/>
                  <a:pt x="15" y="188"/>
                </a:cubicBezTo>
                <a:cubicBezTo>
                  <a:pt x="1" y="214"/>
                  <a:pt x="1" y="255"/>
                  <a:pt x="1" y="282"/>
                </a:cubicBezTo>
                <a:cubicBezTo>
                  <a:pt x="1" y="321"/>
                  <a:pt x="15" y="348"/>
                  <a:pt x="15" y="389"/>
                </a:cubicBezTo>
                <a:cubicBezTo>
                  <a:pt x="28" y="442"/>
                  <a:pt x="54" y="496"/>
                  <a:pt x="68" y="562"/>
                </a:cubicBezTo>
                <a:cubicBezTo>
                  <a:pt x="122" y="656"/>
                  <a:pt x="202" y="749"/>
                  <a:pt x="282" y="830"/>
                </a:cubicBezTo>
                <a:cubicBezTo>
                  <a:pt x="336" y="870"/>
                  <a:pt x="402" y="924"/>
                  <a:pt x="482" y="924"/>
                </a:cubicBezTo>
                <a:lnTo>
                  <a:pt x="523" y="924"/>
                </a:lnTo>
                <a:cubicBezTo>
                  <a:pt x="630" y="897"/>
                  <a:pt x="657" y="803"/>
                  <a:pt x="670" y="710"/>
                </a:cubicBezTo>
                <a:cubicBezTo>
                  <a:pt x="684" y="723"/>
                  <a:pt x="710" y="737"/>
                  <a:pt x="737" y="737"/>
                </a:cubicBezTo>
                <a:cubicBezTo>
                  <a:pt x="750" y="737"/>
                  <a:pt x="764" y="749"/>
                  <a:pt x="777" y="749"/>
                </a:cubicBezTo>
                <a:cubicBezTo>
                  <a:pt x="857" y="749"/>
                  <a:pt x="924" y="710"/>
                  <a:pt x="951" y="642"/>
                </a:cubicBezTo>
                <a:cubicBezTo>
                  <a:pt x="1017" y="535"/>
                  <a:pt x="964" y="428"/>
                  <a:pt x="924" y="321"/>
                </a:cubicBezTo>
                <a:cubicBezTo>
                  <a:pt x="884" y="241"/>
                  <a:pt x="830" y="161"/>
                  <a:pt x="777" y="81"/>
                </a:cubicBezTo>
                <a:cubicBezTo>
                  <a:pt x="750" y="41"/>
                  <a:pt x="696" y="0"/>
                  <a:pt x="6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6056100" y="1107867"/>
            <a:ext cx="97771" cy="94297"/>
          </a:xfrm>
          <a:custGeom>
            <a:rect b="b" l="l" r="r" t="t"/>
            <a:pathLst>
              <a:path extrusionOk="0" h="1084" w="1124">
                <a:moveTo>
                  <a:pt x="535" y="0"/>
                </a:moveTo>
                <a:cubicBezTo>
                  <a:pt x="469" y="0"/>
                  <a:pt x="388" y="40"/>
                  <a:pt x="375" y="120"/>
                </a:cubicBezTo>
                <a:cubicBezTo>
                  <a:pt x="362" y="174"/>
                  <a:pt x="362" y="227"/>
                  <a:pt x="362" y="268"/>
                </a:cubicBezTo>
                <a:lnTo>
                  <a:pt x="281" y="188"/>
                </a:lnTo>
                <a:cubicBezTo>
                  <a:pt x="241" y="161"/>
                  <a:pt x="201" y="147"/>
                  <a:pt x="161" y="147"/>
                </a:cubicBezTo>
                <a:cubicBezTo>
                  <a:pt x="148" y="147"/>
                  <a:pt x="121" y="147"/>
                  <a:pt x="107" y="161"/>
                </a:cubicBezTo>
                <a:cubicBezTo>
                  <a:pt x="41" y="188"/>
                  <a:pt x="14" y="241"/>
                  <a:pt x="14" y="295"/>
                </a:cubicBezTo>
                <a:cubicBezTo>
                  <a:pt x="0" y="428"/>
                  <a:pt x="14" y="562"/>
                  <a:pt x="41" y="696"/>
                </a:cubicBezTo>
                <a:cubicBezTo>
                  <a:pt x="54" y="762"/>
                  <a:pt x="67" y="816"/>
                  <a:pt x="94" y="883"/>
                </a:cubicBezTo>
                <a:cubicBezTo>
                  <a:pt x="121" y="949"/>
                  <a:pt x="134" y="1003"/>
                  <a:pt x="187" y="1056"/>
                </a:cubicBezTo>
                <a:cubicBezTo>
                  <a:pt x="214" y="1070"/>
                  <a:pt x="241" y="1083"/>
                  <a:pt x="268" y="1083"/>
                </a:cubicBezTo>
                <a:cubicBezTo>
                  <a:pt x="321" y="1083"/>
                  <a:pt x="375" y="1044"/>
                  <a:pt x="375" y="976"/>
                </a:cubicBezTo>
                <a:cubicBezTo>
                  <a:pt x="375" y="937"/>
                  <a:pt x="375" y="910"/>
                  <a:pt x="362" y="869"/>
                </a:cubicBezTo>
                <a:lnTo>
                  <a:pt x="362" y="830"/>
                </a:lnTo>
                <a:lnTo>
                  <a:pt x="348" y="803"/>
                </a:lnTo>
                <a:lnTo>
                  <a:pt x="348" y="776"/>
                </a:lnTo>
                <a:cubicBezTo>
                  <a:pt x="362" y="803"/>
                  <a:pt x="388" y="842"/>
                  <a:pt x="401" y="869"/>
                </a:cubicBezTo>
                <a:cubicBezTo>
                  <a:pt x="428" y="923"/>
                  <a:pt x="495" y="949"/>
                  <a:pt x="549" y="949"/>
                </a:cubicBezTo>
                <a:cubicBezTo>
                  <a:pt x="602" y="949"/>
                  <a:pt x="656" y="923"/>
                  <a:pt x="683" y="869"/>
                </a:cubicBezTo>
                <a:cubicBezTo>
                  <a:pt x="696" y="842"/>
                  <a:pt x="696" y="816"/>
                  <a:pt x="709" y="789"/>
                </a:cubicBezTo>
                <a:cubicBezTo>
                  <a:pt x="736" y="816"/>
                  <a:pt x="763" y="816"/>
                  <a:pt x="803" y="816"/>
                </a:cubicBezTo>
                <a:lnTo>
                  <a:pt x="817" y="816"/>
                </a:lnTo>
                <a:cubicBezTo>
                  <a:pt x="829" y="830"/>
                  <a:pt x="829" y="842"/>
                  <a:pt x="843" y="856"/>
                </a:cubicBezTo>
                <a:cubicBezTo>
                  <a:pt x="870" y="883"/>
                  <a:pt x="910" y="896"/>
                  <a:pt x="950" y="896"/>
                </a:cubicBezTo>
                <a:cubicBezTo>
                  <a:pt x="963" y="896"/>
                  <a:pt x="977" y="896"/>
                  <a:pt x="990" y="883"/>
                </a:cubicBezTo>
                <a:cubicBezTo>
                  <a:pt x="1031" y="869"/>
                  <a:pt x="1070" y="842"/>
                  <a:pt x="1084" y="789"/>
                </a:cubicBezTo>
                <a:cubicBezTo>
                  <a:pt x="1124" y="655"/>
                  <a:pt x="1057" y="509"/>
                  <a:pt x="1004" y="402"/>
                </a:cubicBezTo>
                <a:cubicBezTo>
                  <a:pt x="950" y="281"/>
                  <a:pt x="883" y="188"/>
                  <a:pt x="817" y="93"/>
                </a:cubicBezTo>
                <a:cubicBezTo>
                  <a:pt x="790" y="67"/>
                  <a:pt x="749" y="54"/>
                  <a:pt x="696" y="54"/>
                </a:cubicBezTo>
                <a:lnTo>
                  <a:pt x="656" y="54"/>
                </a:lnTo>
                <a:cubicBezTo>
                  <a:pt x="615" y="27"/>
                  <a:pt x="576" y="0"/>
                  <a:pt x="53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6202670" y="1170674"/>
            <a:ext cx="62890" cy="68722"/>
          </a:xfrm>
          <a:custGeom>
            <a:rect b="b" l="l" r="r" t="t"/>
            <a:pathLst>
              <a:path extrusionOk="0" h="790" w="723">
                <a:moveTo>
                  <a:pt x="469" y="1"/>
                </a:moveTo>
                <a:cubicBezTo>
                  <a:pt x="455" y="1"/>
                  <a:pt x="442" y="1"/>
                  <a:pt x="428" y="13"/>
                </a:cubicBezTo>
                <a:cubicBezTo>
                  <a:pt x="375" y="27"/>
                  <a:pt x="335" y="40"/>
                  <a:pt x="295" y="54"/>
                </a:cubicBezTo>
                <a:cubicBezTo>
                  <a:pt x="255" y="67"/>
                  <a:pt x="228" y="94"/>
                  <a:pt x="188" y="108"/>
                </a:cubicBezTo>
                <a:cubicBezTo>
                  <a:pt x="121" y="161"/>
                  <a:pt x="54" y="241"/>
                  <a:pt x="14" y="322"/>
                </a:cubicBezTo>
                <a:cubicBezTo>
                  <a:pt x="0" y="361"/>
                  <a:pt x="0" y="415"/>
                  <a:pt x="41" y="442"/>
                </a:cubicBezTo>
                <a:cubicBezTo>
                  <a:pt x="54" y="455"/>
                  <a:pt x="81" y="455"/>
                  <a:pt x="107" y="455"/>
                </a:cubicBezTo>
                <a:cubicBezTo>
                  <a:pt x="121" y="455"/>
                  <a:pt x="148" y="455"/>
                  <a:pt x="161" y="429"/>
                </a:cubicBezTo>
                <a:lnTo>
                  <a:pt x="161" y="429"/>
                </a:lnTo>
                <a:cubicBezTo>
                  <a:pt x="148" y="468"/>
                  <a:pt x="134" y="509"/>
                  <a:pt x="107" y="549"/>
                </a:cubicBezTo>
                <a:cubicBezTo>
                  <a:pt x="68" y="602"/>
                  <a:pt x="81" y="696"/>
                  <a:pt x="134" y="736"/>
                </a:cubicBezTo>
                <a:cubicBezTo>
                  <a:pt x="148" y="763"/>
                  <a:pt x="175" y="776"/>
                  <a:pt x="202" y="776"/>
                </a:cubicBezTo>
                <a:cubicBezTo>
                  <a:pt x="214" y="789"/>
                  <a:pt x="228" y="789"/>
                  <a:pt x="241" y="789"/>
                </a:cubicBezTo>
                <a:cubicBezTo>
                  <a:pt x="282" y="789"/>
                  <a:pt x="309" y="776"/>
                  <a:pt x="335" y="763"/>
                </a:cubicBezTo>
                <a:cubicBezTo>
                  <a:pt x="389" y="723"/>
                  <a:pt x="442" y="696"/>
                  <a:pt x="496" y="656"/>
                </a:cubicBezTo>
                <a:cubicBezTo>
                  <a:pt x="523" y="643"/>
                  <a:pt x="535" y="616"/>
                  <a:pt x="562" y="602"/>
                </a:cubicBezTo>
                <a:cubicBezTo>
                  <a:pt x="616" y="575"/>
                  <a:pt x="656" y="549"/>
                  <a:pt x="683" y="495"/>
                </a:cubicBezTo>
                <a:cubicBezTo>
                  <a:pt x="723" y="442"/>
                  <a:pt x="710" y="375"/>
                  <a:pt x="683" y="322"/>
                </a:cubicBezTo>
                <a:cubicBezTo>
                  <a:pt x="656" y="295"/>
                  <a:pt x="642" y="281"/>
                  <a:pt x="616" y="268"/>
                </a:cubicBezTo>
                <a:lnTo>
                  <a:pt x="589" y="268"/>
                </a:lnTo>
                <a:cubicBezTo>
                  <a:pt x="589" y="241"/>
                  <a:pt x="603" y="215"/>
                  <a:pt x="603" y="188"/>
                </a:cubicBezTo>
                <a:cubicBezTo>
                  <a:pt x="616" y="161"/>
                  <a:pt x="616" y="134"/>
                  <a:pt x="603" y="108"/>
                </a:cubicBezTo>
                <a:cubicBezTo>
                  <a:pt x="603" y="94"/>
                  <a:pt x="589" y="67"/>
                  <a:pt x="562" y="54"/>
                </a:cubicBezTo>
                <a:cubicBezTo>
                  <a:pt x="535" y="27"/>
                  <a:pt x="496" y="1"/>
                  <a:pt x="4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6313228" y="1259143"/>
            <a:ext cx="129173" cy="73333"/>
          </a:xfrm>
          <a:custGeom>
            <a:rect b="b" l="l" r="r" t="t"/>
            <a:pathLst>
              <a:path extrusionOk="0" h="843" w="1485">
                <a:moveTo>
                  <a:pt x="723" y="0"/>
                </a:moveTo>
                <a:cubicBezTo>
                  <a:pt x="308" y="0"/>
                  <a:pt x="1" y="361"/>
                  <a:pt x="1" y="361"/>
                </a:cubicBezTo>
                <a:cubicBezTo>
                  <a:pt x="27" y="414"/>
                  <a:pt x="40" y="468"/>
                  <a:pt x="40" y="535"/>
                </a:cubicBezTo>
                <a:cubicBezTo>
                  <a:pt x="40" y="535"/>
                  <a:pt x="442" y="548"/>
                  <a:pt x="656" y="842"/>
                </a:cubicBezTo>
                <a:lnTo>
                  <a:pt x="670" y="830"/>
                </a:lnTo>
                <a:cubicBezTo>
                  <a:pt x="670" y="830"/>
                  <a:pt x="750" y="628"/>
                  <a:pt x="937" y="575"/>
                </a:cubicBezTo>
                <a:cubicBezTo>
                  <a:pt x="982" y="562"/>
                  <a:pt x="1026" y="556"/>
                  <a:pt x="1068" y="556"/>
                </a:cubicBezTo>
                <a:cubicBezTo>
                  <a:pt x="1282" y="556"/>
                  <a:pt x="1458" y="696"/>
                  <a:pt x="1458" y="696"/>
                </a:cubicBezTo>
                <a:cubicBezTo>
                  <a:pt x="1458" y="696"/>
                  <a:pt x="1458" y="548"/>
                  <a:pt x="1485" y="361"/>
                </a:cubicBezTo>
                <a:cubicBezTo>
                  <a:pt x="1485" y="361"/>
                  <a:pt x="1271" y="0"/>
                  <a:pt x="7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6238769" y="1197380"/>
            <a:ext cx="274699" cy="93166"/>
          </a:xfrm>
          <a:custGeom>
            <a:rect b="b" l="l" r="r" t="t"/>
            <a:pathLst>
              <a:path extrusionOk="0" h="1071" w="3158">
                <a:moveTo>
                  <a:pt x="1779" y="1"/>
                </a:moveTo>
                <a:cubicBezTo>
                  <a:pt x="1431" y="1"/>
                  <a:pt x="1285" y="375"/>
                  <a:pt x="1285" y="375"/>
                </a:cubicBezTo>
                <a:cubicBezTo>
                  <a:pt x="1285" y="375"/>
                  <a:pt x="1041" y="155"/>
                  <a:pt x="758" y="155"/>
                </a:cubicBezTo>
                <a:cubicBezTo>
                  <a:pt x="672" y="155"/>
                  <a:pt x="582" y="176"/>
                  <a:pt x="495" y="229"/>
                </a:cubicBezTo>
                <a:cubicBezTo>
                  <a:pt x="120" y="443"/>
                  <a:pt x="13" y="871"/>
                  <a:pt x="1" y="910"/>
                </a:cubicBezTo>
                <a:cubicBezTo>
                  <a:pt x="27" y="884"/>
                  <a:pt x="67" y="857"/>
                  <a:pt x="94" y="844"/>
                </a:cubicBezTo>
                <a:cubicBezTo>
                  <a:pt x="193" y="794"/>
                  <a:pt x="287" y="773"/>
                  <a:pt x="375" y="773"/>
                </a:cubicBezTo>
                <a:cubicBezTo>
                  <a:pt x="595" y="773"/>
                  <a:pt x="770" y="908"/>
                  <a:pt x="857" y="1071"/>
                </a:cubicBezTo>
                <a:cubicBezTo>
                  <a:pt x="857" y="1071"/>
                  <a:pt x="1164" y="710"/>
                  <a:pt x="1579" y="710"/>
                </a:cubicBezTo>
                <a:cubicBezTo>
                  <a:pt x="2127" y="710"/>
                  <a:pt x="2341" y="1071"/>
                  <a:pt x="2341" y="1071"/>
                </a:cubicBezTo>
                <a:cubicBezTo>
                  <a:pt x="2392" y="763"/>
                  <a:pt x="2530" y="333"/>
                  <a:pt x="2905" y="333"/>
                </a:cubicBezTo>
                <a:cubicBezTo>
                  <a:pt x="2922" y="333"/>
                  <a:pt x="2939" y="334"/>
                  <a:pt x="2956" y="336"/>
                </a:cubicBezTo>
                <a:cubicBezTo>
                  <a:pt x="3037" y="336"/>
                  <a:pt x="3104" y="362"/>
                  <a:pt x="3157" y="402"/>
                </a:cubicBezTo>
                <a:cubicBezTo>
                  <a:pt x="3004" y="205"/>
                  <a:pt x="2829" y="147"/>
                  <a:pt x="2675" y="147"/>
                </a:cubicBezTo>
                <a:cubicBezTo>
                  <a:pt x="2452" y="147"/>
                  <a:pt x="2275" y="268"/>
                  <a:pt x="2275" y="268"/>
                </a:cubicBezTo>
                <a:cubicBezTo>
                  <a:pt x="2275" y="268"/>
                  <a:pt x="2087" y="1"/>
                  <a:pt x="17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6370203" y="1226348"/>
            <a:ext cx="176927" cy="228349"/>
          </a:xfrm>
          <a:custGeom>
            <a:rect b="b" l="l" r="r" t="t"/>
            <a:pathLst>
              <a:path extrusionOk="0" h="2625" w="2034">
                <a:moveTo>
                  <a:pt x="1394" y="0"/>
                </a:moveTo>
                <a:cubicBezTo>
                  <a:pt x="1019" y="0"/>
                  <a:pt x="881" y="430"/>
                  <a:pt x="830" y="738"/>
                </a:cubicBezTo>
                <a:cubicBezTo>
                  <a:pt x="803" y="925"/>
                  <a:pt x="803" y="1073"/>
                  <a:pt x="803" y="1073"/>
                </a:cubicBezTo>
                <a:cubicBezTo>
                  <a:pt x="803" y="1073"/>
                  <a:pt x="627" y="933"/>
                  <a:pt x="413" y="933"/>
                </a:cubicBezTo>
                <a:cubicBezTo>
                  <a:pt x="371" y="933"/>
                  <a:pt x="327" y="939"/>
                  <a:pt x="282" y="952"/>
                </a:cubicBezTo>
                <a:cubicBezTo>
                  <a:pt x="95" y="1005"/>
                  <a:pt x="15" y="1207"/>
                  <a:pt x="15" y="1207"/>
                </a:cubicBezTo>
                <a:lnTo>
                  <a:pt x="1" y="1219"/>
                </a:lnTo>
                <a:cubicBezTo>
                  <a:pt x="81" y="1314"/>
                  <a:pt x="134" y="1433"/>
                  <a:pt x="161" y="1594"/>
                </a:cubicBezTo>
                <a:cubicBezTo>
                  <a:pt x="161" y="1594"/>
                  <a:pt x="225" y="1560"/>
                  <a:pt x="318" y="1560"/>
                </a:cubicBezTo>
                <a:cubicBezTo>
                  <a:pt x="402" y="1560"/>
                  <a:pt x="509" y="1587"/>
                  <a:pt x="616" y="1688"/>
                </a:cubicBezTo>
                <a:cubicBezTo>
                  <a:pt x="897" y="1956"/>
                  <a:pt x="776" y="2584"/>
                  <a:pt x="764" y="2624"/>
                </a:cubicBezTo>
                <a:cubicBezTo>
                  <a:pt x="1419" y="2384"/>
                  <a:pt x="1793" y="1822"/>
                  <a:pt x="1900" y="1421"/>
                </a:cubicBezTo>
                <a:cubicBezTo>
                  <a:pt x="2034" y="939"/>
                  <a:pt x="1994" y="283"/>
                  <a:pt x="1646" y="69"/>
                </a:cubicBezTo>
                <a:cubicBezTo>
                  <a:pt x="1593" y="29"/>
                  <a:pt x="1526" y="3"/>
                  <a:pt x="1445" y="3"/>
                </a:cubicBezTo>
                <a:cubicBezTo>
                  <a:pt x="1428" y="1"/>
                  <a:pt x="1411" y="0"/>
                  <a:pt x="139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6209629" y="1264536"/>
            <a:ext cx="238687" cy="199642"/>
          </a:xfrm>
          <a:custGeom>
            <a:rect b="b" l="l" r="r" t="t"/>
            <a:pathLst>
              <a:path extrusionOk="0" h="2295" w="2744">
                <a:moveTo>
                  <a:pt x="710" y="1"/>
                </a:moveTo>
                <a:cubicBezTo>
                  <a:pt x="622" y="1"/>
                  <a:pt x="528" y="22"/>
                  <a:pt x="429" y="72"/>
                </a:cubicBezTo>
                <a:cubicBezTo>
                  <a:pt x="402" y="85"/>
                  <a:pt x="362" y="112"/>
                  <a:pt x="336" y="138"/>
                </a:cubicBezTo>
                <a:cubicBezTo>
                  <a:pt x="1" y="513"/>
                  <a:pt x="81" y="1945"/>
                  <a:pt x="1406" y="2239"/>
                </a:cubicBezTo>
                <a:cubicBezTo>
                  <a:pt x="1596" y="2277"/>
                  <a:pt x="1775" y="2295"/>
                  <a:pt x="1944" y="2295"/>
                </a:cubicBezTo>
                <a:cubicBezTo>
                  <a:pt x="2189" y="2295"/>
                  <a:pt x="2411" y="2257"/>
                  <a:pt x="2610" y="2185"/>
                </a:cubicBezTo>
                <a:cubicBezTo>
                  <a:pt x="2622" y="2145"/>
                  <a:pt x="2743" y="1517"/>
                  <a:pt x="2462" y="1249"/>
                </a:cubicBezTo>
                <a:cubicBezTo>
                  <a:pt x="2355" y="1148"/>
                  <a:pt x="2248" y="1121"/>
                  <a:pt x="2164" y="1121"/>
                </a:cubicBezTo>
                <a:cubicBezTo>
                  <a:pt x="2071" y="1121"/>
                  <a:pt x="2007" y="1155"/>
                  <a:pt x="2007" y="1155"/>
                </a:cubicBezTo>
                <a:cubicBezTo>
                  <a:pt x="1980" y="994"/>
                  <a:pt x="1927" y="875"/>
                  <a:pt x="1847" y="780"/>
                </a:cubicBezTo>
                <a:cubicBezTo>
                  <a:pt x="1633" y="486"/>
                  <a:pt x="1231" y="473"/>
                  <a:pt x="1231" y="473"/>
                </a:cubicBezTo>
                <a:cubicBezTo>
                  <a:pt x="1231" y="406"/>
                  <a:pt x="1218" y="352"/>
                  <a:pt x="1192" y="299"/>
                </a:cubicBezTo>
                <a:cubicBezTo>
                  <a:pt x="1105" y="136"/>
                  <a:pt x="930" y="1"/>
                  <a:pt x="710"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6253817" y="1328909"/>
            <a:ext cx="142047" cy="114131"/>
          </a:xfrm>
          <a:custGeom>
            <a:rect b="b" l="l" r="r" t="t"/>
            <a:pathLst>
              <a:path extrusionOk="0" h="1312" w="1633">
                <a:moveTo>
                  <a:pt x="215" y="1"/>
                </a:moveTo>
                <a:cubicBezTo>
                  <a:pt x="122" y="1"/>
                  <a:pt x="42" y="67"/>
                  <a:pt x="15" y="161"/>
                </a:cubicBezTo>
                <a:cubicBezTo>
                  <a:pt x="1" y="254"/>
                  <a:pt x="15" y="349"/>
                  <a:pt x="42" y="442"/>
                </a:cubicBezTo>
                <a:cubicBezTo>
                  <a:pt x="68" y="616"/>
                  <a:pt x="149" y="763"/>
                  <a:pt x="256" y="896"/>
                </a:cubicBezTo>
                <a:cubicBezTo>
                  <a:pt x="282" y="991"/>
                  <a:pt x="376" y="1044"/>
                  <a:pt x="456" y="1084"/>
                </a:cubicBezTo>
                <a:cubicBezTo>
                  <a:pt x="616" y="1178"/>
                  <a:pt x="791" y="1244"/>
                  <a:pt x="964" y="1285"/>
                </a:cubicBezTo>
                <a:cubicBezTo>
                  <a:pt x="1044" y="1298"/>
                  <a:pt x="1151" y="1312"/>
                  <a:pt x="1258" y="1312"/>
                </a:cubicBezTo>
                <a:cubicBezTo>
                  <a:pt x="1392" y="1312"/>
                  <a:pt x="1526" y="1285"/>
                  <a:pt x="1567" y="1151"/>
                </a:cubicBezTo>
                <a:cubicBezTo>
                  <a:pt x="1633" y="950"/>
                  <a:pt x="1499" y="736"/>
                  <a:pt x="1312" y="670"/>
                </a:cubicBezTo>
                <a:cubicBezTo>
                  <a:pt x="1272" y="656"/>
                  <a:pt x="1246" y="656"/>
                  <a:pt x="1205" y="656"/>
                </a:cubicBezTo>
                <a:cubicBezTo>
                  <a:pt x="1139" y="656"/>
                  <a:pt x="1071" y="670"/>
                  <a:pt x="1018" y="709"/>
                </a:cubicBezTo>
                <a:cubicBezTo>
                  <a:pt x="1005" y="656"/>
                  <a:pt x="991" y="616"/>
                  <a:pt x="991" y="575"/>
                </a:cubicBezTo>
                <a:cubicBezTo>
                  <a:pt x="964" y="429"/>
                  <a:pt x="951" y="254"/>
                  <a:pt x="777" y="242"/>
                </a:cubicBezTo>
                <a:lnTo>
                  <a:pt x="750" y="242"/>
                </a:lnTo>
                <a:cubicBezTo>
                  <a:pt x="657" y="242"/>
                  <a:pt x="590" y="295"/>
                  <a:pt x="536" y="361"/>
                </a:cubicBezTo>
                <a:cubicBezTo>
                  <a:pt x="496" y="228"/>
                  <a:pt x="443" y="94"/>
                  <a:pt x="309" y="28"/>
                </a:cubicBezTo>
                <a:cubicBezTo>
                  <a:pt x="282" y="14"/>
                  <a:pt x="256"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6442314" y="1291677"/>
            <a:ext cx="76895" cy="115262"/>
          </a:xfrm>
          <a:custGeom>
            <a:rect b="b" l="l" r="r" t="t"/>
            <a:pathLst>
              <a:path extrusionOk="0" h="1325" w="884">
                <a:moveTo>
                  <a:pt x="563" y="1"/>
                </a:moveTo>
                <a:cubicBezTo>
                  <a:pt x="523" y="1"/>
                  <a:pt x="482" y="14"/>
                  <a:pt x="456" y="28"/>
                </a:cubicBezTo>
                <a:cubicBezTo>
                  <a:pt x="363" y="94"/>
                  <a:pt x="336" y="201"/>
                  <a:pt x="309" y="295"/>
                </a:cubicBezTo>
                <a:cubicBezTo>
                  <a:pt x="295" y="388"/>
                  <a:pt x="282" y="468"/>
                  <a:pt x="268" y="563"/>
                </a:cubicBezTo>
                <a:lnTo>
                  <a:pt x="268" y="629"/>
                </a:lnTo>
                <a:cubicBezTo>
                  <a:pt x="242" y="616"/>
                  <a:pt x="215" y="602"/>
                  <a:pt x="175" y="602"/>
                </a:cubicBezTo>
                <a:lnTo>
                  <a:pt x="149" y="602"/>
                </a:lnTo>
                <a:cubicBezTo>
                  <a:pt x="81" y="616"/>
                  <a:pt x="28" y="670"/>
                  <a:pt x="15" y="736"/>
                </a:cubicBezTo>
                <a:cubicBezTo>
                  <a:pt x="1" y="789"/>
                  <a:pt x="1" y="843"/>
                  <a:pt x="28" y="896"/>
                </a:cubicBezTo>
                <a:cubicBezTo>
                  <a:pt x="54" y="991"/>
                  <a:pt x="81" y="1098"/>
                  <a:pt x="149" y="1178"/>
                </a:cubicBezTo>
                <a:cubicBezTo>
                  <a:pt x="161" y="1231"/>
                  <a:pt x="175" y="1271"/>
                  <a:pt x="242" y="1298"/>
                </a:cubicBezTo>
                <a:cubicBezTo>
                  <a:pt x="268" y="1312"/>
                  <a:pt x="295" y="1324"/>
                  <a:pt x="322" y="1324"/>
                </a:cubicBezTo>
                <a:cubicBezTo>
                  <a:pt x="363" y="1324"/>
                  <a:pt x="416" y="1298"/>
                  <a:pt x="456" y="1271"/>
                </a:cubicBezTo>
                <a:cubicBezTo>
                  <a:pt x="456" y="1258"/>
                  <a:pt x="470" y="1244"/>
                  <a:pt x="482" y="1231"/>
                </a:cubicBezTo>
                <a:cubicBezTo>
                  <a:pt x="509" y="1231"/>
                  <a:pt x="536" y="1217"/>
                  <a:pt x="550" y="1191"/>
                </a:cubicBezTo>
                <a:cubicBezTo>
                  <a:pt x="791" y="977"/>
                  <a:pt x="884" y="643"/>
                  <a:pt x="830" y="335"/>
                </a:cubicBezTo>
                <a:cubicBezTo>
                  <a:pt x="817" y="268"/>
                  <a:pt x="804" y="188"/>
                  <a:pt x="764" y="121"/>
                </a:cubicBezTo>
                <a:cubicBezTo>
                  <a:pt x="723" y="40"/>
                  <a:pt x="643" y="1"/>
                  <a:pt x="5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6429005" y="1045147"/>
            <a:ext cx="384300" cy="311163"/>
          </a:xfrm>
          <a:custGeom>
            <a:rect b="b" l="l" r="r" t="t"/>
            <a:pathLst>
              <a:path extrusionOk="0" h="3577" w="4418">
                <a:moveTo>
                  <a:pt x="1411" y="0"/>
                </a:moveTo>
                <a:cubicBezTo>
                  <a:pt x="1340" y="0"/>
                  <a:pt x="1265" y="12"/>
                  <a:pt x="1184" y="39"/>
                </a:cubicBezTo>
                <a:cubicBezTo>
                  <a:pt x="421" y="293"/>
                  <a:pt x="850" y="1310"/>
                  <a:pt x="850" y="1310"/>
                </a:cubicBezTo>
                <a:cubicBezTo>
                  <a:pt x="850" y="1310"/>
                  <a:pt x="777" y="1282"/>
                  <a:pt x="675" y="1282"/>
                </a:cubicBezTo>
                <a:cubicBezTo>
                  <a:pt x="524" y="1282"/>
                  <a:pt x="309" y="1345"/>
                  <a:pt x="181" y="1658"/>
                </a:cubicBezTo>
                <a:cubicBezTo>
                  <a:pt x="0" y="2086"/>
                  <a:pt x="353" y="2581"/>
                  <a:pt x="925" y="2581"/>
                </a:cubicBezTo>
                <a:cubicBezTo>
                  <a:pt x="1031" y="2581"/>
                  <a:pt x="1145" y="2564"/>
                  <a:pt x="1265" y="2527"/>
                </a:cubicBezTo>
                <a:lnTo>
                  <a:pt x="1265" y="2527"/>
                </a:lnTo>
                <a:cubicBezTo>
                  <a:pt x="1265" y="2527"/>
                  <a:pt x="1064" y="3463"/>
                  <a:pt x="1880" y="3570"/>
                </a:cubicBezTo>
                <a:cubicBezTo>
                  <a:pt x="1916" y="3575"/>
                  <a:pt x="1952" y="3577"/>
                  <a:pt x="1986" y="3577"/>
                </a:cubicBezTo>
                <a:cubicBezTo>
                  <a:pt x="2728" y="3577"/>
                  <a:pt x="2923" y="2514"/>
                  <a:pt x="2923" y="2514"/>
                </a:cubicBezTo>
                <a:cubicBezTo>
                  <a:pt x="2923" y="2514"/>
                  <a:pt x="3044" y="2533"/>
                  <a:pt x="3214" y="2533"/>
                </a:cubicBezTo>
                <a:cubicBezTo>
                  <a:pt x="3578" y="2533"/>
                  <a:pt x="4169" y="2446"/>
                  <a:pt x="4288" y="1898"/>
                </a:cubicBezTo>
                <a:cubicBezTo>
                  <a:pt x="4418" y="1296"/>
                  <a:pt x="3803" y="1221"/>
                  <a:pt x="3488" y="1221"/>
                </a:cubicBezTo>
                <a:cubicBezTo>
                  <a:pt x="3383" y="1221"/>
                  <a:pt x="3311" y="1230"/>
                  <a:pt x="3311" y="1230"/>
                </a:cubicBezTo>
                <a:cubicBezTo>
                  <a:pt x="3311" y="1230"/>
                  <a:pt x="3792" y="641"/>
                  <a:pt x="3391" y="293"/>
                </a:cubicBezTo>
                <a:cubicBezTo>
                  <a:pt x="3265" y="186"/>
                  <a:pt x="3129" y="145"/>
                  <a:pt x="2996" y="145"/>
                </a:cubicBezTo>
                <a:cubicBezTo>
                  <a:pt x="2566" y="145"/>
                  <a:pt x="2160" y="574"/>
                  <a:pt x="2160" y="574"/>
                </a:cubicBezTo>
                <a:cubicBezTo>
                  <a:pt x="2160" y="574"/>
                  <a:pt x="1905"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6565659" y="1156756"/>
            <a:ext cx="110732" cy="80292"/>
          </a:xfrm>
          <a:custGeom>
            <a:rect b="b" l="l" r="r" t="t"/>
            <a:pathLst>
              <a:path extrusionOk="0" h="923" w="1273">
                <a:moveTo>
                  <a:pt x="630" y="0"/>
                </a:moveTo>
                <a:cubicBezTo>
                  <a:pt x="282" y="0"/>
                  <a:pt x="1" y="214"/>
                  <a:pt x="1" y="468"/>
                </a:cubicBezTo>
                <a:cubicBezTo>
                  <a:pt x="1" y="722"/>
                  <a:pt x="282" y="923"/>
                  <a:pt x="630" y="923"/>
                </a:cubicBezTo>
                <a:cubicBezTo>
                  <a:pt x="978" y="923"/>
                  <a:pt x="1272" y="722"/>
                  <a:pt x="1272" y="468"/>
                </a:cubicBezTo>
                <a:cubicBezTo>
                  <a:pt x="1272" y="214"/>
                  <a:pt x="978" y="0"/>
                  <a:pt x="6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6515729" y="1079943"/>
            <a:ext cx="79156" cy="82641"/>
          </a:xfrm>
          <a:custGeom>
            <a:rect b="b" l="l" r="r" t="t"/>
            <a:pathLst>
              <a:path extrusionOk="0" h="950" w="910">
                <a:moveTo>
                  <a:pt x="468" y="0"/>
                </a:moveTo>
                <a:cubicBezTo>
                  <a:pt x="414" y="0"/>
                  <a:pt x="375" y="27"/>
                  <a:pt x="334" y="54"/>
                </a:cubicBezTo>
                <a:lnTo>
                  <a:pt x="307" y="54"/>
                </a:lnTo>
                <a:cubicBezTo>
                  <a:pt x="281" y="54"/>
                  <a:pt x="254" y="67"/>
                  <a:pt x="227" y="81"/>
                </a:cubicBezTo>
                <a:cubicBezTo>
                  <a:pt x="214" y="81"/>
                  <a:pt x="214" y="93"/>
                  <a:pt x="200" y="107"/>
                </a:cubicBezTo>
                <a:lnTo>
                  <a:pt x="134" y="107"/>
                </a:lnTo>
                <a:cubicBezTo>
                  <a:pt x="54" y="134"/>
                  <a:pt x="13" y="188"/>
                  <a:pt x="13" y="268"/>
                </a:cubicBezTo>
                <a:cubicBezTo>
                  <a:pt x="0" y="388"/>
                  <a:pt x="13" y="509"/>
                  <a:pt x="54" y="616"/>
                </a:cubicBezTo>
                <a:cubicBezTo>
                  <a:pt x="80" y="669"/>
                  <a:pt x="93" y="735"/>
                  <a:pt x="134" y="776"/>
                </a:cubicBezTo>
                <a:cubicBezTo>
                  <a:pt x="174" y="830"/>
                  <a:pt x="214" y="883"/>
                  <a:pt x="254" y="923"/>
                </a:cubicBezTo>
                <a:cubicBezTo>
                  <a:pt x="281" y="937"/>
                  <a:pt x="321" y="949"/>
                  <a:pt x="348" y="949"/>
                </a:cubicBezTo>
                <a:cubicBezTo>
                  <a:pt x="375" y="949"/>
                  <a:pt x="401" y="949"/>
                  <a:pt x="428" y="923"/>
                </a:cubicBezTo>
                <a:cubicBezTo>
                  <a:pt x="455" y="910"/>
                  <a:pt x="468" y="869"/>
                  <a:pt x="468" y="842"/>
                </a:cubicBezTo>
                <a:lnTo>
                  <a:pt x="508" y="842"/>
                </a:lnTo>
                <a:cubicBezTo>
                  <a:pt x="535" y="842"/>
                  <a:pt x="562" y="842"/>
                  <a:pt x="589" y="830"/>
                </a:cubicBezTo>
                <a:lnTo>
                  <a:pt x="642" y="776"/>
                </a:lnTo>
                <a:lnTo>
                  <a:pt x="655" y="776"/>
                </a:lnTo>
                <a:cubicBezTo>
                  <a:pt x="709" y="762"/>
                  <a:pt x="749" y="735"/>
                  <a:pt x="776" y="682"/>
                </a:cubicBezTo>
                <a:cubicBezTo>
                  <a:pt x="830" y="669"/>
                  <a:pt x="883" y="628"/>
                  <a:pt x="896" y="575"/>
                </a:cubicBezTo>
                <a:cubicBezTo>
                  <a:pt x="896" y="535"/>
                  <a:pt x="910" y="495"/>
                  <a:pt x="896" y="441"/>
                </a:cubicBezTo>
                <a:cubicBezTo>
                  <a:pt x="883" y="414"/>
                  <a:pt x="869" y="375"/>
                  <a:pt x="856" y="348"/>
                </a:cubicBezTo>
                <a:cubicBezTo>
                  <a:pt x="842" y="307"/>
                  <a:pt x="803" y="254"/>
                  <a:pt x="776" y="214"/>
                </a:cubicBezTo>
                <a:cubicBezTo>
                  <a:pt x="709" y="147"/>
                  <a:pt x="628" y="81"/>
                  <a:pt x="535" y="27"/>
                </a:cubicBezTo>
                <a:cubicBezTo>
                  <a:pt x="521" y="13"/>
                  <a:pt x="495" y="0"/>
                  <a:pt x="46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6630810" y="1086903"/>
            <a:ext cx="74546" cy="68722"/>
          </a:xfrm>
          <a:custGeom>
            <a:rect b="b" l="l" r="r" t="t"/>
            <a:pathLst>
              <a:path extrusionOk="0" h="790" w="857">
                <a:moveTo>
                  <a:pt x="456" y="1"/>
                </a:moveTo>
                <a:cubicBezTo>
                  <a:pt x="349" y="40"/>
                  <a:pt x="256" y="94"/>
                  <a:pt x="175" y="174"/>
                </a:cubicBezTo>
                <a:cubicBezTo>
                  <a:pt x="135" y="201"/>
                  <a:pt x="108" y="241"/>
                  <a:pt x="81" y="281"/>
                </a:cubicBezTo>
                <a:cubicBezTo>
                  <a:pt x="54" y="295"/>
                  <a:pt x="54" y="322"/>
                  <a:pt x="42" y="348"/>
                </a:cubicBezTo>
                <a:cubicBezTo>
                  <a:pt x="28" y="361"/>
                  <a:pt x="15" y="388"/>
                  <a:pt x="15" y="402"/>
                </a:cubicBezTo>
                <a:cubicBezTo>
                  <a:pt x="1" y="429"/>
                  <a:pt x="15" y="455"/>
                  <a:pt x="15" y="468"/>
                </a:cubicBezTo>
                <a:cubicBezTo>
                  <a:pt x="28" y="522"/>
                  <a:pt x="68" y="548"/>
                  <a:pt x="122" y="548"/>
                </a:cubicBezTo>
                <a:lnTo>
                  <a:pt x="149" y="548"/>
                </a:lnTo>
                <a:lnTo>
                  <a:pt x="161" y="536"/>
                </a:lnTo>
                <a:cubicBezTo>
                  <a:pt x="161" y="562"/>
                  <a:pt x="175" y="575"/>
                  <a:pt x="188" y="589"/>
                </a:cubicBezTo>
                <a:cubicBezTo>
                  <a:pt x="229" y="629"/>
                  <a:pt x="282" y="655"/>
                  <a:pt x="336" y="655"/>
                </a:cubicBezTo>
                <a:lnTo>
                  <a:pt x="363" y="655"/>
                </a:lnTo>
                <a:cubicBezTo>
                  <a:pt x="363" y="669"/>
                  <a:pt x="363" y="696"/>
                  <a:pt x="375" y="709"/>
                </a:cubicBezTo>
                <a:cubicBezTo>
                  <a:pt x="402" y="762"/>
                  <a:pt x="456" y="789"/>
                  <a:pt x="509" y="789"/>
                </a:cubicBezTo>
                <a:cubicBezTo>
                  <a:pt x="523" y="789"/>
                  <a:pt x="536" y="789"/>
                  <a:pt x="536" y="776"/>
                </a:cubicBezTo>
                <a:cubicBezTo>
                  <a:pt x="603" y="776"/>
                  <a:pt x="657" y="723"/>
                  <a:pt x="696" y="682"/>
                </a:cubicBezTo>
                <a:cubicBezTo>
                  <a:pt x="723" y="655"/>
                  <a:pt x="764" y="616"/>
                  <a:pt x="791" y="562"/>
                </a:cubicBezTo>
                <a:cubicBezTo>
                  <a:pt x="830" y="482"/>
                  <a:pt x="857" y="375"/>
                  <a:pt x="844" y="268"/>
                </a:cubicBezTo>
                <a:cubicBezTo>
                  <a:pt x="844" y="215"/>
                  <a:pt x="817" y="174"/>
                  <a:pt x="777" y="147"/>
                </a:cubicBezTo>
                <a:cubicBezTo>
                  <a:pt x="750" y="134"/>
                  <a:pt x="723" y="120"/>
                  <a:pt x="696" y="120"/>
                </a:cubicBezTo>
                <a:cubicBezTo>
                  <a:pt x="684" y="120"/>
                  <a:pt x="657" y="120"/>
                  <a:pt x="643" y="134"/>
                </a:cubicBezTo>
                <a:cubicBezTo>
                  <a:pt x="630" y="94"/>
                  <a:pt x="616" y="67"/>
                  <a:pt x="589" y="40"/>
                </a:cubicBezTo>
                <a:cubicBezTo>
                  <a:pt x="563" y="13"/>
                  <a:pt x="536" y="1"/>
                  <a:pt x="4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6478500" y="1171805"/>
            <a:ext cx="53583" cy="40885"/>
          </a:xfrm>
          <a:custGeom>
            <a:rect b="b" l="l" r="r" t="t"/>
            <a:pathLst>
              <a:path extrusionOk="0" h="470" w="616">
                <a:moveTo>
                  <a:pt x="307" y="0"/>
                </a:moveTo>
                <a:cubicBezTo>
                  <a:pt x="268" y="0"/>
                  <a:pt x="241" y="14"/>
                  <a:pt x="200" y="14"/>
                </a:cubicBezTo>
                <a:cubicBezTo>
                  <a:pt x="161" y="14"/>
                  <a:pt x="134" y="27"/>
                  <a:pt x="107" y="41"/>
                </a:cubicBezTo>
                <a:cubicBezTo>
                  <a:pt x="80" y="54"/>
                  <a:pt x="66" y="68"/>
                  <a:pt x="54" y="81"/>
                </a:cubicBezTo>
                <a:cubicBezTo>
                  <a:pt x="27" y="107"/>
                  <a:pt x="13" y="148"/>
                  <a:pt x="0" y="188"/>
                </a:cubicBezTo>
                <a:cubicBezTo>
                  <a:pt x="0" y="228"/>
                  <a:pt x="0" y="255"/>
                  <a:pt x="13" y="295"/>
                </a:cubicBezTo>
                <a:cubicBezTo>
                  <a:pt x="27" y="309"/>
                  <a:pt x="40" y="335"/>
                  <a:pt x="66" y="362"/>
                </a:cubicBezTo>
                <a:cubicBezTo>
                  <a:pt x="107" y="389"/>
                  <a:pt x="147" y="402"/>
                  <a:pt x="187" y="429"/>
                </a:cubicBezTo>
                <a:cubicBezTo>
                  <a:pt x="214" y="442"/>
                  <a:pt x="241" y="442"/>
                  <a:pt x="254" y="442"/>
                </a:cubicBezTo>
                <a:cubicBezTo>
                  <a:pt x="294" y="455"/>
                  <a:pt x="334" y="455"/>
                  <a:pt x="375" y="469"/>
                </a:cubicBezTo>
                <a:lnTo>
                  <a:pt x="388" y="469"/>
                </a:lnTo>
                <a:cubicBezTo>
                  <a:pt x="428" y="469"/>
                  <a:pt x="468" y="455"/>
                  <a:pt x="495" y="455"/>
                </a:cubicBezTo>
                <a:lnTo>
                  <a:pt x="535" y="429"/>
                </a:lnTo>
                <a:cubicBezTo>
                  <a:pt x="562" y="429"/>
                  <a:pt x="575" y="416"/>
                  <a:pt x="589" y="389"/>
                </a:cubicBezTo>
                <a:cubicBezTo>
                  <a:pt x="602" y="362"/>
                  <a:pt x="615" y="335"/>
                  <a:pt x="615" y="295"/>
                </a:cubicBezTo>
                <a:cubicBezTo>
                  <a:pt x="615" y="255"/>
                  <a:pt x="589" y="202"/>
                  <a:pt x="562" y="175"/>
                </a:cubicBezTo>
                <a:lnTo>
                  <a:pt x="562" y="148"/>
                </a:lnTo>
                <a:cubicBezTo>
                  <a:pt x="562" y="107"/>
                  <a:pt x="548" y="68"/>
                  <a:pt x="508" y="54"/>
                </a:cubicBezTo>
                <a:cubicBezTo>
                  <a:pt x="482" y="41"/>
                  <a:pt x="455" y="14"/>
                  <a:pt x="428" y="14"/>
                </a:cubicBezTo>
                <a:cubicBezTo>
                  <a:pt x="388" y="14"/>
                  <a:pt x="348" y="0"/>
                  <a:pt x="32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6561048" y="1259143"/>
            <a:ext cx="67587" cy="62894"/>
          </a:xfrm>
          <a:custGeom>
            <a:rect b="b" l="l" r="r" t="t"/>
            <a:pathLst>
              <a:path extrusionOk="0" h="723" w="777">
                <a:moveTo>
                  <a:pt x="241" y="0"/>
                </a:moveTo>
                <a:cubicBezTo>
                  <a:pt x="214" y="0"/>
                  <a:pt x="188" y="13"/>
                  <a:pt x="161" y="40"/>
                </a:cubicBezTo>
                <a:cubicBezTo>
                  <a:pt x="41" y="187"/>
                  <a:pt x="0" y="414"/>
                  <a:pt x="107" y="589"/>
                </a:cubicBezTo>
                <a:cubicBezTo>
                  <a:pt x="134" y="628"/>
                  <a:pt x="175" y="642"/>
                  <a:pt x="228" y="642"/>
                </a:cubicBezTo>
                <a:cubicBezTo>
                  <a:pt x="255" y="642"/>
                  <a:pt x="295" y="628"/>
                  <a:pt x="321" y="616"/>
                </a:cubicBezTo>
                <a:lnTo>
                  <a:pt x="321" y="602"/>
                </a:lnTo>
                <a:cubicBezTo>
                  <a:pt x="348" y="669"/>
                  <a:pt x="416" y="723"/>
                  <a:pt x="496" y="723"/>
                </a:cubicBezTo>
                <a:cubicBezTo>
                  <a:pt x="509" y="723"/>
                  <a:pt x="523" y="709"/>
                  <a:pt x="535" y="709"/>
                </a:cubicBezTo>
                <a:cubicBezTo>
                  <a:pt x="603" y="696"/>
                  <a:pt x="642" y="642"/>
                  <a:pt x="669" y="575"/>
                </a:cubicBezTo>
                <a:cubicBezTo>
                  <a:pt x="696" y="535"/>
                  <a:pt x="710" y="482"/>
                  <a:pt x="737" y="428"/>
                </a:cubicBezTo>
                <a:cubicBezTo>
                  <a:pt x="749" y="388"/>
                  <a:pt x="749" y="348"/>
                  <a:pt x="763" y="307"/>
                </a:cubicBezTo>
                <a:cubicBezTo>
                  <a:pt x="763" y="268"/>
                  <a:pt x="776" y="227"/>
                  <a:pt x="763" y="187"/>
                </a:cubicBezTo>
                <a:cubicBezTo>
                  <a:pt x="763" y="161"/>
                  <a:pt x="749" y="134"/>
                  <a:pt x="723" y="107"/>
                </a:cubicBezTo>
                <a:cubicBezTo>
                  <a:pt x="710" y="80"/>
                  <a:pt x="683" y="67"/>
                  <a:pt x="642" y="54"/>
                </a:cubicBezTo>
                <a:lnTo>
                  <a:pt x="630" y="54"/>
                </a:lnTo>
                <a:cubicBezTo>
                  <a:pt x="603" y="54"/>
                  <a:pt x="576" y="67"/>
                  <a:pt x="562" y="93"/>
                </a:cubicBezTo>
                <a:cubicBezTo>
                  <a:pt x="549" y="93"/>
                  <a:pt x="535" y="107"/>
                  <a:pt x="535" y="120"/>
                </a:cubicBezTo>
                <a:lnTo>
                  <a:pt x="496" y="80"/>
                </a:lnTo>
                <a:cubicBezTo>
                  <a:pt x="469" y="54"/>
                  <a:pt x="428" y="40"/>
                  <a:pt x="389" y="40"/>
                </a:cubicBezTo>
                <a:cubicBezTo>
                  <a:pt x="375" y="40"/>
                  <a:pt x="362" y="40"/>
                  <a:pt x="335" y="54"/>
                </a:cubicBezTo>
                <a:lnTo>
                  <a:pt x="309" y="27"/>
                </a:lnTo>
                <a:cubicBezTo>
                  <a:pt x="282" y="13"/>
                  <a:pt x="268" y="0"/>
                  <a:pt x="2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6704226" y="1170674"/>
            <a:ext cx="67500" cy="72202"/>
          </a:xfrm>
          <a:custGeom>
            <a:rect b="b" l="l" r="r" t="t"/>
            <a:pathLst>
              <a:path extrusionOk="0" h="830" w="776">
                <a:moveTo>
                  <a:pt x="268" y="1"/>
                </a:moveTo>
                <a:cubicBezTo>
                  <a:pt x="214" y="13"/>
                  <a:pt x="174" y="27"/>
                  <a:pt x="120" y="54"/>
                </a:cubicBezTo>
                <a:cubicBezTo>
                  <a:pt x="66" y="81"/>
                  <a:pt x="54" y="147"/>
                  <a:pt x="80" y="201"/>
                </a:cubicBezTo>
                <a:cubicBezTo>
                  <a:pt x="93" y="227"/>
                  <a:pt x="120" y="254"/>
                  <a:pt x="161" y="254"/>
                </a:cubicBezTo>
                <a:cubicBezTo>
                  <a:pt x="107" y="295"/>
                  <a:pt x="80" y="334"/>
                  <a:pt x="80" y="402"/>
                </a:cubicBezTo>
                <a:cubicBezTo>
                  <a:pt x="80" y="429"/>
                  <a:pt x="93" y="468"/>
                  <a:pt x="107" y="495"/>
                </a:cubicBezTo>
                <a:cubicBezTo>
                  <a:pt x="54" y="522"/>
                  <a:pt x="0" y="575"/>
                  <a:pt x="13" y="643"/>
                </a:cubicBezTo>
                <a:cubicBezTo>
                  <a:pt x="13" y="682"/>
                  <a:pt x="13" y="709"/>
                  <a:pt x="27" y="736"/>
                </a:cubicBezTo>
                <a:cubicBezTo>
                  <a:pt x="54" y="776"/>
                  <a:pt x="93" y="789"/>
                  <a:pt x="134" y="816"/>
                </a:cubicBezTo>
                <a:cubicBezTo>
                  <a:pt x="161" y="816"/>
                  <a:pt x="187" y="830"/>
                  <a:pt x="214" y="830"/>
                </a:cubicBezTo>
                <a:cubicBezTo>
                  <a:pt x="241" y="830"/>
                  <a:pt x="268" y="816"/>
                  <a:pt x="294" y="816"/>
                </a:cubicBezTo>
                <a:cubicBezTo>
                  <a:pt x="348" y="816"/>
                  <a:pt x="401" y="803"/>
                  <a:pt x="441" y="789"/>
                </a:cubicBezTo>
                <a:cubicBezTo>
                  <a:pt x="495" y="776"/>
                  <a:pt x="535" y="750"/>
                  <a:pt x="589" y="736"/>
                </a:cubicBezTo>
                <a:cubicBezTo>
                  <a:pt x="628" y="709"/>
                  <a:pt x="669" y="682"/>
                  <a:pt x="696" y="643"/>
                </a:cubicBezTo>
                <a:cubicBezTo>
                  <a:pt x="776" y="562"/>
                  <a:pt x="776" y="442"/>
                  <a:pt x="696" y="375"/>
                </a:cubicBezTo>
                <a:cubicBezTo>
                  <a:pt x="696" y="361"/>
                  <a:pt x="682" y="348"/>
                  <a:pt x="669" y="348"/>
                </a:cubicBezTo>
                <a:cubicBezTo>
                  <a:pt x="682" y="334"/>
                  <a:pt x="696" y="334"/>
                  <a:pt x="709" y="322"/>
                </a:cubicBezTo>
                <a:cubicBezTo>
                  <a:pt x="749" y="295"/>
                  <a:pt x="776" y="254"/>
                  <a:pt x="776" y="201"/>
                </a:cubicBezTo>
                <a:cubicBezTo>
                  <a:pt x="776" y="147"/>
                  <a:pt x="762" y="94"/>
                  <a:pt x="709" y="81"/>
                </a:cubicBezTo>
                <a:cubicBezTo>
                  <a:pt x="615" y="27"/>
                  <a:pt x="521" y="1"/>
                  <a:pt x="4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6962484" y="1213734"/>
            <a:ext cx="62890" cy="105954"/>
          </a:xfrm>
          <a:custGeom>
            <a:rect b="b" l="l" r="r" t="t"/>
            <a:pathLst>
              <a:path extrusionOk="0" h="1218" w="723">
                <a:moveTo>
                  <a:pt x="241" y="0"/>
                </a:moveTo>
                <a:cubicBezTo>
                  <a:pt x="108" y="121"/>
                  <a:pt x="1" y="201"/>
                  <a:pt x="1" y="201"/>
                </a:cubicBezTo>
                <a:cubicBezTo>
                  <a:pt x="1" y="201"/>
                  <a:pt x="442" y="268"/>
                  <a:pt x="281" y="990"/>
                </a:cubicBezTo>
                <a:cubicBezTo>
                  <a:pt x="268" y="1070"/>
                  <a:pt x="228" y="1150"/>
                  <a:pt x="174" y="1218"/>
                </a:cubicBezTo>
                <a:cubicBezTo>
                  <a:pt x="536" y="1124"/>
                  <a:pt x="723" y="642"/>
                  <a:pt x="616" y="375"/>
                </a:cubicBezTo>
                <a:cubicBezTo>
                  <a:pt x="522" y="121"/>
                  <a:pt x="268" y="0"/>
                  <a:pt x="2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6961266" y="1163715"/>
            <a:ext cx="99076" cy="186246"/>
          </a:xfrm>
          <a:custGeom>
            <a:rect b="b" l="l" r="r" t="t"/>
            <a:pathLst>
              <a:path extrusionOk="0" h="2141" w="1139">
                <a:moveTo>
                  <a:pt x="589" y="0"/>
                </a:moveTo>
                <a:cubicBezTo>
                  <a:pt x="550" y="227"/>
                  <a:pt x="389" y="428"/>
                  <a:pt x="255" y="575"/>
                </a:cubicBezTo>
                <a:cubicBezTo>
                  <a:pt x="282" y="575"/>
                  <a:pt x="536" y="696"/>
                  <a:pt x="630" y="950"/>
                </a:cubicBezTo>
                <a:cubicBezTo>
                  <a:pt x="737" y="1217"/>
                  <a:pt x="550" y="1699"/>
                  <a:pt x="188" y="1793"/>
                </a:cubicBezTo>
                <a:cubicBezTo>
                  <a:pt x="135" y="1859"/>
                  <a:pt x="81" y="1913"/>
                  <a:pt x="1" y="1966"/>
                </a:cubicBezTo>
                <a:lnTo>
                  <a:pt x="15" y="1993"/>
                </a:lnTo>
                <a:cubicBezTo>
                  <a:pt x="188" y="1993"/>
                  <a:pt x="322" y="2046"/>
                  <a:pt x="429" y="2141"/>
                </a:cubicBezTo>
                <a:cubicBezTo>
                  <a:pt x="456" y="2127"/>
                  <a:pt x="764" y="2034"/>
                  <a:pt x="951" y="1659"/>
                </a:cubicBezTo>
                <a:cubicBezTo>
                  <a:pt x="1138" y="1271"/>
                  <a:pt x="910" y="923"/>
                  <a:pt x="910" y="923"/>
                </a:cubicBezTo>
                <a:cubicBezTo>
                  <a:pt x="910" y="923"/>
                  <a:pt x="1044" y="762"/>
                  <a:pt x="964" y="441"/>
                </a:cubicBezTo>
                <a:cubicBezTo>
                  <a:pt x="884" y="107"/>
                  <a:pt x="589" y="0"/>
                  <a:pt x="58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6957874" y="1113695"/>
            <a:ext cx="157095" cy="269930"/>
          </a:xfrm>
          <a:custGeom>
            <a:rect b="b" l="l" r="r" t="t"/>
            <a:pathLst>
              <a:path extrusionOk="0" h="3103" w="1806">
                <a:moveTo>
                  <a:pt x="579" y="0"/>
                </a:moveTo>
                <a:cubicBezTo>
                  <a:pt x="422" y="0"/>
                  <a:pt x="231" y="20"/>
                  <a:pt x="0" y="67"/>
                </a:cubicBezTo>
                <a:cubicBezTo>
                  <a:pt x="55" y="59"/>
                  <a:pt x="108" y="54"/>
                  <a:pt x="158" y="54"/>
                </a:cubicBezTo>
                <a:cubicBezTo>
                  <a:pt x="355" y="54"/>
                  <a:pt x="514" y="121"/>
                  <a:pt x="589" y="281"/>
                </a:cubicBezTo>
                <a:cubicBezTo>
                  <a:pt x="628" y="374"/>
                  <a:pt x="642" y="481"/>
                  <a:pt x="628" y="575"/>
                </a:cubicBezTo>
                <a:cubicBezTo>
                  <a:pt x="628" y="575"/>
                  <a:pt x="923" y="682"/>
                  <a:pt x="1003" y="1016"/>
                </a:cubicBezTo>
                <a:cubicBezTo>
                  <a:pt x="1083" y="1337"/>
                  <a:pt x="949" y="1498"/>
                  <a:pt x="949" y="1498"/>
                </a:cubicBezTo>
                <a:cubicBezTo>
                  <a:pt x="949" y="1498"/>
                  <a:pt x="1177" y="1846"/>
                  <a:pt x="990" y="2234"/>
                </a:cubicBezTo>
                <a:cubicBezTo>
                  <a:pt x="803" y="2609"/>
                  <a:pt x="495" y="2702"/>
                  <a:pt x="468" y="2716"/>
                </a:cubicBezTo>
                <a:cubicBezTo>
                  <a:pt x="682" y="2876"/>
                  <a:pt x="762" y="3103"/>
                  <a:pt x="762" y="3103"/>
                </a:cubicBezTo>
                <a:cubicBezTo>
                  <a:pt x="1793" y="2742"/>
                  <a:pt x="1284" y="1979"/>
                  <a:pt x="1284" y="1979"/>
                </a:cubicBezTo>
                <a:cubicBezTo>
                  <a:pt x="1284" y="1979"/>
                  <a:pt x="1805" y="1859"/>
                  <a:pt x="1793" y="1230"/>
                </a:cubicBezTo>
                <a:cubicBezTo>
                  <a:pt x="1779" y="870"/>
                  <a:pt x="1270" y="682"/>
                  <a:pt x="1270" y="682"/>
                </a:cubicBezTo>
                <a:cubicBezTo>
                  <a:pt x="1270" y="682"/>
                  <a:pt x="1495" y="0"/>
                  <a:pt x="5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6793733" y="1303334"/>
            <a:ext cx="230510" cy="102474"/>
          </a:xfrm>
          <a:custGeom>
            <a:rect b="b" l="l" r="r" t="t"/>
            <a:pathLst>
              <a:path extrusionOk="0" h="1178" w="2650">
                <a:moveTo>
                  <a:pt x="1" y="1"/>
                </a:moveTo>
                <a:lnTo>
                  <a:pt x="1" y="13"/>
                </a:lnTo>
                <a:cubicBezTo>
                  <a:pt x="133" y="252"/>
                  <a:pt x="702" y="1178"/>
                  <a:pt x="1692" y="1178"/>
                </a:cubicBezTo>
                <a:cubicBezTo>
                  <a:pt x="1699" y="1178"/>
                  <a:pt x="1706" y="1178"/>
                  <a:pt x="1713" y="1178"/>
                </a:cubicBezTo>
                <a:cubicBezTo>
                  <a:pt x="2476" y="1164"/>
                  <a:pt x="2649" y="923"/>
                  <a:pt x="2649" y="923"/>
                </a:cubicBezTo>
                <a:cubicBezTo>
                  <a:pt x="2649" y="923"/>
                  <a:pt x="2569" y="696"/>
                  <a:pt x="2355" y="536"/>
                </a:cubicBezTo>
                <a:cubicBezTo>
                  <a:pt x="2248" y="441"/>
                  <a:pt x="2114" y="388"/>
                  <a:pt x="1941" y="388"/>
                </a:cubicBezTo>
                <a:lnTo>
                  <a:pt x="1927" y="361"/>
                </a:lnTo>
                <a:cubicBezTo>
                  <a:pt x="1596" y="568"/>
                  <a:pt x="1107" y="591"/>
                  <a:pt x="901" y="591"/>
                </a:cubicBezTo>
                <a:cubicBezTo>
                  <a:pt x="839" y="591"/>
                  <a:pt x="803" y="589"/>
                  <a:pt x="803" y="589"/>
                </a:cubicBezTo>
                <a:cubicBezTo>
                  <a:pt x="469" y="522"/>
                  <a:pt x="161" y="308"/>
                  <a:pt x="1"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6776336" y="1118393"/>
            <a:ext cx="237469" cy="236439"/>
          </a:xfrm>
          <a:custGeom>
            <a:rect b="b" l="l" r="r" t="t"/>
            <a:pathLst>
              <a:path extrusionOk="0" h="2718" w="2730">
                <a:moveTo>
                  <a:pt x="2245" y="0"/>
                </a:moveTo>
                <a:cubicBezTo>
                  <a:pt x="2195" y="0"/>
                  <a:pt x="2142" y="5"/>
                  <a:pt x="2087" y="13"/>
                </a:cubicBezTo>
                <a:lnTo>
                  <a:pt x="2073" y="13"/>
                </a:lnTo>
                <a:cubicBezTo>
                  <a:pt x="1592" y="79"/>
                  <a:pt x="950" y="414"/>
                  <a:pt x="562" y="775"/>
                </a:cubicBezTo>
                <a:cubicBezTo>
                  <a:pt x="40" y="1283"/>
                  <a:pt x="0" y="1765"/>
                  <a:pt x="201" y="2127"/>
                </a:cubicBezTo>
                <a:cubicBezTo>
                  <a:pt x="361" y="2434"/>
                  <a:pt x="669" y="2648"/>
                  <a:pt x="1003" y="2715"/>
                </a:cubicBezTo>
                <a:cubicBezTo>
                  <a:pt x="1003" y="2715"/>
                  <a:pt x="1039" y="2717"/>
                  <a:pt x="1101" y="2717"/>
                </a:cubicBezTo>
                <a:cubicBezTo>
                  <a:pt x="1307" y="2717"/>
                  <a:pt x="1796" y="2694"/>
                  <a:pt x="2127" y="2487"/>
                </a:cubicBezTo>
                <a:cubicBezTo>
                  <a:pt x="2207" y="2434"/>
                  <a:pt x="2261" y="2380"/>
                  <a:pt x="2314" y="2314"/>
                </a:cubicBezTo>
                <a:cubicBezTo>
                  <a:pt x="2368" y="2246"/>
                  <a:pt x="2408" y="2166"/>
                  <a:pt x="2421" y="2086"/>
                </a:cubicBezTo>
                <a:cubicBezTo>
                  <a:pt x="2582" y="1364"/>
                  <a:pt x="2141" y="1297"/>
                  <a:pt x="2141" y="1297"/>
                </a:cubicBezTo>
                <a:cubicBezTo>
                  <a:pt x="2141" y="1297"/>
                  <a:pt x="2248" y="1217"/>
                  <a:pt x="2381" y="1096"/>
                </a:cubicBezTo>
                <a:cubicBezTo>
                  <a:pt x="2515" y="949"/>
                  <a:pt x="2676" y="748"/>
                  <a:pt x="2715" y="521"/>
                </a:cubicBezTo>
                <a:cubicBezTo>
                  <a:pt x="2729" y="427"/>
                  <a:pt x="2715" y="320"/>
                  <a:pt x="2676" y="227"/>
                </a:cubicBezTo>
                <a:cubicBezTo>
                  <a:pt x="2601" y="67"/>
                  <a:pt x="2442" y="0"/>
                  <a:pt x="224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6825222" y="1163715"/>
            <a:ext cx="112907" cy="154755"/>
          </a:xfrm>
          <a:custGeom>
            <a:rect b="b" l="l" r="r" t="t"/>
            <a:pathLst>
              <a:path extrusionOk="0" h="1779" w="1298">
                <a:moveTo>
                  <a:pt x="976" y="0"/>
                </a:moveTo>
                <a:cubicBezTo>
                  <a:pt x="803" y="0"/>
                  <a:pt x="628" y="107"/>
                  <a:pt x="495" y="188"/>
                </a:cubicBezTo>
                <a:cubicBezTo>
                  <a:pt x="307" y="281"/>
                  <a:pt x="147" y="428"/>
                  <a:pt x="40" y="616"/>
                </a:cubicBezTo>
                <a:cubicBezTo>
                  <a:pt x="27" y="629"/>
                  <a:pt x="27" y="655"/>
                  <a:pt x="27" y="669"/>
                </a:cubicBezTo>
                <a:cubicBezTo>
                  <a:pt x="13" y="709"/>
                  <a:pt x="0" y="749"/>
                  <a:pt x="0" y="789"/>
                </a:cubicBezTo>
                <a:cubicBezTo>
                  <a:pt x="13" y="869"/>
                  <a:pt x="81" y="950"/>
                  <a:pt x="120" y="1030"/>
                </a:cubicBezTo>
                <a:cubicBezTo>
                  <a:pt x="161" y="1097"/>
                  <a:pt x="200" y="1177"/>
                  <a:pt x="241" y="1244"/>
                </a:cubicBezTo>
                <a:cubicBezTo>
                  <a:pt x="334" y="1392"/>
                  <a:pt x="414" y="1552"/>
                  <a:pt x="509" y="1699"/>
                </a:cubicBezTo>
                <a:cubicBezTo>
                  <a:pt x="535" y="1752"/>
                  <a:pt x="589" y="1779"/>
                  <a:pt x="642" y="1779"/>
                </a:cubicBezTo>
                <a:cubicBezTo>
                  <a:pt x="682" y="1779"/>
                  <a:pt x="709" y="1766"/>
                  <a:pt x="735" y="1752"/>
                </a:cubicBezTo>
                <a:cubicBezTo>
                  <a:pt x="963" y="1592"/>
                  <a:pt x="1190" y="1365"/>
                  <a:pt x="1124" y="1070"/>
                </a:cubicBezTo>
                <a:cubicBezTo>
                  <a:pt x="1097" y="937"/>
                  <a:pt x="1030" y="830"/>
                  <a:pt x="910" y="762"/>
                </a:cubicBezTo>
                <a:cubicBezTo>
                  <a:pt x="963" y="723"/>
                  <a:pt x="1030" y="669"/>
                  <a:pt x="1083" y="616"/>
                </a:cubicBezTo>
                <a:cubicBezTo>
                  <a:pt x="1163" y="535"/>
                  <a:pt x="1244" y="455"/>
                  <a:pt x="1270" y="334"/>
                </a:cubicBezTo>
                <a:cubicBezTo>
                  <a:pt x="1297" y="214"/>
                  <a:pt x="1231" y="93"/>
                  <a:pt x="1124" y="40"/>
                </a:cubicBezTo>
                <a:cubicBezTo>
                  <a:pt x="1070" y="13"/>
                  <a:pt x="1030" y="0"/>
                  <a:pt x="9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6711098" y="1277411"/>
            <a:ext cx="222334" cy="174937"/>
          </a:xfrm>
          <a:custGeom>
            <a:rect b="b" l="l" r="r" t="t"/>
            <a:pathLst>
              <a:path extrusionOk="0" h="2011" w="2556">
                <a:moveTo>
                  <a:pt x="425" y="1"/>
                </a:moveTo>
                <a:cubicBezTo>
                  <a:pt x="286" y="1"/>
                  <a:pt x="185" y="21"/>
                  <a:pt x="135" y="44"/>
                </a:cubicBezTo>
                <a:cubicBezTo>
                  <a:pt x="0" y="105"/>
                  <a:pt x="537" y="2011"/>
                  <a:pt x="1856" y="2011"/>
                </a:cubicBezTo>
                <a:cubicBezTo>
                  <a:pt x="1980" y="2011"/>
                  <a:pt x="2111" y="1994"/>
                  <a:pt x="2249" y="1957"/>
                </a:cubicBezTo>
                <a:cubicBezTo>
                  <a:pt x="2556" y="1863"/>
                  <a:pt x="2302" y="860"/>
                  <a:pt x="1593" y="392"/>
                </a:cubicBezTo>
                <a:cubicBezTo>
                  <a:pt x="1123" y="82"/>
                  <a:pt x="700" y="1"/>
                  <a:pt x="4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6677347" y="1264884"/>
            <a:ext cx="213113" cy="161540"/>
          </a:xfrm>
          <a:custGeom>
            <a:rect b="b" l="l" r="r" t="t"/>
            <a:pathLst>
              <a:path extrusionOk="0" h="1857" w="2450">
                <a:moveTo>
                  <a:pt x="42" y="1"/>
                </a:moveTo>
                <a:cubicBezTo>
                  <a:pt x="28" y="1"/>
                  <a:pt x="15" y="1"/>
                  <a:pt x="1" y="27"/>
                </a:cubicBezTo>
                <a:cubicBezTo>
                  <a:pt x="1" y="41"/>
                  <a:pt x="1" y="68"/>
                  <a:pt x="28" y="68"/>
                </a:cubicBezTo>
                <a:cubicBezTo>
                  <a:pt x="81" y="95"/>
                  <a:pt x="149" y="121"/>
                  <a:pt x="202" y="134"/>
                </a:cubicBezTo>
                <a:lnTo>
                  <a:pt x="295" y="161"/>
                </a:lnTo>
                <a:lnTo>
                  <a:pt x="375" y="202"/>
                </a:lnTo>
                <a:lnTo>
                  <a:pt x="550" y="282"/>
                </a:lnTo>
                <a:lnTo>
                  <a:pt x="710" y="362"/>
                </a:lnTo>
                <a:cubicBezTo>
                  <a:pt x="924" y="482"/>
                  <a:pt x="1138" y="616"/>
                  <a:pt x="1339" y="776"/>
                </a:cubicBezTo>
                <a:cubicBezTo>
                  <a:pt x="1526" y="924"/>
                  <a:pt x="1713" y="1097"/>
                  <a:pt x="1888" y="1272"/>
                </a:cubicBezTo>
                <a:cubicBezTo>
                  <a:pt x="1981" y="1365"/>
                  <a:pt x="2061" y="1459"/>
                  <a:pt x="2141" y="1552"/>
                </a:cubicBezTo>
                <a:cubicBezTo>
                  <a:pt x="2235" y="1646"/>
                  <a:pt x="2302" y="1739"/>
                  <a:pt x="2382" y="1834"/>
                </a:cubicBezTo>
                <a:lnTo>
                  <a:pt x="2382" y="1846"/>
                </a:lnTo>
                <a:cubicBezTo>
                  <a:pt x="2389" y="1853"/>
                  <a:pt x="2396" y="1857"/>
                  <a:pt x="2404" y="1857"/>
                </a:cubicBezTo>
                <a:cubicBezTo>
                  <a:pt x="2412" y="1857"/>
                  <a:pt x="2422" y="1853"/>
                  <a:pt x="2435" y="1846"/>
                </a:cubicBezTo>
                <a:cubicBezTo>
                  <a:pt x="2449" y="1834"/>
                  <a:pt x="2449" y="1820"/>
                  <a:pt x="2449" y="1793"/>
                </a:cubicBezTo>
                <a:cubicBezTo>
                  <a:pt x="2316" y="1579"/>
                  <a:pt x="2155" y="1379"/>
                  <a:pt x="1995" y="1178"/>
                </a:cubicBezTo>
                <a:cubicBezTo>
                  <a:pt x="1820" y="990"/>
                  <a:pt x="1633" y="817"/>
                  <a:pt x="1433" y="657"/>
                </a:cubicBezTo>
                <a:cubicBezTo>
                  <a:pt x="1232" y="496"/>
                  <a:pt x="1005" y="362"/>
                  <a:pt x="777" y="241"/>
                </a:cubicBezTo>
                <a:cubicBezTo>
                  <a:pt x="550" y="134"/>
                  <a:pt x="295" y="54"/>
                  <a:pt x="42"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6835660" y="1370838"/>
            <a:ext cx="68718" cy="62894"/>
          </a:xfrm>
          <a:custGeom>
            <a:rect b="b" l="l" r="r" t="t"/>
            <a:pathLst>
              <a:path extrusionOk="0" h="723" w="790">
                <a:moveTo>
                  <a:pt x="201" y="0"/>
                </a:moveTo>
                <a:lnTo>
                  <a:pt x="187" y="13"/>
                </a:lnTo>
                <a:lnTo>
                  <a:pt x="175" y="13"/>
                </a:lnTo>
                <a:cubicBezTo>
                  <a:pt x="161" y="13"/>
                  <a:pt x="148" y="27"/>
                  <a:pt x="148" y="27"/>
                </a:cubicBezTo>
                <a:cubicBezTo>
                  <a:pt x="134" y="40"/>
                  <a:pt x="121" y="67"/>
                  <a:pt x="121" y="67"/>
                </a:cubicBezTo>
                <a:cubicBezTo>
                  <a:pt x="80" y="134"/>
                  <a:pt x="80" y="174"/>
                  <a:pt x="68" y="227"/>
                </a:cubicBezTo>
                <a:cubicBezTo>
                  <a:pt x="54" y="281"/>
                  <a:pt x="41" y="334"/>
                  <a:pt x="41" y="375"/>
                </a:cubicBezTo>
                <a:cubicBezTo>
                  <a:pt x="14" y="482"/>
                  <a:pt x="14" y="589"/>
                  <a:pt x="0" y="682"/>
                </a:cubicBezTo>
                <a:cubicBezTo>
                  <a:pt x="0" y="696"/>
                  <a:pt x="14" y="723"/>
                  <a:pt x="27" y="723"/>
                </a:cubicBezTo>
                <a:cubicBezTo>
                  <a:pt x="54" y="723"/>
                  <a:pt x="68" y="723"/>
                  <a:pt x="80" y="696"/>
                </a:cubicBezTo>
                <a:cubicBezTo>
                  <a:pt x="107" y="602"/>
                  <a:pt x="148" y="509"/>
                  <a:pt x="175" y="414"/>
                </a:cubicBezTo>
                <a:lnTo>
                  <a:pt x="214" y="268"/>
                </a:lnTo>
                <a:cubicBezTo>
                  <a:pt x="225" y="226"/>
                  <a:pt x="235" y="192"/>
                  <a:pt x="246" y="161"/>
                </a:cubicBezTo>
                <a:lnTo>
                  <a:pt x="246" y="161"/>
                </a:lnTo>
                <a:cubicBezTo>
                  <a:pt x="260" y="161"/>
                  <a:pt x="284" y="162"/>
                  <a:pt x="308" y="174"/>
                </a:cubicBezTo>
                <a:cubicBezTo>
                  <a:pt x="348" y="174"/>
                  <a:pt x="401" y="200"/>
                  <a:pt x="442" y="214"/>
                </a:cubicBezTo>
                <a:cubicBezTo>
                  <a:pt x="535" y="241"/>
                  <a:pt x="642" y="268"/>
                  <a:pt x="722" y="295"/>
                </a:cubicBezTo>
                <a:lnTo>
                  <a:pt x="736" y="295"/>
                </a:lnTo>
                <a:cubicBezTo>
                  <a:pt x="749" y="295"/>
                  <a:pt x="763" y="295"/>
                  <a:pt x="776" y="281"/>
                </a:cubicBezTo>
                <a:cubicBezTo>
                  <a:pt x="790" y="268"/>
                  <a:pt x="776" y="241"/>
                  <a:pt x="763" y="227"/>
                </a:cubicBezTo>
                <a:cubicBezTo>
                  <a:pt x="669" y="161"/>
                  <a:pt x="589" y="120"/>
                  <a:pt x="496" y="81"/>
                </a:cubicBezTo>
                <a:cubicBezTo>
                  <a:pt x="442" y="54"/>
                  <a:pt x="389" y="40"/>
                  <a:pt x="335" y="27"/>
                </a:cubicBezTo>
                <a:cubicBezTo>
                  <a:pt x="321" y="13"/>
                  <a:pt x="294" y="13"/>
                  <a:pt x="255" y="13"/>
                </a:cubicBezTo>
                <a:cubicBezTo>
                  <a:pt x="241" y="13"/>
                  <a:pt x="228" y="0"/>
                  <a:pt x="201" y="0"/>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6797300" y="1330909"/>
            <a:ext cx="80287" cy="64895"/>
          </a:xfrm>
          <a:custGeom>
            <a:rect b="b" l="l" r="r" t="t"/>
            <a:pathLst>
              <a:path extrusionOk="0" h="746" w="923">
                <a:moveTo>
                  <a:pt x="287" y="1"/>
                </a:moveTo>
                <a:cubicBezTo>
                  <a:pt x="264" y="1"/>
                  <a:pt x="240" y="2"/>
                  <a:pt x="214" y="5"/>
                </a:cubicBezTo>
                <a:lnTo>
                  <a:pt x="174" y="5"/>
                </a:lnTo>
                <a:cubicBezTo>
                  <a:pt x="174" y="5"/>
                  <a:pt x="161" y="5"/>
                  <a:pt x="134" y="17"/>
                </a:cubicBezTo>
                <a:cubicBezTo>
                  <a:pt x="93" y="44"/>
                  <a:pt x="81" y="71"/>
                  <a:pt x="81" y="85"/>
                </a:cubicBezTo>
                <a:cubicBezTo>
                  <a:pt x="67" y="124"/>
                  <a:pt x="67" y="151"/>
                  <a:pt x="54" y="178"/>
                </a:cubicBezTo>
                <a:cubicBezTo>
                  <a:pt x="40" y="245"/>
                  <a:pt x="27" y="299"/>
                  <a:pt x="27" y="352"/>
                </a:cubicBezTo>
                <a:cubicBezTo>
                  <a:pt x="13" y="472"/>
                  <a:pt x="0" y="593"/>
                  <a:pt x="0" y="713"/>
                </a:cubicBezTo>
                <a:cubicBezTo>
                  <a:pt x="0" y="727"/>
                  <a:pt x="13" y="740"/>
                  <a:pt x="27" y="740"/>
                </a:cubicBezTo>
                <a:cubicBezTo>
                  <a:pt x="34" y="743"/>
                  <a:pt x="40" y="745"/>
                  <a:pt x="46" y="745"/>
                </a:cubicBezTo>
                <a:cubicBezTo>
                  <a:pt x="61" y="745"/>
                  <a:pt x="70" y="732"/>
                  <a:pt x="81" y="713"/>
                </a:cubicBezTo>
                <a:cubicBezTo>
                  <a:pt x="107" y="606"/>
                  <a:pt x="134" y="499"/>
                  <a:pt x="161" y="379"/>
                </a:cubicBezTo>
                <a:lnTo>
                  <a:pt x="200" y="219"/>
                </a:lnTo>
                <a:cubicBezTo>
                  <a:pt x="200" y="192"/>
                  <a:pt x="214" y="165"/>
                  <a:pt x="214" y="151"/>
                </a:cubicBezTo>
                <a:lnTo>
                  <a:pt x="227" y="151"/>
                </a:lnTo>
                <a:cubicBezTo>
                  <a:pt x="321" y="151"/>
                  <a:pt x="441" y="165"/>
                  <a:pt x="548" y="178"/>
                </a:cubicBezTo>
                <a:cubicBezTo>
                  <a:pt x="655" y="192"/>
                  <a:pt x="776" y="219"/>
                  <a:pt x="856" y="258"/>
                </a:cubicBezTo>
                <a:lnTo>
                  <a:pt x="869" y="258"/>
                </a:lnTo>
                <a:cubicBezTo>
                  <a:pt x="883" y="258"/>
                  <a:pt x="896" y="258"/>
                  <a:pt x="910" y="245"/>
                </a:cubicBezTo>
                <a:cubicBezTo>
                  <a:pt x="923" y="231"/>
                  <a:pt x="923" y="205"/>
                  <a:pt x="910" y="192"/>
                </a:cubicBezTo>
                <a:cubicBezTo>
                  <a:pt x="803" y="112"/>
                  <a:pt x="682" y="85"/>
                  <a:pt x="575" y="44"/>
                </a:cubicBezTo>
                <a:cubicBezTo>
                  <a:pt x="478" y="22"/>
                  <a:pt x="389" y="1"/>
                  <a:pt x="287"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6761201" y="1303595"/>
            <a:ext cx="69849" cy="60371"/>
          </a:xfrm>
          <a:custGeom>
            <a:rect b="b" l="l" r="r" t="t"/>
            <a:pathLst>
              <a:path extrusionOk="0" h="694" w="803">
                <a:moveTo>
                  <a:pt x="156" y="1"/>
                </a:moveTo>
                <a:cubicBezTo>
                  <a:pt x="147" y="1"/>
                  <a:pt x="141" y="4"/>
                  <a:pt x="134" y="10"/>
                </a:cubicBezTo>
                <a:cubicBezTo>
                  <a:pt x="107" y="10"/>
                  <a:pt x="94" y="24"/>
                  <a:pt x="94" y="37"/>
                </a:cubicBezTo>
                <a:lnTo>
                  <a:pt x="67" y="64"/>
                </a:lnTo>
                <a:cubicBezTo>
                  <a:pt x="67" y="91"/>
                  <a:pt x="54" y="105"/>
                  <a:pt x="54" y="117"/>
                </a:cubicBezTo>
                <a:cubicBezTo>
                  <a:pt x="54" y="144"/>
                  <a:pt x="41" y="171"/>
                  <a:pt x="41" y="198"/>
                </a:cubicBezTo>
                <a:cubicBezTo>
                  <a:pt x="27" y="238"/>
                  <a:pt x="27" y="292"/>
                  <a:pt x="14" y="345"/>
                </a:cubicBezTo>
                <a:cubicBezTo>
                  <a:pt x="0" y="452"/>
                  <a:pt x="0" y="545"/>
                  <a:pt x="0" y="652"/>
                </a:cubicBezTo>
                <a:cubicBezTo>
                  <a:pt x="0" y="666"/>
                  <a:pt x="14" y="679"/>
                  <a:pt x="27" y="693"/>
                </a:cubicBezTo>
                <a:cubicBezTo>
                  <a:pt x="41" y="693"/>
                  <a:pt x="67" y="679"/>
                  <a:pt x="67" y="666"/>
                </a:cubicBezTo>
                <a:cubicBezTo>
                  <a:pt x="107" y="572"/>
                  <a:pt x="121" y="465"/>
                  <a:pt x="148" y="372"/>
                </a:cubicBezTo>
                <a:lnTo>
                  <a:pt x="187" y="224"/>
                </a:lnTo>
                <a:lnTo>
                  <a:pt x="200" y="164"/>
                </a:lnTo>
                <a:lnTo>
                  <a:pt x="200" y="164"/>
                </a:lnTo>
                <a:cubicBezTo>
                  <a:pt x="215" y="164"/>
                  <a:pt x="228" y="165"/>
                  <a:pt x="241" y="171"/>
                </a:cubicBezTo>
                <a:lnTo>
                  <a:pt x="321" y="171"/>
                </a:lnTo>
                <a:lnTo>
                  <a:pt x="469" y="158"/>
                </a:lnTo>
                <a:lnTo>
                  <a:pt x="776" y="158"/>
                </a:lnTo>
                <a:cubicBezTo>
                  <a:pt x="790" y="158"/>
                  <a:pt x="803" y="144"/>
                  <a:pt x="803" y="131"/>
                </a:cubicBezTo>
                <a:cubicBezTo>
                  <a:pt x="803" y="105"/>
                  <a:pt x="803" y="91"/>
                  <a:pt x="776" y="78"/>
                </a:cubicBezTo>
                <a:cubicBezTo>
                  <a:pt x="683" y="51"/>
                  <a:pt x="576" y="37"/>
                  <a:pt x="469" y="24"/>
                </a:cubicBezTo>
                <a:cubicBezTo>
                  <a:pt x="415" y="24"/>
                  <a:pt x="375" y="24"/>
                  <a:pt x="321" y="10"/>
                </a:cubicBezTo>
                <a:lnTo>
                  <a:pt x="187" y="10"/>
                </a:lnTo>
                <a:cubicBezTo>
                  <a:pt x="174" y="4"/>
                  <a:pt x="164" y="1"/>
                  <a:pt x="156" y="1"/>
                </a:cubicBezTo>
                <a:close/>
              </a:path>
            </a:pathLst>
          </a:custGeom>
          <a:solidFill>
            <a:srgbClr val="093A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5858297" y="1676782"/>
            <a:ext cx="41927" cy="41755"/>
          </a:xfrm>
          <a:custGeom>
            <a:rect b="b" l="l" r="r" t="t"/>
            <a:pathLst>
              <a:path extrusionOk="0" h="480" w="482">
                <a:moveTo>
                  <a:pt x="214" y="1"/>
                </a:moveTo>
                <a:cubicBezTo>
                  <a:pt x="187" y="15"/>
                  <a:pt x="161" y="15"/>
                  <a:pt x="134" y="28"/>
                </a:cubicBezTo>
                <a:lnTo>
                  <a:pt x="121" y="41"/>
                </a:lnTo>
                <a:lnTo>
                  <a:pt x="107" y="41"/>
                </a:lnTo>
                <a:lnTo>
                  <a:pt x="67" y="81"/>
                </a:lnTo>
                <a:cubicBezTo>
                  <a:pt x="54" y="95"/>
                  <a:pt x="41" y="108"/>
                  <a:pt x="27" y="135"/>
                </a:cubicBezTo>
                <a:cubicBezTo>
                  <a:pt x="27" y="135"/>
                  <a:pt x="27" y="148"/>
                  <a:pt x="14" y="161"/>
                </a:cubicBezTo>
                <a:cubicBezTo>
                  <a:pt x="14" y="161"/>
                  <a:pt x="14" y="175"/>
                  <a:pt x="0" y="188"/>
                </a:cubicBezTo>
                <a:lnTo>
                  <a:pt x="0" y="309"/>
                </a:lnTo>
                <a:cubicBezTo>
                  <a:pt x="14" y="349"/>
                  <a:pt x="41" y="375"/>
                  <a:pt x="67" y="416"/>
                </a:cubicBezTo>
                <a:cubicBezTo>
                  <a:pt x="94" y="443"/>
                  <a:pt x="134" y="456"/>
                  <a:pt x="161" y="469"/>
                </a:cubicBezTo>
                <a:cubicBezTo>
                  <a:pt x="181" y="476"/>
                  <a:pt x="204" y="479"/>
                  <a:pt x="228" y="479"/>
                </a:cubicBezTo>
                <a:cubicBezTo>
                  <a:pt x="251" y="479"/>
                  <a:pt x="275" y="476"/>
                  <a:pt x="294" y="469"/>
                </a:cubicBezTo>
                <a:cubicBezTo>
                  <a:pt x="308" y="456"/>
                  <a:pt x="321" y="456"/>
                  <a:pt x="348" y="443"/>
                </a:cubicBezTo>
                <a:cubicBezTo>
                  <a:pt x="348" y="443"/>
                  <a:pt x="362" y="429"/>
                  <a:pt x="375" y="429"/>
                </a:cubicBezTo>
                <a:lnTo>
                  <a:pt x="415" y="389"/>
                </a:lnTo>
                <a:cubicBezTo>
                  <a:pt x="428" y="375"/>
                  <a:pt x="428" y="362"/>
                  <a:pt x="428" y="349"/>
                </a:cubicBezTo>
                <a:cubicBezTo>
                  <a:pt x="442" y="349"/>
                  <a:pt x="442" y="349"/>
                  <a:pt x="442" y="336"/>
                </a:cubicBezTo>
                <a:cubicBezTo>
                  <a:pt x="455" y="322"/>
                  <a:pt x="455" y="309"/>
                  <a:pt x="469" y="282"/>
                </a:cubicBezTo>
                <a:cubicBezTo>
                  <a:pt x="469" y="255"/>
                  <a:pt x="482" y="229"/>
                  <a:pt x="469" y="202"/>
                </a:cubicBezTo>
                <a:cubicBezTo>
                  <a:pt x="469" y="175"/>
                  <a:pt x="469" y="161"/>
                  <a:pt x="455" y="135"/>
                </a:cubicBezTo>
                <a:cubicBezTo>
                  <a:pt x="442" y="108"/>
                  <a:pt x="428" y="95"/>
                  <a:pt x="401" y="68"/>
                </a:cubicBezTo>
                <a:lnTo>
                  <a:pt x="362" y="28"/>
                </a:lnTo>
                <a:lnTo>
                  <a:pt x="308" y="15"/>
                </a:lnTo>
                <a:cubicBezTo>
                  <a:pt x="281" y="1"/>
                  <a:pt x="255" y="1"/>
                  <a:pt x="2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5829244" y="1766468"/>
            <a:ext cx="38447" cy="36101"/>
          </a:xfrm>
          <a:custGeom>
            <a:rect b="b" l="l" r="r" t="t"/>
            <a:pathLst>
              <a:path extrusionOk="0" h="415" w="442">
                <a:moveTo>
                  <a:pt x="268" y="0"/>
                </a:moveTo>
                <a:cubicBezTo>
                  <a:pt x="241" y="0"/>
                  <a:pt x="227" y="0"/>
                  <a:pt x="200" y="13"/>
                </a:cubicBezTo>
                <a:lnTo>
                  <a:pt x="147" y="13"/>
                </a:lnTo>
                <a:cubicBezTo>
                  <a:pt x="134" y="13"/>
                  <a:pt x="107" y="27"/>
                  <a:pt x="80" y="54"/>
                </a:cubicBezTo>
                <a:cubicBezTo>
                  <a:pt x="67" y="54"/>
                  <a:pt x="54" y="67"/>
                  <a:pt x="54" y="81"/>
                </a:cubicBezTo>
                <a:cubicBezTo>
                  <a:pt x="40" y="93"/>
                  <a:pt x="27" y="120"/>
                  <a:pt x="27" y="134"/>
                </a:cubicBezTo>
                <a:cubicBezTo>
                  <a:pt x="13" y="147"/>
                  <a:pt x="13" y="161"/>
                  <a:pt x="13" y="188"/>
                </a:cubicBezTo>
                <a:cubicBezTo>
                  <a:pt x="0" y="200"/>
                  <a:pt x="0" y="214"/>
                  <a:pt x="13" y="241"/>
                </a:cubicBezTo>
                <a:cubicBezTo>
                  <a:pt x="13" y="268"/>
                  <a:pt x="13" y="295"/>
                  <a:pt x="27" y="307"/>
                </a:cubicBezTo>
                <a:lnTo>
                  <a:pt x="67" y="348"/>
                </a:lnTo>
                <a:lnTo>
                  <a:pt x="107" y="388"/>
                </a:lnTo>
                <a:cubicBezTo>
                  <a:pt x="120" y="388"/>
                  <a:pt x="134" y="402"/>
                  <a:pt x="147" y="402"/>
                </a:cubicBezTo>
                <a:cubicBezTo>
                  <a:pt x="174" y="414"/>
                  <a:pt x="187" y="414"/>
                  <a:pt x="214" y="414"/>
                </a:cubicBezTo>
                <a:cubicBezTo>
                  <a:pt x="227" y="414"/>
                  <a:pt x="241" y="414"/>
                  <a:pt x="268" y="402"/>
                </a:cubicBezTo>
                <a:cubicBezTo>
                  <a:pt x="294" y="402"/>
                  <a:pt x="307" y="388"/>
                  <a:pt x="334" y="375"/>
                </a:cubicBezTo>
                <a:cubicBezTo>
                  <a:pt x="348" y="361"/>
                  <a:pt x="348" y="348"/>
                  <a:pt x="361" y="334"/>
                </a:cubicBezTo>
                <a:lnTo>
                  <a:pt x="361" y="348"/>
                </a:lnTo>
                <a:cubicBezTo>
                  <a:pt x="361" y="334"/>
                  <a:pt x="375" y="334"/>
                  <a:pt x="375" y="321"/>
                </a:cubicBezTo>
                <a:lnTo>
                  <a:pt x="414" y="281"/>
                </a:lnTo>
                <a:cubicBezTo>
                  <a:pt x="428" y="268"/>
                  <a:pt x="428" y="241"/>
                  <a:pt x="428" y="214"/>
                </a:cubicBezTo>
                <a:cubicBezTo>
                  <a:pt x="441" y="200"/>
                  <a:pt x="441" y="188"/>
                  <a:pt x="428" y="161"/>
                </a:cubicBezTo>
                <a:cubicBezTo>
                  <a:pt x="428" y="134"/>
                  <a:pt x="428" y="120"/>
                  <a:pt x="414" y="93"/>
                </a:cubicBezTo>
                <a:lnTo>
                  <a:pt x="375" y="54"/>
                </a:lnTo>
                <a:cubicBezTo>
                  <a:pt x="375" y="40"/>
                  <a:pt x="361" y="40"/>
                  <a:pt x="348" y="27"/>
                </a:cubicBezTo>
                <a:cubicBezTo>
                  <a:pt x="321" y="13"/>
                  <a:pt x="294" y="0"/>
                  <a:pt x="2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5814021" y="1838061"/>
            <a:ext cx="25661" cy="24705"/>
          </a:xfrm>
          <a:custGeom>
            <a:rect b="b" l="l" r="r" t="t"/>
            <a:pathLst>
              <a:path extrusionOk="0" h="284" w="295">
                <a:moveTo>
                  <a:pt x="144" y="0"/>
                </a:moveTo>
                <a:cubicBezTo>
                  <a:pt x="138" y="0"/>
                  <a:pt x="131" y="2"/>
                  <a:pt x="122" y="7"/>
                </a:cubicBezTo>
                <a:lnTo>
                  <a:pt x="95" y="7"/>
                </a:lnTo>
                <a:cubicBezTo>
                  <a:pt x="81" y="19"/>
                  <a:pt x="68" y="19"/>
                  <a:pt x="54" y="33"/>
                </a:cubicBezTo>
                <a:cubicBezTo>
                  <a:pt x="41" y="33"/>
                  <a:pt x="41" y="46"/>
                  <a:pt x="27" y="60"/>
                </a:cubicBezTo>
                <a:cubicBezTo>
                  <a:pt x="27" y="60"/>
                  <a:pt x="15" y="73"/>
                  <a:pt x="15" y="87"/>
                </a:cubicBezTo>
                <a:cubicBezTo>
                  <a:pt x="1" y="100"/>
                  <a:pt x="1" y="126"/>
                  <a:pt x="1" y="140"/>
                </a:cubicBezTo>
                <a:lnTo>
                  <a:pt x="1" y="180"/>
                </a:lnTo>
                <a:lnTo>
                  <a:pt x="27" y="207"/>
                </a:lnTo>
                <a:cubicBezTo>
                  <a:pt x="27" y="221"/>
                  <a:pt x="41" y="233"/>
                  <a:pt x="41" y="247"/>
                </a:cubicBezTo>
                <a:cubicBezTo>
                  <a:pt x="54" y="247"/>
                  <a:pt x="68" y="260"/>
                  <a:pt x="68" y="260"/>
                </a:cubicBezTo>
                <a:cubicBezTo>
                  <a:pt x="81" y="274"/>
                  <a:pt x="95" y="274"/>
                  <a:pt x="108" y="274"/>
                </a:cubicBezTo>
                <a:cubicBezTo>
                  <a:pt x="115" y="281"/>
                  <a:pt x="125" y="284"/>
                  <a:pt x="135" y="284"/>
                </a:cubicBezTo>
                <a:cubicBezTo>
                  <a:pt x="145" y="284"/>
                  <a:pt x="155" y="281"/>
                  <a:pt x="161" y="274"/>
                </a:cubicBezTo>
                <a:lnTo>
                  <a:pt x="202" y="274"/>
                </a:lnTo>
                <a:cubicBezTo>
                  <a:pt x="215" y="260"/>
                  <a:pt x="229" y="260"/>
                  <a:pt x="242" y="247"/>
                </a:cubicBezTo>
                <a:cubicBezTo>
                  <a:pt x="255" y="233"/>
                  <a:pt x="255" y="221"/>
                  <a:pt x="268" y="221"/>
                </a:cubicBezTo>
                <a:cubicBezTo>
                  <a:pt x="268" y="207"/>
                  <a:pt x="282" y="194"/>
                  <a:pt x="282" y="180"/>
                </a:cubicBezTo>
                <a:cubicBezTo>
                  <a:pt x="295" y="167"/>
                  <a:pt x="295" y="153"/>
                  <a:pt x="295" y="140"/>
                </a:cubicBezTo>
                <a:lnTo>
                  <a:pt x="295" y="114"/>
                </a:lnTo>
                <a:cubicBezTo>
                  <a:pt x="282" y="100"/>
                  <a:pt x="282" y="87"/>
                  <a:pt x="268" y="73"/>
                </a:cubicBezTo>
                <a:cubicBezTo>
                  <a:pt x="255" y="60"/>
                  <a:pt x="255" y="46"/>
                  <a:pt x="242" y="46"/>
                </a:cubicBezTo>
                <a:lnTo>
                  <a:pt x="215" y="19"/>
                </a:lnTo>
                <a:cubicBezTo>
                  <a:pt x="202" y="19"/>
                  <a:pt x="188" y="7"/>
                  <a:pt x="175" y="7"/>
                </a:cubicBezTo>
                <a:cubicBezTo>
                  <a:pt x="166" y="7"/>
                  <a:pt x="157" y="0"/>
                  <a:pt x="1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7723429" y="2982676"/>
            <a:ext cx="39665" cy="38189"/>
          </a:xfrm>
          <a:custGeom>
            <a:rect b="b" l="l" r="r" t="t"/>
            <a:pathLst>
              <a:path extrusionOk="0" h="439" w="456">
                <a:moveTo>
                  <a:pt x="233" y="0"/>
                </a:moveTo>
                <a:cubicBezTo>
                  <a:pt x="215" y="0"/>
                  <a:pt x="194" y="4"/>
                  <a:pt x="174" y="11"/>
                </a:cubicBezTo>
                <a:cubicBezTo>
                  <a:pt x="147" y="11"/>
                  <a:pt x="135" y="24"/>
                  <a:pt x="121" y="24"/>
                </a:cubicBezTo>
                <a:cubicBezTo>
                  <a:pt x="81" y="50"/>
                  <a:pt x="54" y="77"/>
                  <a:pt x="40" y="104"/>
                </a:cubicBezTo>
                <a:cubicBezTo>
                  <a:pt x="28" y="131"/>
                  <a:pt x="14" y="157"/>
                  <a:pt x="14" y="184"/>
                </a:cubicBezTo>
                <a:cubicBezTo>
                  <a:pt x="1" y="225"/>
                  <a:pt x="1" y="252"/>
                  <a:pt x="14" y="278"/>
                </a:cubicBezTo>
                <a:cubicBezTo>
                  <a:pt x="28" y="318"/>
                  <a:pt x="40" y="345"/>
                  <a:pt x="67" y="371"/>
                </a:cubicBezTo>
                <a:cubicBezTo>
                  <a:pt x="81" y="385"/>
                  <a:pt x="108" y="398"/>
                  <a:pt x="121" y="412"/>
                </a:cubicBezTo>
                <a:cubicBezTo>
                  <a:pt x="147" y="425"/>
                  <a:pt x="188" y="439"/>
                  <a:pt x="228" y="439"/>
                </a:cubicBezTo>
                <a:lnTo>
                  <a:pt x="281" y="439"/>
                </a:lnTo>
                <a:cubicBezTo>
                  <a:pt x="322" y="425"/>
                  <a:pt x="361" y="398"/>
                  <a:pt x="388" y="371"/>
                </a:cubicBezTo>
                <a:cubicBezTo>
                  <a:pt x="415" y="345"/>
                  <a:pt x="429" y="318"/>
                  <a:pt x="442" y="278"/>
                </a:cubicBezTo>
                <a:cubicBezTo>
                  <a:pt x="442" y="264"/>
                  <a:pt x="442" y="238"/>
                  <a:pt x="456" y="225"/>
                </a:cubicBezTo>
                <a:cubicBezTo>
                  <a:pt x="442" y="198"/>
                  <a:pt x="442" y="184"/>
                  <a:pt x="442" y="171"/>
                </a:cubicBezTo>
                <a:cubicBezTo>
                  <a:pt x="442" y="145"/>
                  <a:pt x="429" y="131"/>
                  <a:pt x="415" y="104"/>
                </a:cubicBezTo>
                <a:cubicBezTo>
                  <a:pt x="402" y="77"/>
                  <a:pt x="388" y="64"/>
                  <a:pt x="361" y="50"/>
                </a:cubicBezTo>
                <a:cubicBezTo>
                  <a:pt x="335" y="24"/>
                  <a:pt x="322" y="11"/>
                  <a:pt x="281" y="11"/>
                </a:cubicBezTo>
                <a:cubicBezTo>
                  <a:pt x="268" y="4"/>
                  <a:pt x="251" y="0"/>
                  <a:pt x="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7780404" y="3069666"/>
            <a:ext cx="37317" cy="37319"/>
          </a:xfrm>
          <a:custGeom>
            <a:rect b="b" l="l" r="r" t="t"/>
            <a:pathLst>
              <a:path extrusionOk="0" h="429" w="429">
                <a:moveTo>
                  <a:pt x="215" y="1"/>
                </a:moveTo>
                <a:cubicBezTo>
                  <a:pt x="188" y="1"/>
                  <a:pt x="161" y="14"/>
                  <a:pt x="134" y="27"/>
                </a:cubicBezTo>
                <a:cubicBezTo>
                  <a:pt x="108" y="27"/>
                  <a:pt x="81" y="40"/>
                  <a:pt x="68" y="67"/>
                </a:cubicBezTo>
                <a:cubicBezTo>
                  <a:pt x="41" y="81"/>
                  <a:pt x="27" y="108"/>
                  <a:pt x="27" y="134"/>
                </a:cubicBezTo>
                <a:cubicBezTo>
                  <a:pt x="15" y="161"/>
                  <a:pt x="1" y="188"/>
                  <a:pt x="1" y="215"/>
                </a:cubicBezTo>
                <a:cubicBezTo>
                  <a:pt x="1" y="241"/>
                  <a:pt x="15" y="254"/>
                  <a:pt x="15" y="268"/>
                </a:cubicBezTo>
                <a:cubicBezTo>
                  <a:pt x="27" y="308"/>
                  <a:pt x="41" y="335"/>
                  <a:pt x="68" y="361"/>
                </a:cubicBezTo>
                <a:lnTo>
                  <a:pt x="108" y="402"/>
                </a:lnTo>
                <a:cubicBezTo>
                  <a:pt x="148" y="415"/>
                  <a:pt x="175" y="429"/>
                  <a:pt x="215" y="429"/>
                </a:cubicBezTo>
                <a:cubicBezTo>
                  <a:pt x="241" y="429"/>
                  <a:pt x="268" y="429"/>
                  <a:pt x="295" y="415"/>
                </a:cubicBezTo>
                <a:cubicBezTo>
                  <a:pt x="322" y="402"/>
                  <a:pt x="348" y="388"/>
                  <a:pt x="362" y="361"/>
                </a:cubicBezTo>
                <a:cubicBezTo>
                  <a:pt x="389" y="348"/>
                  <a:pt x="402" y="322"/>
                  <a:pt x="402" y="295"/>
                </a:cubicBezTo>
                <a:cubicBezTo>
                  <a:pt x="416" y="268"/>
                  <a:pt x="429" y="241"/>
                  <a:pt x="429" y="215"/>
                </a:cubicBezTo>
                <a:cubicBezTo>
                  <a:pt x="429" y="201"/>
                  <a:pt x="416" y="174"/>
                  <a:pt x="416" y="161"/>
                </a:cubicBezTo>
                <a:cubicBezTo>
                  <a:pt x="416" y="121"/>
                  <a:pt x="389" y="94"/>
                  <a:pt x="362" y="67"/>
                </a:cubicBezTo>
                <a:cubicBezTo>
                  <a:pt x="348" y="54"/>
                  <a:pt x="336" y="40"/>
                  <a:pt x="322" y="40"/>
                </a:cubicBezTo>
                <a:cubicBezTo>
                  <a:pt x="295" y="14"/>
                  <a:pt x="255" y="1"/>
                  <a:pt x="2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7830507" y="3173184"/>
            <a:ext cx="24443" cy="21052"/>
          </a:xfrm>
          <a:custGeom>
            <a:rect b="b" l="l" r="r" t="t"/>
            <a:pathLst>
              <a:path extrusionOk="0" h="242" w="281">
                <a:moveTo>
                  <a:pt x="120" y="1"/>
                </a:moveTo>
                <a:cubicBezTo>
                  <a:pt x="94" y="1"/>
                  <a:pt x="81" y="1"/>
                  <a:pt x="67" y="15"/>
                </a:cubicBezTo>
                <a:cubicBezTo>
                  <a:pt x="54" y="15"/>
                  <a:pt x="40" y="27"/>
                  <a:pt x="27" y="27"/>
                </a:cubicBezTo>
                <a:cubicBezTo>
                  <a:pt x="27" y="41"/>
                  <a:pt x="13" y="54"/>
                  <a:pt x="13" y="68"/>
                </a:cubicBezTo>
                <a:cubicBezTo>
                  <a:pt x="0" y="81"/>
                  <a:pt x="0" y="108"/>
                  <a:pt x="0" y="122"/>
                </a:cubicBezTo>
                <a:lnTo>
                  <a:pt x="0" y="148"/>
                </a:lnTo>
                <a:cubicBezTo>
                  <a:pt x="13" y="175"/>
                  <a:pt x="13" y="188"/>
                  <a:pt x="27" y="202"/>
                </a:cubicBezTo>
                <a:cubicBezTo>
                  <a:pt x="40" y="215"/>
                  <a:pt x="54" y="215"/>
                  <a:pt x="54" y="215"/>
                </a:cubicBezTo>
                <a:cubicBezTo>
                  <a:pt x="81" y="229"/>
                  <a:pt x="94" y="241"/>
                  <a:pt x="120" y="241"/>
                </a:cubicBezTo>
                <a:cubicBezTo>
                  <a:pt x="134" y="241"/>
                  <a:pt x="147" y="229"/>
                  <a:pt x="161" y="229"/>
                </a:cubicBezTo>
                <a:lnTo>
                  <a:pt x="201" y="229"/>
                </a:lnTo>
                <a:cubicBezTo>
                  <a:pt x="214" y="215"/>
                  <a:pt x="227" y="215"/>
                  <a:pt x="241" y="202"/>
                </a:cubicBezTo>
                <a:cubicBezTo>
                  <a:pt x="254" y="188"/>
                  <a:pt x="268" y="175"/>
                  <a:pt x="268" y="161"/>
                </a:cubicBezTo>
                <a:cubicBezTo>
                  <a:pt x="281" y="148"/>
                  <a:pt x="281" y="134"/>
                  <a:pt x="281" y="122"/>
                </a:cubicBezTo>
                <a:cubicBezTo>
                  <a:pt x="281" y="108"/>
                  <a:pt x="281" y="95"/>
                  <a:pt x="268" y="81"/>
                </a:cubicBezTo>
                <a:cubicBezTo>
                  <a:pt x="268" y="68"/>
                  <a:pt x="254" y="54"/>
                  <a:pt x="241" y="41"/>
                </a:cubicBezTo>
                <a:cubicBezTo>
                  <a:pt x="241" y="27"/>
                  <a:pt x="227" y="27"/>
                  <a:pt x="214" y="15"/>
                </a:cubicBezTo>
                <a:cubicBezTo>
                  <a:pt x="201" y="1"/>
                  <a:pt x="188"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7543022" y="2540157"/>
            <a:ext cx="31576" cy="36275"/>
          </a:xfrm>
          <a:custGeom>
            <a:rect b="b" l="l" r="r" t="t"/>
            <a:pathLst>
              <a:path extrusionOk="0" h="417" w="363">
                <a:moveTo>
                  <a:pt x="215" y="1"/>
                </a:moveTo>
                <a:cubicBezTo>
                  <a:pt x="188" y="1"/>
                  <a:pt x="161" y="1"/>
                  <a:pt x="135" y="15"/>
                </a:cubicBezTo>
                <a:cubicBezTo>
                  <a:pt x="108" y="15"/>
                  <a:pt x="81" y="28"/>
                  <a:pt x="68" y="54"/>
                </a:cubicBezTo>
                <a:cubicBezTo>
                  <a:pt x="42" y="81"/>
                  <a:pt x="28" y="108"/>
                  <a:pt x="15" y="135"/>
                </a:cubicBezTo>
                <a:lnTo>
                  <a:pt x="15" y="161"/>
                </a:lnTo>
                <a:lnTo>
                  <a:pt x="15" y="175"/>
                </a:lnTo>
                <a:cubicBezTo>
                  <a:pt x="1" y="188"/>
                  <a:pt x="1" y="188"/>
                  <a:pt x="1" y="202"/>
                </a:cubicBezTo>
                <a:lnTo>
                  <a:pt x="1" y="229"/>
                </a:lnTo>
                <a:lnTo>
                  <a:pt x="1" y="242"/>
                </a:lnTo>
                <a:lnTo>
                  <a:pt x="1" y="256"/>
                </a:lnTo>
                <a:lnTo>
                  <a:pt x="1" y="282"/>
                </a:lnTo>
                <a:cubicBezTo>
                  <a:pt x="1" y="295"/>
                  <a:pt x="15" y="322"/>
                  <a:pt x="15" y="349"/>
                </a:cubicBezTo>
                <a:cubicBezTo>
                  <a:pt x="28" y="363"/>
                  <a:pt x="54" y="389"/>
                  <a:pt x="68" y="389"/>
                </a:cubicBezTo>
                <a:cubicBezTo>
                  <a:pt x="95" y="402"/>
                  <a:pt x="122" y="416"/>
                  <a:pt x="135" y="416"/>
                </a:cubicBezTo>
                <a:cubicBezTo>
                  <a:pt x="161" y="416"/>
                  <a:pt x="188" y="402"/>
                  <a:pt x="215" y="389"/>
                </a:cubicBezTo>
                <a:cubicBezTo>
                  <a:pt x="229" y="389"/>
                  <a:pt x="242" y="375"/>
                  <a:pt x="268" y="363"/>
                </a:cubicBezTo>
                <a:cubicBezTo>
                  <a:pt x="268" y="349"/>
                  <a:pt x="282" y="349"/>
                  <a:pt x="282" y="336"/>
                </a:cubicBezTo>
                <a:cubicBezTo>
                  <a:pt x="295" y="336"/>
                  <a:pt x="295" y="336"/>
                  <a:pt x="295" y="322"/>
                </a:cubicBezTo>
                <a:cubicBezTo>
                  <a:pt x="309" y="322"/>
                  <a:pt x="309" y="309"/>
                  <a:pt x="309" y="309"/>
                </a:cubicBezTo>
                <a:cubicBezTo>
                  <a:pt x="336" y="282"/>
                  <a:pt x="349" y="256"/>
                  <a:pt x="363" y="229"/>
                </a:cubicBezTo>
                <a:lnTo>
                  <a:pt x="363" y="135"/>
                </a:lnTo>
                <a:cubicBezTo>
                  <a:pt x="349" y="122"/>
                  <a:pt x="349" y="108"/>
                  <a:pt x="336" y="95"/>
                </a:cubicBezTo>
                <a:cubicBezTo>
                  <a:pt x="322" y="68"/>
                  <a:pt x="309" y="42"/>
                  <a:pt x="282" y="28"/>
                </a:cubicBezTo>
                <a:cubicBezTo>
                  <a:pt x="256" y="15"/>
                  <a:pt x="242" y="1"/>
                  <a:pt x="2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7550068" y="2625147"/>
            <a:ext cx="19920" cy="21052"/>
          </a:xfrm>
          <a:custGeom>
            <a:rect b="b" l="l" r="r" t="t"/>
            <a:pathLst>
              <a:path extrusionOk="0" h="242" w="229">
                <a:moveTo>
                  <a:pt x="80" y="1"/>
                </a:moveTo>
                <a:cubicBezTo>
                  <a:pt x="68" y="1"/>
                  <a:pt x="41" y="14"/>
                  <a:pt x="27" y="28"/>
                </a:cubicBezTo>
                <a:cubicBezTo>
                  <a:pt x="27" y="41"/>
                  <a:pt x="27" y="41"/>
                  <a:pt x="14" y="54"/>
                </a:cubicBezTo>
                <a:cubicBezTo>
                  <a:pt x="0" y="67"/>
                  <a:pt x="0" y="81"/>
                  <a:pt x="0" y="108"/>
                </a:cubicBezTo>
                <a:lnTo>
                  <a:pt x="0" y="121"/>
                </a:lnTo>
                <a:lnTo>
                  <a:pt x="0" y="161"/>
                </a:lnTo>
                <a:cubicBezTo>
                  <a:pt x="14" y="174"/>
                  <a:pt x="14" y="188"/>
                  <a:pt x="27" y="201"/>
                </a:cubicBezTo>
                <a:lnTo>
                  <a:pt x="41" y="215"/>
                </a:lnTo>
                <a:cubicBezTo>
                  <a:pt x="54" y="228"/>
                  <a:pt x="68" y="242"/>
                  <a:pt x="80" y="242"/>
                </a:cubicBezTo>
                <a:lnTo>
                  <a:pt x="134" y="242"/>
                </a:lnTo>
                <a:cubicBezTo>
                  <a:pt x="148" y="242"/>
                  <a:pt x="161" y="228"/>
                  <a:pt x="175" y="215"/>
                </a:cubicBezTo>
                <a:lnTo>
                  <a:pt x="187" y="215"/>
                </a:lnTo>
                <a:cubicBezTo>
                  <a:pt x="201" y="201"/>
                  <a:pt x="214" y="174"/>
                  <a:pt x="214" y="161"/>
                </a:cubicBezTo>
                <a:cubicBezTo>
                  <a:pt x="214" y="148"/>
                  <a:pt x="228" y="135"/>
                  <a:pt x="228" y="121"/>
                </a:cubicBezTo>
                <a:lnTo>
                  <a:pt x="228" y="108"/>
                </a:lnTo>
                <a:cubicBezTo>
                  <a:pt x="228" y="94"/>
                  <a:pt x="228" y="81"/>
                  <a:pt x="214" y="67"/>
                </a:cubicBezTo>
                <a:cubicBezTo>
                  <a:pt x="214" y="54"/>
                  <a:pt x="201" y="41"/>
                  <a:pt x="187" y="28"/>
                </a:cubicBez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7825810" y="3973753"/>
            <a:ext cx="37317" cy="37319"/>
          </a:xfrm>
          <a:custGeom>
            <a:rect b="b" l="l" r="r" t="t"/>
            <a:pathLst>
              <a:path extrusionOk="0" h="429" w="429">
                <a:moveTo>
                  <a:pt x="215" y="0"/>
                </a:moveTo>
                <a:cubicBezTo>
                  <a:pt x="188" y="0"/>
                  <a:pt x="161" y="0"/>
                  <a:pt x="135" y="14"/>
                </a:cubicBezTo>
                <a:cubicBezTo>
                  <a:pt x="108" y="27"/>
                  <a:pt x="81" y="41"/>
                  <a:pt x="67" y="54"/>
                </a:cubicBezTo>
                <a:cubicBezTo>
                  <a:pt x="41" y="81"/>
                  <a:pt x="28" y="108"/>
                  <a:pt x="14" y="134"/>
                </a:cubicBezTo>
                <a:cubicBezTo>
                  <a:pt x="1" y="161"/>
                  <a:pt x="1" y="188"/>
                  <a:pt x="1" y="215"/>
                </a:cubicBezTo>
                <a:lnTo>
                  <a:pt x="1" y="268"/>
                </a:lnTo>
                <a:cubicBezTo>
                  <a:pt x="14" y="309"/>
                  <a:pt x="41" y="335"/>
                  <a:pt x="67" y="362"/>
                </a:cubicBezTo>
                <a:lnTo>
                  <a:pt x="108" y="402"/>
                </a:lnTo>
                <a:cubicBezTo>
                  <a:pt x="135" y="416"/>
                  <a:pt x="174" y="429"/>
                  <a:pt x="215" y="429"/>
                </a:cubicBezTo>
                <a:cubicBezTo>
                  <a:pt x="242" y="429"/>
                  <a:pt x="268" y="429"/>
                  <a:pt x="295" y="416"/>
                </a:cubicBezTo>
                <a:cubicBezTo>
                  <a:pt x="322" y="402"/>
                  <a:pt x="349" y="389"/>
                  <a:pt x="375" y="362"/>
                </a:cubicBezTo>
                <a:cubicBezTo>
                  <a:pt x="388" y="348"/>
                  <a:pt x="402" y="322"/>
                  <a:pt x="415" y="295"/>
                </a:cubicBezTo>
                <a:cubicBezTo>
                  <a:pt x="429" y="268"/>
                  <a:pt x="429" y="241"/>
                  <a:pt x="429" y="215"/>
                </a:cubicBezTo>
                <a:lnTo>
                  <a:pt x="429" y="161"/>
                </a:lnTo>
                <a:cubicBezTo>
                  <a:pt x="415" y="121"/>
                  <a:pt x="402" y="81"/>
                  <a:pt x="375" y="54"/>
                </a:cubicBezTo>
                <a:cubicBezTo>
                  <a:pt x="349" y="54"/>
                  <a:pt x="335" y="41"/>
                  <a:pt x="322" y="27"/>
                </a:cubicBezTo>
                <a:cubicBezTo>
                  <a:pt x="295" y="0"/>
                  <a:pt x="255"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7774663" y="4038908"/>
            <a:ext cx="24443" cy="25662"/>
          </a:xfrm>
          <a:custGeom>
            <a:rect b="b" l="l" r="r" t="t"/>
            <a:pathLst>
              <a:path extrusionOk="0" h="295" w="281">
                <a:moveTo>
                  <a:pt x="107" y="1"/>
                </a:moveTo>
                <a:cubicBezTo>
                  <a:pt x="93" y="1"/>
                  <a:pt x="81" y="14"/>
                  <a:pt x="67" y="14"/>
                </a:cubicBezTo>
                <a:cubicBezTo>
                  <a:pt x="54" y="27"/>
                  <a:pt x="40" y="27"/>
                  <a:pt x="27" y="54"/>
                </a:cubicBezTo>
                <a:cubicBezTo>
                  <a:pt x="13" y="68"/>
                  <a:pt x="13" y="81"/>
                  <a:pt x="13" y="95"/>
                </a:cubicBezTo>
                <a:cubicBezTo>
                  <a:pt x="0" y="108"/>
                  <a:pt x="0" y="121"/>
                  <a:pt x="0" y="134"/>
                </a:cubicBezTo>
                <a:cubicBezTo>
                  <a:pt x="0" y="148"/>
                  <a:pt x="0" y="161"/>
                  <a:pt x="13" y="188"/>
                </a:cubicBezTo>
                <a:cubicBezTo>
                  <a:pt x="13" y="188"/>
                  <a:pt x="13" y="202"/>
                  <a:pt x="27" y="215"/>
                </a:cubicBezTo>
                <a:cubicBezTo>
                  <a:pt x="27" y="215"/>
                  <a:pt x="27" y="228"/>
                  <a:pt x="40" y="241"/>
                </a:cubicBezTo>
                <a:cubicBezTo>
                  <a:pt x="40" y="255"/>
                  <a:pt x="54" y="268"/>
                  <a:pt x="67" y="268"/>
                </a:cubicBezTo>
                <a:cubicBezTo>
                  <a:pt x="67" y="282"/>
                  <a:pt x="81" y="282"/>
                  <a:pt x="93" y="282"/>
                </a:cubicBezTo>
                <a:cubicBezTo>
                  <a:pt x="107" y="295"/>
                  <a:pt x="120" y="295"/>
                  <a:pt x="134" y="295"/>
                </a:cubicBezTo>
                <a:lnTo>
                  <a:pt x="174" y="295"/>
                </a:lnTo>
                <a:cubicBezTo>
                  <a:pt x="188" y="295"/>
                  <a:pt x="188" y="282"/>
                  <a:pt x="200" y="282"/>
                </a:cubicBezTo>
                <a:cubicBezTo>
                  <a:pt x="214" y="268"/>
                  <a:pt x="227" y="268"/>
                  <a:pt x="241" y="255"/>
                </a:cubicBezTo>
                <a:cubicBezTo>
                  <a:pt x="241" y="241"/>
                  <a:pt x="254" y="228"/>
                  <a:pt x="254" y="215"/>
                </a:cubicBezTo>
                <a:lnTo>
                  <a:pt x="268" y="175"/>
                </a:lnTo>
                <a:lnTo>
                  <a:pt x="268" y="148"/>
                </a:lnTo>
                <a:cubicBezTo>
                  <a:pt x="281" y="134"/>
                  <a:pt x="281" y="121"/>
                  <a:pt x="268" y="95"/>
                </a:cubicBezTo>
                <a:cubicBezTo>
                  <a:pt x="268" y="81"/>
                  <a:pt x="268" y="68"/>
                  <a:pt x="254" y="68"/>
                </a:cubicBezTo>
                <a:cubicBezTo>
                  <a:pt x="254" y="41"/>
                  <a:pt x="241" y="27"/>
                  <a:pt x="227" y="27"/>
                </a:cubicBezTo>
                <a:cubicBezTo>
                  <a:pt x="214" y="14"/>
                  <a:pt x="200" y="14"/>
                  <a:pt x="1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7744392" y="3994717"/>
            <a:ext cx="34968" cy="28011"/>
          </a:xfrm>
          <a:custGeom>
            <a:rect b="b" l="l" r="r" t="t"/>
            <a:pathLst>
              <a:path extrusionOk="0" h="322" w="402">
                <a:moveTo>
                  <a:pt x="201" y="0"/>
                </a:moveTo>
                <a:cubicBezTo>
                  <a:pt x="1" y="0"/>
                  <a:pt x="1" y="321"/>
                  <a:pt x="201" y="321"/>
                </a:cubicBezTo>
                <a:cubicBezTo>
                  <a:pt x="402" y="321"/>
                  <a:pt x="402" y="0"/>
                  <a:pt x="2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7678023" y="4054044"/>
            <a:ext cx="19920" cy="22182"/>
          </a:xfrm>
          <a:custGeom>
            <a:rect b="b" l="l" r="r" t="t"/>
            <a:pathLst>
              <a:path extrusionOk="0" h="255" w="229">
                <a:moveTo>
                  <a:pt x="81" y="1"/>
                </a:moveTo>
                <a:cubicBezTo>
                  <a:pt x="81" y="1"/>
                  <a:pt x="68" y="14"/>
                  <a:pt x="54" y="14"/>
                </a:cubicBezTo>
                <a:lnTo>
                  <a:pt x="27" y="41"/>
                </a:lnTo>
                <a:cubicBezTo>
                  <a:pt x="27" y="41"/>
                  <a:pt x="14" y="54"/>
                  <a:pt x="14" y="67"/>
                </a:cubicBezTo>
                <a:cubicBezTo>
                  <a:pt x="14" y="81"/>
                  <a:pt x="1" y="94"/>
                  <a:pt x="1" y="108"/>
                </a:cubicBezTo>
                <a:lnTo>
                  <a:pt x="1" y="174"/>
                </a:lnTo>
                <a:cubicBezTo>
                  <a:pt x="1" y="201"/>
                  <a:pt x="14" y="215"/>
                  <a:pt x="27" y="228"/>
                </a:cubicBezTo>
                <a:cubicBezTo>
                  <a:pt x="41" y="228"/>
                  <a:pt x="41" y="242"/>
                  <a:pt x="54" y="242"/>
                </a:cubicBezTo>
                <a:cubicBezTo>
                  <a:pt x="68" y="255"/>
                  <a:pt x="95" y="255"/>
                  <a:pt x="108" y="255"/>
                </a:cubicBezTo>
                <a:lnTo>
                  <a:pt x="161" y="255"/>
                </a:lnTo>
                <a:cubicBezTo>
                  <a:pt x="175" y="242"/>
                  <a:pt x="188" y="242"/>
                  <a:pt x="188" y="228"/>
                </a:cubicBezTo>
                <a:cubicBezTo>
                  <a:pt x="202" y="215"/>
                  <a:pt x="215" y="201"/>
                  <a:pt x="229" y="174"/>
                </a:cubicBezTo>
                <a:lnTo>
                  <a:pt x="229" y="108"/>
                </a:lnTo>
                <a:cubicBezTo>
                  <a:pt x="215" y="94"/>
                  <a:pt x="215" y="81"/>
                  <a:pt x="215" y="67"/>
                </a:cubicBezTo>
                <a:cubicBezTo>
                  <a:pt x="202" y="67"/>
                  <a:pt x="202" y="54"/>
                  <a:pt x="202" y="41"/>
                </a:cubicBezTo>
                <a:cubicBezTo>
                  <a:pt x="188" y="41"/>
                  <a:pt x="188" y="28"/>
                  <a:pt x="175" y="14"/>
                </a:cubicBezTo>
                <a:cubicBezTo>
                  <a:pt x="161" y="14"/>
                  <a:pt x="161" y="14"/>
                  <a:pt x="1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6123514" y="2312157"/>
            <a:ext cx="40883" cy="38537"/>
          </a:xfrm>
          <a:custGeom>
            <a:rect b="b" l="l" r="r" t="t"/>
            <a:pathLst>
              <a:path extrusionOk="0" h="443" w="470">
                <a:moveTo>
                  <a:pt x="215" y="0"/>
                </a:moveTo>
                <a:cubicBezTo>
                  <a:pt x="202" y="0"/>
                  <a:pt x="175" y="14"/>
                  <a:pt x="161" y="14"/>
                </a:cubicBezTo>
                <a:lnTo>
                  <a:pt x="122" y="54"/>
                </a:lnTo>
                <a:cubicBezTo>
                  <a:pt x="95" y="54"/>
                  <a:pt x="81" y="68"/>
                  <a:pt x="81" y="80"/>
                </a:cubicBezTo>
                <a:cubicBezTo>
                  <a:pt x="54" y="107"/>
                  <a:pt x="42" y="134"/>
                  <a:pt x="42" y="161"/>
                </a:cubicBezTo>
                <a:cubicBezTo>
                  <a:pt x="28" y="187"/>
                  <a:pt x="15" y="214"/>
                  <a:pt x="1" y="255"/>
                </a:cubicBezTo>
                <a:lnTo>
                  <a:pt x="1" y="321"/>
                </a:lnTo>
                <a:cubicBezTo>
                  <a:pt x="15" y="348"/>
                  <a:pt x="15" y="362"/>
                  <a:pt x="28" y="375"/>
                </a:cubicBezTo>
                <a:lnTo>
                  <a:pt x="68" y="415"/>
                </a:lnTo>
                <a:cubicBezTo>
                  <a:pt x="95" y="428"/>
                  <a:pt x="122" y="428"/>
                  <a:pt x="149" y="428"/>
                </a:cubicBezTo>
                <a:cubicBezTo>
                  <a:pt x="175" y="442"/>
                  <a:pt x="215" y="442"/>
                  <a:pt x="242" y="442"/>
                </a:cubicBezTo>
                <a:cubicBezTo>
                  <a:pt x="268" y="442"/>
                  <a:pt x="282" y="428"/>
                  <a:pt x="309" y="428"/>
                </a:cubicBezTo>
                <a:lnTo>
                  <a:pt x="363" y="415"/>
                </a:lnTo>
                <a:lnTo>
                  <a:pt x="402" y="375"/>
                </a:lnTo>
                <a:lnTo>
                  <a:pt x="443" y="335"/>
                </a:lnTo>
                <a:cubicBezTo>
                  <a:pt x="443" y="308"/>
                  <a:pt x="456" y="294"/>
                  <a:pt x="456" y="282"/>
                </a:cubicBezTo>
                <a:cubicBezTo>
                  <a:pt x="470" y="255"/>
                  <a:pt x="470" y="241"/>
                  <a:pt x="470" y="214"/>
                </a:cubicBezTo>
                <a:cubicBezTo>
                  <a:pt x="470" y="201"/>
                  <a:pt x="470" y="175"/>
                  <a:pt x="456" y="161"/>
                </a:cubicBezTo>
                <a:cubicBezTo>
                  <a:pt x="456" y="134"/>
                  <a:pt x="443" y="107"/>
                  <a:pt x="416" y="80"/>
                </a:cubicBezTo>
                <a:cubicBezTo>
                  <a:pt x="416" y="68"/>
                  <a:pt x="402" y="54"/>
                  <a:pt x="375" y="54"/>
                </a:cubicBezTo>
                <a:lnTo>
                  <a:pt x="336" y="14"/>
                </a:lnTo>
                <a:cubicBezTo>
                  <a:pt x="322" y="14"/>
                  <a:pt x="295" y="0"/>
                  <a:pt x="2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6078195" y="2425070"/>
            <a:ext cx="26791" cy="30360"/>
          </a:xfrm>
          <a:custGeom>
            <a:rect b="b" l="l" r="r" t="t"/>
            <a:pathLst>
              <a:path extrusionOk="0" h="349" w="308">
                <a:moveTo>
                  <a:pt x="161" y="0"/>
                </a:moveTo>
                <a:lnTo>
                  <a:pt x="134" y="13"/>
                </a:lnTo>
                <a:lnTo>
                  <a:pt x="121" y="13"/>
                </a:lnTo>
                <a:lnTo>
                  <a:pt x="94" y="27"/>
                </a:lnTo>
                <a:cubicBezTo>
                  <a:pt x="81" y="27"/>
                  <a:pt x="67" y="54"/>
                  <a:pt x="54" y="54"/>
                </a:cubicBezTo>
                <a:lnTo>
                  <a:pt x="40" y="80"/>
                </a:lnTo>
                <a:cubicBezTo>
                  <a:pt x="27" y="80"/>
                  <a:pt x="27" y="80"/>
                  <a:pt x="27" y="93"/>
                </a:cubicBezTo>
                <a:cubicBezTo>
                  <a:pt x="27" y="107"/>
                  <a:pt x="14" y="120"/>
                  <a:pt x="14" y="134"/>
                </a:cubicBezTo>
                <a:lnTo>
                  <a:pt x="14" y="147"/>
                </a:lnTo>
                <a:cubicBezTo>
                  <a:pt x="14" y="161"/>
                  <a:pt x="1" y="174"/>
                  <a:pt x="1" y="188"/>
                </a:cubicBezTo>
                <a:lnTo>
                  <a:pt x="1" y="200"/>
                </a:lnTo>
                <a:cubicBezTo>
                  <a:pt x="1" y="214"/>
                  <a:pt x="14" y="227"/>
                  <a:pt x="14" y="241"/>
                </a:cubicBezTo>
                <a:cubicBezTo>
                  <a:pt x="14" y="268"/>
                  <a:pt x="27" y="295"/>
                  <a:pt x="54" y="307"/>
                </a:cubicBezTo>
                <a:cubicBezTo>
                  <a:pt x="54" y="321"/>
                  <a:pt x="67" y="321"/>
                  <a:pt x="81" y="334"/>
                </a:cubicBezTo>
                <a:cubicBezTo>
                  <a:pt x="108" y="348"/>
                  <a:pt x="134" y="348"/>
                  <a:pt x="161" y="348"/>
                </a:cubicBezTo>
                <a:cubicBezTo>
                  <a:pt x="174" y="348"/>
                  <a:pt x="201" y="348"/>
                  <a:pt x="215" y="334"/>
                </a:cubicBezTo>
                <a:cubicBezTo>
                  <a:pt x="241" y="334"/>
                  <a:pt x="254" y="321"/>
                  <a:pt x="268" y="307"/>
                </a:cubicBezTo>
                <a:cubicBezTo>
                  <a:pt x="281" y="295"/>
                  <a:pt x="295" y="281"/>
                  <a:pt x="295" y="254"/>
                </a:cubicBezTo>
                <a:cubicBezTo>
                  <a:pt x="308" y="241"/>
                  <a:pt x="308" y="227"/>
                  <a:pt x="308" y="200"/>
                </a:cubicBezTo>
                <a:lnTo>
                  <a:pt x="308" y="174"/>
                </a:lnTo>
                <a:lnTo>
                  <a:pt x="308" y="147"/>
                </a:lnTo>
                <a:lnTo>
                  <a:pt x="308" y="107"/>
                </a:lnTo>
                <a:cubicBezTo>
                  <a:pt x="308" y="80"/>
                  <a:pt x="295" y="67"/>
                  <a:pt x="281" y="54"/>
                </a:cubicBezTo>
                <a:cubicBezTo>
                  <a:pt x="268" y="40"/>
                  <a:pt x="254" y="40"/>
                  <a:pt x="254" y="27"/>
                </a:cubicBezTo>
                <a:lnTo>
                  <a:pt x="241" y="27"/>
                </a:lnTo>
                <a:cubicBezTo>
                  <a:pt x="241" y="27"/>
                  <a:pt x="228" y="13"/>
                  <a:pt x="215" y="13"/>
                </a:cubicBezTo>
                <a:cubicBezTo>
                  <a:pt x="201" y="13"/>
                  <a:pt x="188" y="0"/>
                  <a:pt x="1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6184055" y="2380792"/>
            <a:ext cx="23312" cy="20791"/>
          </a:xfrm>
          <a:custGeom>
            <a:rect b="b" l="l" r="r" t="t"/>
            <a:pathLst>
              <a:path extrusionOk="0" h="239" w="268">
                <a:moveTo>
                  <a:pt x="95" y="1"/>
                </a:moveTo>
                <a:lnTo>
                  <a:pt x="81" y="14"/>
                </a:lnTo>
                <a:cubicBezTo>
                  <a:pt x="68" y="14"/>
                  <a:pt x="54" y="14"/>
                  <a:pt x="41" y="41"/>
                </a:cubicBezTo>
                <a:cubicBezTo>
                  <a:pt x="27" y="54"/>
                  <a:pt x="14" y="67"/>
                  <a:pt x="14" y="81"/>
                </a:cubicBezTo>
                <a:cubicBezTo>
                  <a:pt x="14" y="94"/>
                  <a:pt x="0" y="108"/>
                  <a:pt x="0" y="121"/>
                </a:cubicBezTo>
                <a:cubicBezTo>
                  <a:pt x="14" y="121"/>
                  <a:pt x="14" y="135"/>
                  <a:pt x="14" y="148"/>
                </a:cubicBezTo>
                <a:cubicBezTo>
                  <a:pt x="14" y="161"/>
                  <a:pt x="27" y="174"/>
                  <a:pt x="41" y="188"/>
                </a:cubicBezTo>
                <a:lnTo>
                  <a:pt x="41" y="201"/>
                </a:lnTo>
                <a:cubicBezTo>
                  <a:pt x="54" y="201"/>
                  <a:pt x="68" y="215"/>
                  <a:pt x="68" y="215"/>
                </a:cubicBezTo>
                <a:cubicBezTo>
                  <a:pt x="81" y="228"/>
                  <a:pt x="95" y="228"/>
                  <a:pt x="95" y="228"/>
                </a:cubicBezTo>
                <a:lnTo>
                  <a:pt x="107" y="228"/>
                </a:lnTo>
                <a:cubicBezTo>
                  <a:pt x="114" y="235"/>
                  <a:pt x="125" y="238"/>
                  <a:pt x="136" y="238"/>
                </a:cubicBezTo>
                <a:cubicBezTo>
                  <a:pt x="148" y="238"/>
                  <a:pt x="161" y="235"/>
                  <a:pt x="175" y="228"/>
                </a:cubicBezTo>
                <a:cubicBezTo>
                  <a:pt x="188" y="228"/>
                  <a:pt x="202" y="228"/>
                  <a:pt x="202" y="215"/>
                </a:cubicBezTo>
                <a:cubicBezTo>
                  <a:pt x="214" y="215"/>
                  <a:pt x="228" y="201"/>
                  <a:pt x="241" y="188"/>
                </a:cubicBezTo>
                <a:cubicBezTo>
                  <a:pt x="241" y="174"/>
                  <a:pt x="255" y="174"/>
                  <a:pt x="255" y="161"/>
                </a:cubicBezTo>
                <a:cubicBezTo>
                  <a:pt x="268" y="148"/>
                  <a:pt x="268" y="135"/>
                  <a:pt x="268" y="121"/>
                </a:cubicBezTo>
                <a:cubicBezTo>
                  <a:pt x="268" y="108"/>
                  <a:pt x="268" y="94"/>
                  <a:pt x="255" y="81"/>
                </a:cubicBezTo>
                <a:lnTo>
                  <a:pt x="255" y="54"/>
                </a:lnTo>
                <a:cubicBezTo>
                  <a:pt x="241" y="41"/>
                  <a:pt x="228" y="41"/>
                  <a:pt x="214" y="28"/>
                </a:cubicBezTo>
                <a:cubicBezTo>
                  <a:pt x="202" y="14"/>
                  <a:pt x="202" y="14"/>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6229462" y="3305843"/>
            <a:ext cx="36099" cy="154929"/>
          </a:xfrm>
          <a:custGeom>
            <a:rect b="b" l="l" r="r" t="t"/>
            <a:pathLst>
              <a:path extrusionOk="0" h="1781" w="415">
                <a:moveTo>
                  <a:pt x="1" y="1"/>
                </a:moveTo>
                <a:lnTo>
                  <a:pt x="1" y="1780"/>
                </a:lnTo>
                <a:lnTo>
                  <a:pt x="415" y="1780"/>
                </a:lnTo>
                <a:lnTo>
                  <a:pt x="415" y="1"/>
                </a:ln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6188666" y="3339596"/>
            <a:ext cx="37317" cy="104823"/>
          </a:xfrm>
          <a:custGeom>
            <a:rect b="b" l="l" r="r" t="t"/>
            <a:pathLst>
              <a:path extrusionOk="0" h="1205" w="429">
                <a:moveTo>
                  <a:pt x="215" y="1"/>
                </a:moveTo>
                <a:cubicBezTo>
                  <a:pt x="175" y="1"/>
                  <a:pt x="135" y="14"/>
                  <a:pt x="122" y="54"/>
                </a:cubicBezTo>
                <a:cubicBezTo>
                  <a:pt x="28" y="228"/>
                  <a:pt x="1" y="429"/>
                  <a:pt x="15" y="616"/>
                </a:cubicBezTo>
                <a:cubicBezTo>
                  <a:pt x="15" y="723"/>
                  <a:pt x="42" y="816"/>
                  <a:pt x="68" y="911"/>
                </a:cubicBezTo>
                <a:cubicBezTo>
                  <a:pt x="108" y="1004"/>
                  <a:pt x="161" y="1084"/>
                  <a:pt x="229" y="1164"/>
                </a:cubicBezTo>
                <a:cubicBezTo>
                  <a:pt x="242" y="1191"/>
                  <a:pt x="268" y="1205"/>
                  <a:pt x="295" y="1205"/>
                </a:cubicBezTo>
                <a:cubicBezTo>
                  <a:pt x="363" y="1205"/>
                  <a:pt x="429" y="1137"/>
                  <a:pt x="402" y="1071"/>
                </a:cubicBezTo>
                <a:cubicBezTo>
                  <a:pt x="375" y="991"/>
                  <a:pt x="363" y="911"/>
                  <a:pt x="336" y="830"/>
                </a:cubicBezTo>
                <a:cubicBezTo>
                  <a:pt x="322" y="790"/>
                  <a:pt x="309" y="750"/>
                  <a:pt x="309" y="709"/>
                </a:cubicBezTo>
                <a:cubicBezTo>
                  <a:pt x="295" y="670"/>
                  <a:pt x="295" y="629"/>
                  <a:pt x="282" y="616"/>
                </a:cubicBezTo>
                <a:cubicBezTo>
                  <a:pt x="268" y="442"/>
                  <a:pt x="282" y="295"/>
                  <a:pt x="309" y="135"/>
                </a:cubicBezTo>
                <a:cubicBezTo>
                  <a:pt x="322" y="81"/>
                  <a:pt x="309" y="28"/>
                  <a:pt x="256"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6630810" y="3805079"/>
            <a:ext cx="235120" cy="75681"/>
          </a:xfrm>
          <a:custGeom>
            <a:rect b="b" l="l" r="r" t="t"/>
            <a:pathLst>
              <a:path extrusionOk="0" h="870" w="2703">
                <a:moveTo>
                  <a:pt x="696" y="0"/>
                </a:moveTo>
                <a:cubicBezTo>
                  <a:pt x="402" y="0"/>
                  <a:pt x="108" y="334"/>
                  <a:pt x="28" y="575"/>
                </a:cubicBezTo>
                <a:cubicBezTo>
                  <a:pt x="1" y="655"/>
                  <a:pt x="68" y="723"/>
                  <a:pt x="135" y="723"/>
                </a:cubicBezTo>
                <a:cubicBezTo>
                  <a:pt x="161" y="723"/>
                  <a:pt x="188" y="709"/>
                  <a:pt x="202" y="682"/>
                </a:cubicBezTo>
                <a:cubicBezTo>
                  <a:pt x="322" y="548"/>
                  <a:pt x="456" y="348"/>
                  <a:pt x="643" y="295"/>
                </a:cubicBezTo>
                <a:cubicBezTo>
                  <a:pt x="657" y="281"/>
                  <a:pt x="670" y="281"/>
                  <a:pt x="684" y="281"/>
                </a:cubicBezTo>
                <a:cubicBezTo>
                  <a:pt x="777" y="281"/>
                  <a:pt x="817" y="388"/>
                  <a:pt x="857" y="455"/>
                </a:cubicBezTo>
                <a:cubicBezTo>
                  <a:pt x="964" y="643"/>
                  <a:pt x="1098" y="869"/>
                  <a:pt x="1326" y="869"/>
                </a:cubicBezTo>
                <a:cubicBezTo>
                  <a:pt x="1365" y="869"/>
                  <a:pt x="1406" y="869"/>
                  <a:pt x="1446" y="857"/>
                </a:cubicBezTo>
                <a:cubicBezTo>
                  <a:pt x="1566" y="816"/>
                  <a:pt x="1660" y="723"/>
                  <a:pt x="1740" y="629"/>
                </a:cubicBezTo>
                <a:cubicBezTo>
                  <a:pt x="1780" y="562"/>
                  <a:pt x="1874" y="429"/>
                  <a:pt x="1954" y="429"/>
                </a:cubicBezTo>
                <a:lnTo>
                  <a:pt x="1968" y="429"/>
                </a:lnTo>
                <a:cubicBezTo>
                  <a:pt x="2061" y="441"/>
                  <a:pt x="2141" y="602"/>
                  <a:pt x="2182" y="669"/>
                </a:cubicBezTo>
                <a:cubicBezTo>
                  <a:pt x="2262" y="762"/>
                  <a:pt x="2355" y="830"/>
                  <a:pt x="2476" y="830"/>
                </a:cubicBezTo>
                <a:cubicBezTo>
                  <a:pt x="2503" y="830"/>
                  <a:pt x="2530" y="830"/>
                  <a:pt x="2556" y="816"/>
                </a:cubicBezTo>
                <a:cubicBezTo>
                  <a:pt x="2676" y="789"/>
                  <a:pt x="2703" y="575"/>
                  <a:pt x="2556" y="548"/>
                </a:cubicBezTo>
                <a:cubicBezTo>
                  <a:pt x="2462" y="536"/>
                  <a:pt x="2423" y="468"/>
                  <a:pt x="2369" y="402"/>
                </a:cubicBezTo>
                <a:cubicBezTo>
                  <a:pt x="2302" y="308"/>
                  <a:pt x="2221" y="214"/>
                  <a:pt x="2128" y="161"/>
                </a:cubicBezTo>
                <a:cubicBezTo>
                  <a:pt x="2075" y="134"/>
                  <a:pt x="2021" y="120"/>
                  <a:pt x="1968" y="120"/>
                </a:cubicBezTo>
                <a:cubicBezTo>
                  <a:pt x="1807" y="120"/>
                  <a:pt x="1660" y="254"/>
                  <a:pt x="1553" y="388"/>
                </a:cubicBezTo>
                <a:cubicBezTo>
                  <a:pt x="1499" y="441"/>
                  <a:pt x="1446" y="536"/>
                  <a:pt x="1365" y="562"/>
                </a:cubicBezTo>
                <a:cubicBezTo>
                  <a:pt x="1352" y="575"/>
                  <a:pt x="1339" y="575"/>
                  <a:pt x="1326" y="575"/>
                </a:cubicBezTo>
                <a:cubicBezTo>
                  <a:pt x="1285" y="575"/>
                  <a:pt x="1245" y="522"/>
                  <a:pt x="1205" y="482"/>
                </a:cubicBezTo>
                <a:cubicBezTo>
                  <a:pt x="1098" y="308"/>
                  <a:pt x="1018" y="81"/>
                  <a:pt x="803" y="13"/>
                </a:cubicBezTo>
                <a:cubicBezTo>
                  <a:pt x="764" y="13"/>
                  <a:pt x="737" y="0"/>
                  <a:pt x="696" y="0"/>
                </a:cubicBezTo>
                <a:close/>
              </a:path>
            </a:pathLst>
          </a:custGeom>
          <a:solidFill>
            <a:srgbClr val="75B2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6757721" y="3906248"/>
            <a:ext cx="151354" cy="54804"/>
          </a:xfrm>
          <a:custGeom>
            <a:rect b="b" l="l" r="r" t="t"/>
            <a:pathLst>
              <a:path extrusionOk="0" h="630" w="1740">
                <a:moveTo>
                  <a:pt x="468" y="1"/>
                </a:moveTo>
                <a:cubicBezTo>
                  <a:pt x="429" y="1"/>
                  <a:pt x="388" y="1"/>
                  <a:pt x="348" y="15"/>
                </a:cubicBezTo>
                <a:cubicBezTo>
                  <a:pt x="161" y="95"/>
                  <a:pt x="0" y="295"/>
                  <a:pt x="40" y="496"/>
                </a:cubicBezTo>
                <a:cubicBezTo>
                  <a:pt x="40" y="523"/>
                  <a:pt x="67" y="536"/>
                  <a:pt x="81" y="536"/>
                </a:cubicBezTo>
                <a:cubicBezTo>
                  <a:pt x="94" y="536"/>
                  <a:pt x="94" y="536"/>
                  <a:pt x="107" y="523"/>
                </a:cubicBezTo>
                <a:cubicBezTo>
                  <a:pt x="188" y="482"/>
                  <a:pt x="241" y="416"/>
                  <a:pt x="308" y="362"/>
                </a:cubicBezTo>
                <a:cubicBezTo>
                  <a:pt x="348" y="309"/>
                  <a:pt x="402" y="255"/>
                  <a:pt x="468" y="255"/>
                </a:cubicBezTo>
                <a:cubicBezTo>
                  <a:pt x="589" y="255"/>
                  <a:pt x="682" y="443"/>
                  <a:pt x="762" y="509"/>
                </a:cubicBezTo>
                <a:cubicBezTo>
                  <a:pt x="843" y="589"/>
                  <a:pt x="937" y="630"/>
                  <a:pt x="1030" y="630"/>
                </a:cubicBezTo>
                <a:cubicBezTo>
                  <a:pt x="1097" y="630"/>
                  <a:pt x="1178" y="616"/>
                  <a:pt x="1244" y="576"/>
                </a:cubicBezTo>
                <a:cubicBezTo>
                  <a:pt x="1311" y="536"/>
                  <a:pt x="1365" y="496"/>
                  <a:pt x="1431" y="455"/>
                </a:cubicBezTo>
                <a:cubicBezTo>
                  <a:pt x="1499" y="416"/>
                  <a:pt x="1565" y="402"/>
                  <a:pt x="1618" y="389"/>
                </a:cubicBezTo>
                <a:cubicBezTo>
                  <a:pt x="1725" y="362"/>
                  <a:pt x="1739" y="215"/>
                  <a:pt x="1645" y="175"/>
                </a:cubicBezTo>
                <a:cubicBezTo>
                  <a:pt x="1606" y="148"/>
                  <a:pt x="1565" y="134"/>
                  <a:pt x="1525" y="134"/>
                </a:cubicBezTo>
                <a:cubicBezTo>
                  <a:pt x="1378" y="134"/>
                  <a:pt x="1258" y="255"/>
                  <a:pt x="1137" y="322"/>
                </a:cubicBezTo>
                <a:cubicBezTo>
                  <a:pt x="1097" y="336"/>
                  <a:pt x="1057" y="348"/>
                  <a:pt x="1030" y="348"/>
                </a:cubicBezTo>
                <a:lnTo>
                  <a:pt x="990" y="348"/>
                </a:lnTo>
                <a:cubicBezTo>
                  <a:pt x="923" y="322"/>
                  <a:pt x="883" y="241"/>
                  <a:pt x="830" y="188"/>
                </a:cubicBezTo>
                <a:cubicBezTo>
                  <a:pt x="736" y="81"/>
                  <a:pt x="616" y="1"/>
                  <a:pt x="468" y="1"/>
                </a:cubicBezTo>
                <a:close/>
              </a:path>
            </a:pathLst>
          </a:custGeom>
          <a:solidFill>
            <a:srgbClr val="75B2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6910119" y="2499533"/>
            <a:ext cx="193194" cy="58283"/>
          </a:xfrm>
          <a:custGeom>
            <a:rect b="b" l="l" r="r" t="t"/>
            <a:pathLst>
              <a:path extrusionOk="0" h="670" w="2221">
                <a:moveTo>
                  <a:pt x="616" y="0"/>
                </a:moveTo>
                <a:cubicBezTo>
                  <a:pt x="589" y="0"/>
                  <a:pt x="562" y="0"/>
                  <a:pt x="535" y="13"/>
                </a:cubicBezTo>
                <a:cubicBezTo>
                  <a:pt x="268" y="54"/>
                  <a:pt x="80" y="281"/>
                  <a:pt x="27" y="535"/>
                </a:cubicBezTo>
                <a:cubicBezTo>
                  <a:pt x="0" y="616"/>
                  <a:pt x="68" y="669"/>
                  <a:pt x="121" y="669"/>
                </a:cubicBezTo>
                <a:cubicBezTo>
                  <a:pt x="148" y="669"/>
                  <a:pt x="187" y="642"/>
                  <a:pt x="214" y="616"/>
                </a:cubicBezTo>
                <a:cubicBezTo>
                  <a:pt x="294" y="509"/>
                  <a:pt x="428" y="281"/>
                  <a:pt x="589" y="281"/>
                </a:cubicBezTo>
                <a:cubicBezTo>
                  <a:pt x="616" y="281"/>
                  <a:pt x="656" y="295"/>
                  <a:pt x="683" y="307"/>
                </a:cubicBezTo>
                <a:cubicBezTo>
                  <a:pt x="749" y="348"/>
                  <a:pt x="803" y="414"/>
                  <a:pt x="856" y="468"/>
                </a:cubicBezTo>
                <a:cubicBezTo>
                  <a:pt x="910" y="548"/>
                  <a:pt x="990" y="602"/>
                  <a:pt x="1070" y="628"/>
                </a:cubicBezTo>
                <a:cubicBezTo>
                  <a:pt x="1111" y="642"/>
                  <a:pt x="1138" y="655"/>
                  <a:pt x="1177" y="655"/>
                </a:cubicBezTo>
                <a:cubicBezTo>
                  <a:pt x="1325" y="655"/>
                  <a:pt x="1445" y="535"/>
                  <a:pt x="1552" y="414"/>
                </a:cubicBezTo>
                <a:cubicBezTo>
                  <a:pt x="1593" y="361"/>
                  <a:pt x="1646" y="334"/>
                  <a:pt x="1700" y="334"/>
                </a:cubicBezTo>
                <a:lnTo>
                  <a:pt x="1780" y="334"/>
                </a:lnTo>
                <a:cubicBezTo>
                  <a:pt x="1873" y="361"/>
                  <a:pt x="1953" y="455"/>
                  <a:pt x="2060" y="455"/>
                </a:cubicBezTo>
                <a:cubicBezTo>
                  <a:pt x="2074" y="455"/>
                  <a:pt x="2101" y="441"/>
                  <a:pt x="2114" y="441"/>
                </a:cubicBezTo>
                <a:cubicBezTo>
                  <a:pt x="2167" y="428"/>
                  <a:pt x="2221" y="375"/>
                  <a:pt x="2208" y="321"/>
                </a:cubicBezTo>
                <a:cubicBezTo>
                  <a:pt x="2194" y="161"/>
                  <a:pt x="2021" y="93"/>
                  <a:pt x="1887" y="54"/>
                </a:cubicBezTo>
                <a:cubicBezTo>
                  <a:pt x="1833" y="27"/>
                  <a:pt x="1766" y="13"/>
                  <a:pt x="1700" y="13"/>
                </a:cubicBezTo>
                <a:cubicBezTo>
                  <a:pt x="1632" y="13"/>
                  <a:pt x="1566" y="27"/>
                  <a:pt x="1498" y="54"/>
                </a:cubicBezTo>
                <a:cubicBezTo>
                  <a:pt x="1391" y="107"/>
                  <a:pt x="1325" y="200"/>
                  <a:pt x="1258" y="281"/>
                </a:cubicBezTo>
                <a:cubicBezTo>
                  <a:pt x="1218" y="321"/>
                  <a:pt x="1204" y="334"/>
                  <a:pt x="1177" y="334"/>
                </a:cubicBezTo>
                <a:cubicBezTo>
                  <a:pt x="1151" y="334"/>
                  <a:pt x="1138" y="334"/>
                  <a:pt x="1111" y="307"/>
                </a:cubicBezTo>
                <a:cubicBezTo>
                  <a:pt x="1044" y="254"/>
                  <a:pt x="977" y="174"/>
                  <a:pt x="910" y="107"/>
                </a:cubicBezTo>
                <a:cubicBezTo>
                  <a:pt x="817" y="40"/>
                  <a:pt x="723" y="0"/>
                  <a:pt x="616" y="0"/>
                </a:cubicBezTo>
                <a:close/>
              </a:path>
            </a:pathLst>
          </a:custGeom>
          <a:solidFill>
            <a:srgbClr val="75B2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6790254" y="2438988"/>
            <a:ext cx="207198" cy="61763"/>
          </a:xfrm>
          <a:custGeom>
            <a:rect b="b" l="l" r="r" t="t"/>
            <a:pathLst>
              <a:path extrusionOk="0" h="710" w="2382">
                <a:moveTo>
                  <a:pt x="1780" y="1"/>
                </a:moveTo>
                <a:cubicBezTo>
                  <a:pt x="1633" y="1"/>
                  <a:pt x="1485" y="40"/>
                  <a:pt x="1351" y="108"/>
                </a:cubicBezTo>
                <a:cubicBezTo>
                  <a:pt x="1244" y="147"/>
                  <a:pt x="1151" y="215"/>
                  <a:pt x="1071" y="281"/>
                </a:cubicBezTo>
                <a:cubicBezTo>
                  <a:pt x="991" y="335"/>
                  <a:pt x="923" y="375"/>
                  <a:pt x="843" y="375"/>
                </a:cubicBezTo>
                <a:cubicBezTo>
                  <a:pt x="830" y="375"/>
                  <a:pt x="804" y="375"/>
                  <a:pt x="777" y="361"/>
                </a:cubicBezTo>
                <a:cubicBezTo>
                  <a:pt x="629" y="322"/>
                  <a:pt x="495" y="268"/>
                  <a:pt x="349" y="268"/>
                </a:cubicBezTo>
                <a:cubicBezTo>
                  <a:pt x="269" y="268"/>
                  <a:pt x="188" y="281"/>
                  <a:pt x="108" y="335"/>
                </a:cubicBezTo>
                <a:cubicBezTo>
                  <a:pt x="41" y="402"/>
                  <a:pt x="1" y="495"/>
                  <a:pt x="55" y="575"/>
                </a:cubicBezTo>
                <a:cubicBezTo>
                  <a:pt x="81" y="629"/>
                  <a:pt x="148" y="656"/>
                  <a:pt x="201" y="656"/>
                </a:cubicBezTo>
                <a:cubicBezTo>
                  <a:pt x="228" y="656"/>
                  <a:pt x="255" y="656"/>
                  <a:pt x="281" y="643"/>
                </a:cubicBezTo>
                <a:cubicBezTo>
                  <a:pt x="322" y="616"/>
                  <a:pt x="349" y="602"/>
                  <a:pt x="376" y="602"/>
                </a:cubicBezTo>
                <a:cubicBezTo>
                  <a:pt x="415" y="602"/>
                  <a:pt x="442" y="616"/>
                  <a:pt x="483" y="616"/>
                </a:cubicBezTo>
                <a:cubicBezTo>
                  <a:pt x="576" y="643"/>
                  <a:pt x="670" y="696"/>
                  <a:pt x="777" y="696"/>
                </a:cubicBezTo>
                <a:cubicBezTo>
                  <a:pt x="804" y="709"/>
                  <a:pt x="816" y="709"/>
                  <a:pt x="843" y="709"/>
                </a:cubicBezTo>
                <a:cubicBezTo>
                  <a:pt x="1030" y="709"/>
                  <a:pt x="1164" y="602"/>
                  <a:pt x="1312" y="482"/>
                </a:cubicBezTo>
                <a:cubicBezTo>
                  <a:pt x="1446" y="375"/>
                  <a:pt x="1619" y="295"/>
                  <a:pt x="1806" y="295"/>
                </a:cubicBezTo>
                <a:cubicBezTo>
                  <a:pt x="1981" y="295"/>
                  <a:pt x="2127" y="388"/>
                  <a:pt x="2248" y="495"/>
                </a:cubicBezTo>
                <a:cubicBezTo>
                  <a:pt x="2261" y="509"/>
                  <a:pt x="2288" y="509"/>
                  <a:pt x="2302" y="509"/>
                </a:cubicBezTo>
                <a:cubicBezTo>
                  <a:pt x="2341" y="509"/>
                  <a:pt x="2382" y="482"/>
                  <a:pt x="2382" y="442"/>
                </a:cubicBezTo>
                <a:cubicBezTo>
                  <a:pt x="2355" y="242"/>
                  <a:pt x="2181" y="94"/>
                  <a:pt x="1994" y="28"/>
                </a:cubicBezTo>
                <a:cubicBezTo>
                  <a:pt x="1927" y="14"/>
                  <a:pt x="1860" y="1"/>
                  <a:pt x="1780" y="1"/>
                </a:cubicBezTo>
                <a:close/>
              </a:path>
            </a:pathLst>
          </a:custGeom>
          <a:solidFill>
            <a:srgbClr val="75B2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7253362" y="3586299"/>
            <a:ext cx="24530" cy="95515"/>
          </a:xfrm>
          <a:custGeom>
            <a:rect b="b" l="l" r="r" t="t"/>
            <a:pathLst>
              <a:path extrusionOk="0" h="1098" w="282">
                <a:moveTo>
                  <a:pt x="147" y="1"/>
                </a:moveTo>
                <a:cubicBezTo>
                  <a:pt x="108" y="1"/>
                  <a:pt x="67" y="14"/>
                  <a:pt x="54" y="54"/>
                </a:cubicBezTo>
                <a:cubicBezTo>
                  <a:pt x="14" y="135"/>
                  <a:pt x="14" y="228"/>
                  <a:pt x="14" y="308"/>
                </a:cubicBezTo>
                <a:cubicBezTo>
                  <a:pt x="1" y="388"/>
                  <a:pt x="1" y="468"/>
                  <a:pt x="1" y="549"/>
                </a:cubicBezTo>
                <a:lnTo>
                  <a:pt x="1" y="777"/>
                </a:lnTo>
                <a:cubicBezTo>
                  <a:pt x="14" y="857"/>
                  <a:pt x="14" y="937"/>
                  <a:pt x="40" y="1017"/>
                </a:cubicBezTo>
                <a:cubicBezTo>
                  <a:pt x="54" y="1057"/>
                  <a:pt x="94" y="1098"/>
                  <a:pt x="135" y="1098"/>
                </a:cubicBezTo>
                <a:cubicBezTo>
                  <a:pt x="174" y="1098"/>
                  <a:pt x="228" y="1057"/>
                  <a:pt x="228" y="1017"/>
                </a:cubicBezTo>
                <a:cubicBezTo>
                  <a:pt x="242" y="937"/>
                  <a:pt x="242" y="857"/>
                  <a:pt x="242" y="777"/>
                </a:cubicBezTo>
                <a:cubicBezTo>
                  <a:pt x="242" y="709"/>
                  <a:pt x="242" y="629"/>
                  <a:pt x="254" y="549"/>
                </a:cubicBezTo>
                <a:cubicBezTo>
                  <a:pt x="254" y="482"/>
                  <a:pt x="254" y="402"/>
                  <a:pt x="268" y="322"/>
                </a:cubicBezTo>
                <a:cubicBezTo>
                  <a:pt x="268" y="242"/>
                  <a:pt x="281" y="161"/>
                  <a:pt x="268" y="81"/>
                </a:cubicBezTo>
                <a:cubicBezTo>
                  <a:pt x="254" y="27"/>
                  <a:pt x="201" y="1"/>
                  <a:pt x="147"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7288330" y="3599087"/>
            <a:ext cx="31402" cy="74550"/>
          </a:xfrm>
          <a:custGeom>
            <a:rect b="b" l="l" r="r" t="t"/>
            <a:pathLst>
              <a:path extrusionOk="0" h="857" w="361">
                <a:moveTo>
                  <a:pt x="227" y="0"/>
                </a:moveTo>
                <a:cubicBezTo>
                  <a:pt x="214" y="0"/>
                  <a:pt x="187" y="0"/>
                  <a:pt x="173" y="14"/>
                </a:cubicBezTo>
                <a:cubicBezTo>
                  <a:pt x="120" y="27"/>
                  <a:pt x="107" y="68"/>
                  <a:pt x="93" y="107"/>
                </a:cubicBezTo>
                <a:lnTo>
                  <a:pt x="54" y="228"/>
                </a:lnTo>
                <a:cubicBezTo>
                  <a:pt x="40" y="282"/>
                  <a:pt x="27" y="348"/>
                  <a:pt x="13" y="416"/>
                </a:cubicBezTo>
                <a:cubicBezTo>
                  <a:pt x="0" y="549"/>
                  <a:pt x="27" y="669"/>
                  <a:pt x="66" y="803"/>
                </a:cubicBezTo>
                <a:cubicBezTo>
                  <a:pt x="66" y="830"/>
                  <a:pt x="107" y="856"/>
                  <a:pt x="147" y="856"/>
                </a:cubicBezTo>
                <a:lnTo>
                  <a:pt x="161" y="856"/>
                </a:lnTo>
                <a:cubicBezTo>
                  <a:pt x="200" y="856"/>
                  <a:pt x="241" y="817"/>
                  <a:pt x="227" y="776"/>
                </a:cubicBezTo>
                <a:cubicBezTo>
                  <a:pt x="227" y="710"/>
                  <a:pt x="227" y="656"/>
                  <a:pt x="241" y="603"/>
                </a:cubicBezTo>
                <a:lnTo>
                  <a:pt x="241" y="562"/>
                </a:lnTo>
                <a:lnTo>
                  <a:pt x="241" y="549"/>
                </a:lnTo>
                <a:lnTo>
                  <a:pt x="241" y="509"/>
                </a:lnTo>
                <a:cubicBezTo>
                  <a:pt x="241" y="496"/>
                  <a:pt x="241" y="496"/>
                  <a:pt x="254" y="482"/>
                </a:cubicBezTo>
                <a:lnTo>
                  <a:pt x="254" y="469"/>
                </a:lnTo>
                <a:lnTo>
                  <a:pt x="254" y="455"/>
                </a:lnTo>
                <a:cubicBezTo>
                  <a:pt x="268" y="389"/>
                  <a:pt x="280" y="335"/>
                  <a:pt x="294" y="282"/>
                </a:cubicBezTo>
                <a:cubicBezTo>
                  <a:pt x="307" y="228"/>
                  <a:pt x="361" y="148"/>
                  <a:pt x="334" y="81"/>
                </a:cubicBezTo>
                <a:cubicBezTo>
                  <a:pt x="321" y="27"/>
                  <a:pt x="280" y="0"/>
                  <a:pt x="227" y="0"/>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7316252" y="3627011"/>
            <a:ext cx="38360" cy="57152"/>
          </a:xfrm>
          <a:custGeom>
            <a:rect b="b" l="l" r="r" t="t"/>
            <a:pathLst>
              <a:path extrusionOk="0" h="657" w="441">
                <a:moveTo>
                  <a:pt x="307" y="0"/>
                </a:moveTo>
                <a:cubicBezTo>
                  <a:pt x="280" y="14"/>
                  <a:pt x="241" y="27"/>
                  <a:pt x="214" y="54"/>
                </a:cubicBezTo>
                <a:cubicBezTo>
                  <a:pt x="200" y="81"/>
                  <a:pt x="187" y="95"/>
                  <a:pt x="161" y="134"/>
                </a:cubicBezTo>
                <a:cubicBezTo>
                  <a:pt x="134" y="175"/>
                  <a:pt x="120" y="228"/>
                  <a:pt x="93" y="268"/>
                </a:cubicBezTo>
                <a:cubicBezTo>
                  <a:pt x="66" y="348"/>
                  <a:pt x="27" y="442"/>
                  <a:pt x="13" y="523"/>
                </a:cubicBezTo>
                <a:cubicBezTo>
                  <a:pt x="0" y="589"/>
                  <a:pt x="27" y="642"/>
                  <a:pt x="80" y="656"/>
                </a:cubicBezTo>
                <a:lnTo>
                  <a:pt x="107" y="656"/>
                </a:lnTo>
                <a:cubicBezTo>
                  <a:pt x="161" y="656"/>
                  <a:pt x="200" y="630"/>
                  <a:pt x="214" y="589"/>
                </a:cubicBezTo>
                <a:cubicBezTo>
                  <a:pt x="227" y="562"/>
                  <a:pt x="227" y="549"/>
                  <a:pt x="241" y="523"/>
                </a:cubicBezTo>
                <a:lnTo>
                  <a:pt x="241" y="509"/>
                </a:lnTo>
                <a:cubicBezTo>
                  <a:pt x="254" y="496"/>
                  <a:pt x="254" y="496"/>
                  <a:pt x="254" y="482"/>
                </a:cubicBezTo>
                <a:cubicBezTo>
                  <a:pt x="280" y="442"/>
                  <a:pt x="294" y="402"/>
                  <a:pt x="321" y="375"/>
                </a:cubicBezTo>
                <a:cubicBezTo>
                  <a:pt x="334" y="335"/>
                  <a:pt x="361" y="295"/>
                  <a:pt x="375" y="255"/>
                </a:cubicBezTo>
                <a:cubicBezTo>
                  <a:pt x="387" y="241"/>
                  <a:pt x="401" y="214"/>
                  <a:pt x="414" y="202"/>
                </a:cubicBezTo>
                <a:cubicBezTo>
                  <a:pt x="428" y="175"/>
                  <a:pt x="428" y="148"/>
                  <a:pt x="441" y="121"/>
                </a:cubicBezTo>
                <a:cubicBezTo>
                  <a:pt x="441" y="121"/>
                  <a:pt x="428" y="107"/>
                  <a:pt x="428" y="95"/>
                </a:cubicBezTo>
                <a:cubicBezTo>
                  <a:pt x="428" y="41"/>
                  <a:pt x="387" y="0"/>
                  <a:pt x="334" y="0"/>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6498245" y="4068050"/>
            <a:ext cx="86115" cy="169978"/>
          </a:xfrm>
          <a:custGeom>
            <a:rect b="b" l="l" r="r" t="t"/>
            <a:pathLst>
              <a:path extrusionOk="0" h="1954" w="990">
                <a:moveTo>
                  <a:pt x="843" y="1"/>
                </a:moveTo>
                <a:cubicBezTo>
                  <a:pt x="816" y="1"/>
                  <a:pt x="803" y="1"/>
                  <a:pt x="790" y="27"/>
                </a:cubicBezTo>
                <a:cubicBezTo>
                  <a:pt x="722" y="67"/>
                  <a:pt x="709" y="161"/>
                  <a:pt x="683" y="227"/>
                </a:cubicBezTo>
                <a:cubicBezTo>
                  <a:pt x="669" y="308"/>
                  <a:pt x="656" y="388"/>
                  <a:pt x="629" y="468"/>
                </a:cubicBezTo>
                <a:cubicBezTo>
                  <a:pt x="589" y="629"/>
                  <a:pt x="535" y="789"/>
                  <a:pt x="469" y="937"/>
                </a:cubicBezTo>
                <a:cubicBezTo>
                  <a:pt x="415" y="1097"/>
                  <a:pt x="348" y="1244"/>
                  <a:pt x="268" y="1392"/>
                </a:cubicBezTo>
                <a:cubicBezTo>
                  <a:pt x="187" y="1538"/>
                  <a:pt x="107" y="1672"/>
                  <a:pt x="27" y="1820"/>
                </a:cubicBezTo>
                <a:cubicBezTo>
                  <a:pt x="0" y="1886"/>
                  <a:pt x="54" y="1953"/>
                  <a:pt x="107" y="1953"/>
                </a:cubicBezTo>
                <a:cubicBezTo>
                  <a:pt x="121" y="1953"/>
                  <a:pt x="148" y="1940"/>
                  <a:pt x="161" y="1927"/>
                </a:cubicBezTo>
                <a:cubicBezTo>
                  <a:pt x="401" y="1686"/>
                  <a:pt x="562" y="1338"/>
                  <a:pt x="696" y="1030"/>
                </a:cubicBezTo>
                <a:cubicBezTo>
                  <a:pt x="763" y="869"/>
                  <a:pt x="816" y="709"/>
                  <a:pt x="856" y="548"/>
                </a:cubicBezTo>
                <a:cubicBezTo>
                  <a:pt x="897" y="402"/>
                  <a:pt x="990" y="174"/>
                  <a:pt x="910" y="40"/>
                </a:cubicBezTo>
                <a:cubicBezTo>
                  <a:pt x="897" y="13"/>
                  <a:pt x="870" y="1"/>
                  <a:pt x="843"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6492417" y="4055175"/>
            <a:ext cx="52452" cy="109520"/>
          </a:xfrm>
          <a:custGeom>
            <a:rect b="b" l="l" r="r" t="t"/>
            <a:pathLst>
              <a:path extrusionOk="0" h="1259" w="603">
                <a:moveTo>
                  <a:pt x="442" y="1"/>
                </a:moveTo>
                <a:cubicBezTo>
                  <a:pt x="402" y="1"/>
                  <a:pt x="375" y="28"/>
                  <a:pt x="361" y="68"/>
                </a:cubicBezTo>
                <a:cubicBezTo>
                  <a:pt x="335" y="256"/>
                  <a:pt x="322" y="443"/>
                  <a:pt x="268" y="630"/>
                </a:cubicBezTo>
                <a:cubicBezTo>
                  <a:pt x="228" y="803"/>
                  <a:pt x="147" y="978"/>
                  <a:pt x="40" y="1138"/>
                </a:cubicBezTo>
                <a:cubicBezTo>
                  <a:pt x="1" y="1205"/>
                  <a:pt x="67" y="1258"/>
                  <a:pt x="121" y="1258"/>
                </a:cubicBezTo>
                <a:cubicBezTo>
                  <a:pt x="134" y="1258"/>
                  <a:pt x="161" y="1258"/>
                  <a:pt x="174" y="1245"/>
                </a:cubicBezTo>
                <a:cubicBezTo>
                  <a:pt x="322" y="1085"/>
                  <a:pt x="442" y="898"/>
                  <a:pt x="509" y="696"/>
                </a:cubicBezTo>
                <a:cubicBezTo>
                  <a:pt x="575" y="496"/>
                  <a:pt x="602" y="268"/>
                  <a:pt x="522" y="68"/>
                </a:cubicBezTo>
                <a:cubicBezTo>
                  <a:pt x="509" y="28"/>
                  <a:pt x="468" y="1"/>
                  <a:pt x="442"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5837333" y="2664727"/>
            <a:ext cx="187453" cy="265406"/>
          </a:xfrm>
          <a:custGeom>
            <a:rect b="b" l="l" r="r" t="t"/>
            <a:pathLst>
              <a:path extrusionOk="0" h="3051" w="2155">
                <a:moveTo>
                  <a:pt x="2021" y="1"/>
                </a:moveTo>
                <a:cubicBezTo>
                  <a:pt x="2007" y="1"/>
                  <a:pt x="1980" y="1"/>
                  <a:pt x="1967" y="14"/>
                </a:cubicBezTo>
                <a:cubicBezTo>
                  <a:pt x="1739" y="215"/>
                  <a:pt x="1539" y="468"/>
                  <a:pt x="1365" y="696"/>
                </a:cubicBezTo>
                <a:cubicBezTo>
                  <a:pt x="1177" y="937"/>
                  <a:pt x="990" y="1178"/>
                  <a:pt x="830" y="1431"/>
                </a:cubicBezTo>
                <a:cubicBezTo>
                  <a:pt x="669" y="1672"/>
                  <a:pt x="509" y="1927"/>
                  <a:pt x="362" y="2181"/>
                </a:cubicBezTo>
                <a:cubicBezTo>
                  <a:pt x="295" y="2314"/>
                  <a:pt x="214" y="2448"/>
                  <a:pt x="148" y="2582"/>
                </a:cubicBezTo>
                <a:cubicBezTo>
                  <a:pt x="94" y="2703"/>
                  <a:pt x="0" y="2849"/>
                  <a:pt x="41" y="2983"/>
                </a:cubicBezTo>
                <a:cubicBezTo>
                  <a:pt x="41" y="3024"/>
                  <a:pt x="81" y="3051"/>
                  <a:pt x="121" y="3051"/>
                </a:cubicBezTo>
                <a:cubicBezTo>
                  <a:pt x="134" y="3051"/>
                  <a:pt x="148" y="3037"/>
                  <a:pt x="161" y="3037"/>
                </a:cubicBezTo>
                <a:cubicBezTo>
                  <a:pt x="282" y="2970"/>
                  <a:pt x="348" y="2823"/>
                  <a:pt x="402" y="2703"/>
                </a:cubicBezTo>
                <a:cubicBezTo>
                  <a:pt x="469" y="2582"/>
                  <a:pt x="535" y="2448"/>
                  <a:pt x="603" y="2328"/>
                </a:cubicBezTo>
                <a:cubicBezTo>
                  <a:pt x="749" y="2061"/>
                  <a:pt x="897" y="1806"/>
                  <a:pt x="1070" y="1565"/>
                </a:cubicBezTo>
                <a:cubicBezTo>
                  <a:pt x="1218" y="1324"/>
                  <a:pt x="1391" y="1084"/>
                  <a:pt x="1552" y="857"/>
                </a:cubicBezTo>
                <a:cubicBezTo>
                  <a:pt x="1739" y="616"/>
                  <a:pt x="1940" y="375"/>
                  <a:pt x="2101" y="135"/>
                </a:cubicBezTo>
                <a:cubicBezTo>
                  <a:pt x="2154" y="67"/>
                  <a:pt x="2087" y="1"/>
                  <a:pt x="2021"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5913010" y="2728665"/>
            <a:ext cx="119865" cy="161888"/>
          </a:xfrm>
          <a:custGeom>
            <a:rect b="b" l="l" r="r" t="t"/>
            <a:pathLst>
              <a:path extrusionOk="0" h="1861" w="1378">
                <a:moveTo>
                  <a:pt x="1270" y="1"/>
                </a:moveTo>
                <a:cubicBezTo>
                  <a:pt x="1258" y="1"/>
                  <a:pt x="1231" y="1"/>
                  <a:pt x="1217" y="15"/>
                </a:cubicBezTo>
                <a:cubicBezTo>
                  <a:pt x="949" y="256"/>
                  <a:pt x="696" y="523"/>
                  <a:pt x="482" y="817"/>
                </a:cubicBezTo>
                <a:cubicBezTo>
                  <a:pt x="375" y="964"/>
                  <a:pt x="281" y="1112"/>
                  <a:pt x="200" y="1272"/>
                </a:cubicBezTo>
                <a:cubicBezTo>
                  <a:pt x="120" y="1419"/>
                  <a:pt x="0" y="1593"/>
                  <a:pt x="13" y="1780"/>
                </a:cubicBezTo>
                <a:cubicBezTo>
                  <a:pt x="13" y="1834"/>
                  <a:pt x="54" y="1861"/>
                  <a:pt x="93" y="1861"/>
                </a:cubicBezTo>
                <a:cubicBezTo>
                  <a:pt x="120" y="1861"/>
                  <a:pt x="134" y="1861"/>
                  <a:pt x="161" y="1834"/>
                </a:cubicBezTo>
                <a:cubicBezTo>
                  <a:pt x="281" y="1727"/>
                  <a:pt x="348" y="1540"/>
                  <a:pt x="428" y="1392"/>
                </a:cubicBezTo>
                <a:cubicBezTo>
                  <a:pt x="509" y="1245"/>
                  <a:pt x="589" y="1098"/>
                  <a:pt x="682" y="951"/>
                </a:cubicBezTo>
                <a:cubicBezTo>
                  <a:pt x="869" y="657"/>
                  <a:pt x="1083" y="375"/>
                  <a:pt x="1324" y="122"/>
                </a:cubicBezTo>
                <a:cubicBezTo>
                  <a:pt x="1377" y="68"/>
                  <a:pt x="1324" y="1"/>
                  <a:pt x="1270"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5969985" y="2816003"/>
            <a:ext cx="33837" cy="44278"/>
          </a:xfrm>
          <a:custGeom>
            <a:rect b="b" l="l" r="r" t="t"/>
            <a:pathLst>
              <a:path extrusionOk="0" h="509" w="389">
                <a:moveTo>
                  <a:pt x="294" y="1"/>
                </a:moveTo>
                <a:cubicBezTo>
                  <a:pt x="255" y="1"/>
                  <a:pt x="228" y="13"/>
                  <a:pt x="214" y="40"/>
                </a:cubicBezTo>
                <a:cubicBezTo>
                  <a:pt x="175" y="108"/>
                  <a:pt x="134" y="161"/>
                  <a:pt x="107" y="215"/>
                </a:cubicBezTo>
                <a:cubicBezTo>
                  <a:pt x="80" y="241"/>
                  <a:pt x="68" y="268"/>
                  <a:pt x="54" y="295"/>
                </a:cubicBezTo>
                <a:cubicBezTo>
                  <a:pt x="27" y="322"/>
                  <a:pt x="27" y="361"/>
                  <a:pt x="14" y="402"/>
                </a:cubicBezTo>
                <a:cubicBezTo>
                  <a:pt x="0" y="429"/>
                  <a:pt x="14" y="482"/>
                  <a:pt x="54" y="495"/>
                </a:cubicBezTo>
                <a:cubicBezTo>
                  <a:pt x="68" y="495"/>
                  <a:pt x="80" y="509"/>
                  <a:pt x="94" y="509"/>
                </a:cubicBezTo>
                <a:cubicBezTo>
                  <a:pt x="107" y="509"/>
                  <a:pt x="134" y="495"/>
                  <a:pt x="148" y="482"/>
                </a:cubicBezTo>
                <a:cubicBezTo>
                  <a:pt x="175" y="455"/>
                  <a:pt x="201" y="429"/>
                  <a:pt x="228" y="388"/>
                </a:cubicBezTo>
                <a:cubicBezTo>
                  <a:pt x="241" y="361"/>
                  <a:pt x="255" y="335"/>
                  <a:pt x="282" y="308"/>
                </a:cubicBezTo>
                <a:cubicBezTo>
                  <a:pt x="308" y="254"/>
                  <a:pt x="335" y="201"/>
                  <a:pt x="362" y="134"/>
                </a:cubicBezTo>
                <a:cubicBezTo>
                  <a:pt x="389" y="94"/>
                  <a:pt x="375" y="40"/>
                  <a:pt x="335" y="13"/>
                </a:cubicBezTo>
                <a:cubicBezTo>
                  <a:pt x="321" y="1"/>
                  <a:pt x="308" y="1"/>
                  <a:pt x="294"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7333649" y="2637934"/>
            <a:ext cx="140916" cy="127005"/>
          </a:xfrm>
          <a:custGeom>
            <a:rect b="b" l="l" r="r" t="t"/>
            <a:pathLst>
              <a:path extrusionOk="0" h="1460" w="1620">
                <a:moveTo>
                  <a:pt x="148" y="1"/>
                </a:moveTo>
                <a:cubicBezTo>
                  <a:pt x="80" y="1"/>
                  <a:pt x="27" y="27"/>
                  <a:pt x="14" y="121"/>
                </a:cubicBezTo>
                <a:cubicBezTo>
                  <a:pt x="0" y="161"/>
                  <a:pt x="27" y="228"/>
                  <a:pt x="80" y="228"/>
                </a:cubicBezTo>
                <a:lnTo>
                  <a:pt x="107" y="228"/>
                </a:lnTo>
                <a:cubicBezTo>
                  <a:pt x="148" y="228"/>
                  <a:pt x="201" y="255"/>
                  <a:pt x="241" y="282"/>
                </a:cubicBezTo>
                <a:cubicBezTo>
                  <a:pt x="308" y="322"/>
                  <a:pt x="389" y="362"/>
                  <a:pt x="455" y="416"/>
                </a:cubicBezTo>
                <a:cubicBezTo>
                  <a:pt x="603" y="496"/>
                  <a:pt x="736" y="589"/>
                  <a:pt x="870" y="696"/>
                </a:cubicBezTo>
                <a:cubicBezTo>
                  <a:pt x="977" y="790"/>
                  <a:pt x="1084" y="897"/>
                  <a:pt x="1164" y="1017"/>
                </a:cubicBezTo>
                <a:cubicBezTo>
                  <a:pt x="1204" y="1085"/>
                  <a:pt x="1231" y="1138"/>
                  <a:pt x="1258" y="1204"/>
                </a:cubicBezTo>
                <a:cubicBezTo>
                  <a:pt x="1298" y="1285"/>
                  <a:pt x="1311" y="1379"/>
                  <a:pt x="1378" y="1432"/>
                </a:cubicBezTo>
                <a:cubicBezTo>
                  <a:pt x="1405" y="1445"/>
                  <a:pt x="1432" y="1459"/>
                  <a:pt x="1459" y="1459"/>
                </a:cubicBezTo>
                <a:cubicBezTo>
                  <a:pt x="1498" y="1459"/>
                  <a:pt x="1525" y="1445"/>
                  <a:pt x="1552" y="1406"/>
                </a:cubicBezTo>
                <a:cubicBezTo>
                  <a:pt x="1619" y="1231"/>
                  <a:pt x="1498" y="1017"/>
                  <a:pt x="1391" y="871"/>
                </a:cubicBezTo>
                <a:cubicBezTo>
                  <a:pt x="1284" y="710"/>
                  <a:pt x="1151" y="576"/>
                  <a:pt x="990" y="455"/>
                </a:cubicBezTo>
                <a:cubicBezTo>
                  <a:pt x="830" y="322"/>
                  <a:pt x="656" y="228"/>
                  <a:pt x="482" y="121"/>
                </a:cubicBezTo>
                <a:cubicBezTo>
                  <a:pt x="415" y="95"/>
                  <a:pt x="255" y="1"/>
                  <a:pt x="148"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7354526" y="2707787"/>
            <a:ext cx="79243" cy="71071"/>
          </a:xfrm>
          <a:custGeom>
            <a:rect b="b" l="l" r="r" t="t"/>
            <a:pathLst>
              <a:path extrusionOk="0" h="817" w="911">
                <a:moveTo>
                  <a:pt x="81" y="0"/>
                </a:moveTo>
                <a:cubicBezTo>
                  <a:pt x="54" y="0"/>
                  <a:pt x="28" y="14"/>
                  <a:pt x="15" y="41"/>
                </a:cubicBezTo>
                <a:cubicBezTo>
                  <a:pt x="1" y="68"/>
                  <a:pt x="1" y="107"/>
                  <a:pt x="28" y="134"/>
                </a:cubicBezTo>
                <a:cubicBezTo>
                  <a:pt x="81" y="201"/>
                  <a:pt x="149" y="241"/>
                  <a:pt x="202" y="308"/>
                </a:cubicBezTo>
                <a:cubicBezTo>
                  <a:pt x="268" y="362"/>
                  <a:pt x="322" y="415"/>
                  <a:pt x="389" y="469"/>
                </a:cubicBezTo>
                <a:cubicBezTo>
                  <a:pt x="509" y="589"/>
                  <a:pt x="630" y="722"/>
                  <a:pt x="777" y="803"/>
                </a:cubicBezTo>
                <a:cubicBezTo>
                  <a:pt x="791" y="817"/>
                  <a:pt x="804" y="817"/>
                  <a:pt x="817" y="817"/>
                </a:cubicBezTo>
                <a:cubicBezTo>
                  <a:pt x="871" y="817"/>
                  <a:pt x="911" y="776"/>
                  <a:pt x="898" y="710"/>
                </a:cubicBezTo>
                <a:cubicBezTo>
                  <a:pt x="884" y="669"/>
                  <a:pt x="871" y="629"/>
                  <a:pt x="844" y="589"/>
                </a:cubicBezTo>
                <a:cubicBezTo>
                  <a:pt x="817" y="549"/>
                  <a:pt x="777" y="508"/>
                  <a:pt x="750" y="469"/>
                </a:cubicBezTo>
                <a:cubicBezTo>
                  <a:pt x="697" y="401"/>
                  <a:pt x="630" y="348"/>
                  <a:pt x="563" y="294"/>
                </a:cubicBezTo>
                <a:cubicBezTo>
                  <a:pt x="496" y="241"/>
                  <a:pt x="416" y="175"/>
                  <a:pt x="349" y="134"/>
                </a:cubicBezTo>
                <a:cubicBezTo>
                  <a:pt x="268" y="80"/>
                  <a:pt x="188" y="27"/>
                  <a:pt x="108" y="0"/>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6932213" y="3247647"/>
            <a:ext cx="59411" cy="232785"/>
          </a:xfrm>
          <a:custGeom>
            <a:rect b="b" l="l" r="r" t="t"/>
            <a:pathLst>
              <a:path extrusionOk="0" h="2676" w="683">
                <a:moveTo>
                  <a:pt x="549" y="1"/>
                </a:moveTo>
                <a:cubicBezTo>
                  <a:pt x="522" y="1"/>
                  <a:pt x="495" y="15"/>
                  <a:pt x="482" y="41"/>
                </a:cubicBezTo>
                <a:cubicBezTo>
                  <a:pt x="242" y="416"/>
                  <a:pt x="1" y="844"/>
                  <a:pt x="28" y="1312"/>
                </a:cubicBezTo>
                <a:cubicBezTo>
                  <a:pt x="54" y="1740"/>
                  <a:pt x="349" y="2101"/>
                  <a:pt x="375" y="2529"/>
                </a:cubicBezTo>
                <a:cubicBezTo>
                  <a:pt x="375" y="2622"/>
                  <a:pt x="456" y="2676"/>
                  <a:pt x="536" y="2676"/>
                </a:cubicBezTo>
                <a:cubicBezTo>
                  <a:pt x="616" y="2676"/>
                  <a:pt x="683" y="2622"/>
                  <a:pt x="670" y="2529"/>
                </a:cubicBezTo>
                <a:cubicBezTo>
                  <a:pt x="643" y="2128"/>
                  <a:pt x="388" y="1793"/>
                  <a:pt x="308" y="1406"/>
                </a:cubicBezTo>
                <a:cubicBezTo>
                  <a:pt x="215" y="964"/>
                  <a:pt x="415" y="509"/>
                  <a:pt x="616" y="122"/>
                </a:cubicBezTo>
                <a:cubicBezTo>
                  <a:pt x="643" y="54"/>
                  <a:pt x="602" y="1"/>
                  <a:pt x="549" y="1"/>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6986927" y="3316369"/>
            <a:ext cx="36186" cy="98908"/>
          </a:xfrm>
          <a:custGeom>
            <a:rect b="b" l="l" r="r" t="t"/>
            <a:pathLst>
              <a:path extrusionOk="0" h="1137" w="416">
                <a:moveTo>
                  <a:pt x="161" y="0"/>
                </a:moveTo>
                <a:cubicBezTo>
                  <a:pt x="134" y="0"/>
                  <a:pt x="107" y="13"/>
                  <a:pt x="94" y="54"/>
                </a:cubicBezTo>
                <a:cubicBezTo>
                  <a:pt x="27" y="227"/>
                  <a:pt x="0" y="402"/>
                  <a:pt x="27" y="589"/>
                </a:cubicBezTo>
                <a:cubicBezTo>
                  <a:pt x="41" y="762"/>
                  <a:pt x="94" y="976"/>
                  <a:pt x="241" y="1110"/>
                </a:cubicBezTo>
                <a:cubicBezTo>
                  <a:pt x="255" y="1124"/>
                  <a:pt x="281" y="1137"/>
                  <a:pt x="308" y="1137"/>
                </a:cubicBezTo>
                <a:cubicBezTo>
                  <a:pt x="362" y="1137"/>
                  <a:pt x="415" y="1083"/>
                  <a:pt x="401" y="1003"/>
                </a:cubicBezTo>
                <a:cubicBezTo>
                  <a:pt x="389" y="937"/>
                  <a:pt x="362" y="857"/>
                  <a:pt x="321" y="789"/>
                </a:cubicBezTo>
                <a:cubicBezTo>
                  <a:pt x="294" y="709"/>
                  <a:pt x="281" y="629"/>
                  <a:pt x="255" y="548"/>
                </a:cubicBezTo>
                <a:cubicBezTo>
                  <a:pt x="228" y="402"/>
                  <a:pt x="228" y="241"/>
                  <a:pt x="241" y="94"/>
                </a:cubicBezTo>
                <a:cubicBezTo>
                  <a:pt x="255" y="27"/>
                  <a:pt x="201" y="0"/>
                  <a:pt x="161" y="0"/>
                </a:cubicBezTo>
                <a:close/>
              </a:path>
            </a:pathLst>
          </a:custGeom>
          <a:solidFill>
            <a:srgbClr val="407F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7761789" y="3735226"/>
            <a:ext cx="38534" cy="50106"/>
          </a:xfrm>
          <a:custGeom>
            <a:rect b="b" l="l" r="r" t="t"/>
            <a:pathLst>
              <a:path extrusionOk="0" h="576" w="443">
                <a:moveTo>
                  <a:pt x="362" y="1"/>
                </a:moveTo>
                <a:cubicBezTo>
                  <a:pt x="336" y="14"/>
                  <a:pt x="309" y="28"/>
                  <a:pt x="295" y="40"/>
                </a:cubicBezTo>
                <a:cubicBezTo>
                  <a:pt x="282" y="67"/>
                  <a:pt x="255" y="81"/>
                  <a:pt x="241" y="108"/>
                </a:cubicBezTo>
                <a:cubicBezTo>
                  <a:pt x="215" y="148"/>
                  <a:pt x="188" y="188"/>
                  <a:pt x="175" y="215"/>
                </a:cubicBezTo>
                <a:cubicBezTo>
                  <a:pt x="122" y="295"/>
                  <a:pt x="68" y="375"/>
                  <a:pt x="27" y="442"/>
                </a:cubicBezTo>
                <a:cubicBezTo>
                  <a:pt x="1" y="482"/>
                  <a:pt x="15" y="536"/>
                  <a:pt x="54" y="563"/>
                </a:cubicBezTo>
                <a:cubicBezTo>
                  <a:pt x="68" y="563"/>
                  <a:pt x="81" y="576"/>
                  <a:pt x="95" y="576"/>
                </a:cubicBezTo>
                <a:cubicBezTo>
                  <a:pt x="122" y="576"/>
                  <a:pt x="148" y="549"/>
                  <a:pt x="161" y="536"/>
                </a:cubicBezTo>
                <a:cubicBezTo>
                  <a:pt x="215" y="456"/>
                  <a:pt x="268" y="388"/>
                  <a:pt x="322" y="308"/>
                </a:cubicBezTo>
                <a:cubicBezTo>
                  <a:pt x="348" y="281"/>
                  <a:pt x="362" y="242"/>
                  <a:pt x="389" y="201"/>
                </a:cubicBezTo>
                <a:cubicBezTo>
                  <a:pt x="402" y="188"/>
                  <a:pt x="416" y="161"/>
                  <a:pt x="429" y="148"/>
                </a:cubicBezTo>
                <a:cubicBezTo>
                  <a:pt x="429" y="121"/>
                  <a:pt x="443" y="108"/>
                  <a:pt x="443" y="94"/>
                </a:cubicBezTo>
                <a:lnTo>
                  <a:pt x="443" y="67"/>
                </a:lnTo>
                <a:cubicBezTo>
                  <a:pt x="443" y="28"/>
                  <a:pt x="416" y="1"/>
                  <a:pt x="389" y="1"/>
                </a:cubicBezTo>
                <a:close/>
              </a:path>
            </a:pathLst>
          </a:custGeom>
          <a:solidFill>
            <a:srgbClr val="96AE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7769966" y="3766629"/>
            <a:ext cx="35055" cy="38537"/>
          </a:xfrm>
          <a:custGeom>
            <a:rect b="b" l="l" r="r" t="t"/>
            <a:pathLst>
              <a:path extrusionOk="0" h="443" w="403">
                <a:moveTo>
                  <a:pt x="281" y="1"/>
                </a:moveTo>
                <a:cubicBezTo>
                  <a:pt x="254" y="27"/>
                  <a:pt x="228" y="41"/>
                  <a:pt x="201" y="68"/>
                </a:cubicBezTo>
                <a:cubicBezTo>
                  <a:pt x="188" y="81"/>
                  <a:pt x="174" y="95"/>
                  <a:pt x="174" y="108"/>
                </a:cubicBezTo>
                <a:lnTo>
                  <a:pt x="135" y="148"/>
                </a:lnTo>
                <a:cubicBezTo>
                  <a:pt x="121" y="175"/>
                  <a:pt x="94" y="202"/>
                  <a:pt x="67" y="241"/>
                </a:cubicBezTo>
                <a:lnTo>
                  <a:pt x="28" y="322"/>
                </a:lnTo>
                <a:cubicBezTo>
                  <a:pt x="1" y="362"/>
                  <a:pt x="14" y="402"/>
                  <a:pt x="40" y="429"/>
                </a:cubicBezTo>
                <a:cubicBezTo>
                  <a:pt x="67" y="442"/>
                  <a:pt x="81" y="442"/>
                  <a:pt x="94" y="442"/>
                </a:cubicBezTo>
                <a:cubicBezTo>
                  <a:pt x="121" y="442"/>
                  <a:pt x="135" y="442"/>
                  <a:pt x="161" y="416"/>
                </a:cubicBezTo>
                <a:cubicBezTo>
                  <a:pt x="174" y="402"/>
                  <a:pt x="201" y="375"/>
                  <a:pt x="228" y="362"/>
                </a:cubicBezTo>
                <a:cubicBezTo>
                  <a:pt x="242" y="322"/>
                  <a:pt x="268" y="295"/>
                  <a:pt x="295" y="268"/>
                </a:cubicBezTo>
                <a:cubicBezTo>
                  <a:pt x="308" y="255"/>
                  <a:pt x="322" y="241"/>
                  <a:pt x="322" y="228"/>
                </a:cubicBezTo>
                <a:cubicBezTo>
                  <a:pt x="335" y="215"/>
                  <a:pt x="349" y="202"/>
                  <a:pt x="349" y="188"/>
                </a:cubicBezTo>
                <a:cubicBezTo>
                  <a:pt x="361" y="175"/>
                  <a:pt x="361" y="161"/>
                  <a:pt x="375" y="148"/>
                </a:cubicBezTo>
                <a:cubicBezTo>
                  <a:pt x="388" y="134"/>
                  <a:pt x="388" y="108"/>
                  <a:pt x="402" y="95"/>
                </a:cubicBezTo>
                <a:cubicBezTo>
                  <a:pt x="402" y="68"/>
                  <a:pt x="388" y="27"/>
                  <a:pt x="375" y="14"/>
                </a:cubicBezTo>
                <a:cubicBezTo>
                  <a:pt x="361" y="1"/>
                  <a:pt x="335" y="1"/>
                  <a:pt x="322" y="1"/>
                </a:cubicBezTo>
                <a:close/>
              </a:path>
            </a:pathLst>
          </a:custGeom>
          <a:solidFill>
            <a:srgbClr val="96AE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597603" y="3742272"/>
            <a:ext cx="35055" cy="55935"/>
          </a:xfrm>
          <a:custGeom>
            <a:rect b="b" l="l" r="r" t="t"/>
            <a:pathLst>
              <a:path extrusionOk="0" h="643" w="403">
                <a:moveTo>
                  <a:pt x="108" y="0"/>
                </a:moveTo>
                <a:cubicBezTo>
                  <a:pt x="41" y="13"/>
                  <a:pt x="15" y="54"/>
                  <a:pt x="1" y="120"/>
                </a:cubicBezTo>
                <a:cubicBezTo>
                  <a:pt x="1" y="214"/>
                  <a:pt x="15" y="307"/>
                  <a:pt x="41" y="388"/>
                </a:cubicBezTo>
                <a:cubicBezTo>
                  <a:pt x="68" y="441"/>
                  <a:pt x="95" y="495"/>
                  <a:pt x="135" y="548"/>
                </a:cubicBezTo>
                <a:cubicBezTo>
                  <a:pt x="175" y="589"/>
                  <a:pt x="215" y="615"/>
                  <a:pt x="255" y="628"/>
                </a:cubicBezTo>
                <a:cubicBezTo>
                  <a:pt x="268" y="642"/>
                  <a:pt x="295" y="642"/>
                  <a:pt x="309" y="642"/>
                </a:cubicBezTo>
                <a:cubicBezTo>
                  <a:pt x="336" y="642"/>
                  <a:pt x="362" y="642"/>
                  <a:pt x="375" y="615"/>
                </a:cubicBezTo>
                <a:cubicBezTo>
                  <a:pt x="402" y="589"/>
                  <a:pt x="402" y="548"/>
                  <a:pt x="389" y="495"/>
                </a:cubicBezTo>
                <a:cubicBezTo>
                  <a:pt x="375" y="482"/>
                  <a:pt x="375" y="455"/>
                  <a:pt x="375" y="441"/>
                </a:cubicBezTo>
                <a:cubicBezTo>
                  <a:pt x="362" y="428"/>
                  <a:pt x="349" y="401"/>
                  <a:pt x="336" y="388"/>
                </a:cubicBezTo>
                <a:cubicBezTo>
                  <a:pt x="322" y="348"/>
                  <a:pt x="309" y="321"/>
                  <a:pt x="295" y="281"/>
                </a:cubicBezTo>
                <a:cubicBezTo>
                  <a:pt x="282" y="281"/>
                  <a:pt x="282" y="268"/>
                  <a:pt x="282" y="254"/>
                </a:cubicBezTo>
                <a:lnTo>
                  <a:pt x="268" y="254"/>
                </a:lnTo>
                <a:cubicBezTo>
                  <a:pt x="268" y="241"/>
                  <a:pt x="255" y="214"/>
                  <a:pt x="255" y="200"/>
                </a:cubicBezTo>
                <a:cubicBezTo>
                  <a:pt x="242" y="161"/>
                  <a:pt x="229" y="120"/>
                  <a:pt x="229" y="80"/>
                </a:cubicBezTo>
                <a:cubicBezTo>
                  <a:pt x="215" y="40"/>
                  <a:pt x="161" y="0"/>
                  <a:pt x="122" y="0"/>
                </a:cubicBezTo>
                <a:close/>
              </a:path>
            </a:pathLst>
          </a:custGeom>
          <a:solidFill>
            <a:srgbClr val="96AE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196254" y="3404838"/>
            <a:ext cx="54714" cy="59327"/>
          </a:xfrm>
          <a:custGeom>
            <a:rect b="b" l="l" r="r" t="t"/>
            <a:pathLst>
              <a:path extrusionOk="0" h="682" w="629">
                <a:moveTo>
                  <a:pt x="495" y="0"/>
                </a:moveTo>
                <a:cubicBezTo>
                  <a:pt x="482" y="0"/>
                  <a:pt x="468" y="0"/>
                  <a:pt x="441" y="13"/>
                </a:cubicBezTo>
                <a:cubicBezTo>
                  <a:pt x="388" y="40"/>
                  <a:pt x="348" y="80"/>
                  <a:pt x="295" y="120"/>
                </a:cubicBezTo>
                <a:cubicBezTo>
                  <a:pt x="254" y="161"/>
                  <a:pt x="214" y="200"/>
                  <a:pt x="188" y="241"/>
                </a:cubicBezTo>
                <a:cubicBezTo>
                  <a:pt x="134" y="280"/>
                  <a:pt x="94" y="334"/>
                  <a:pt x="67" y="387"/>
                </a:cubicBezTo>
                <a:cubicBezTo>
                  <a:pt x="27" y="455"/>
                  <a:pt x="0" y="535"/>
                  <a:pt x="27" y="615"/>
                </a:cubicBezTo>
                <a:cubicBezTo>
                  <a:pt x="54" y="655"/>
                  <a:pt x="81" y="682"/>
                  <a:pt x="134" y="682"/>
                </a:cubicBezTo>
                <a:lnTo>
                  <a:pt x="161" y="682"/>
                </a:lnTo>
                <a:cubicBezTo>
                  <a:pt x="201" y="682"/>
                  <a:pt x="227" y="669"/>
                  <a:pt x="268" y="642"/>
                </a:cubicBezTo>
                <a:cubicBezTo>
                  <a:pt x="295" y="615"/>
                  <a:pt x="308" y="575"/>
                  <a:pt x="334" y="548"/>
                </a:cubicBezTo>
                <a:cubicBezTo>
                  <a:pt x="361" y="508"/>
                  <a:pt x="388" y="468"/>
                  <a:pt x="415" y="414"/>
                </a:cubicBezTo>
                <a:cubicBezTo>
                  <a:pt x="441" y="375"/>
                  <a:pt x="482" y="334"/>
                  <a:pt x="509" y="294"/>
                </a:cubicBezTo>
                <a:lnTo>
                  <a:pt x="509" y="280"/>
                </a:lnTo>
                <a:lnTo>
                  <a:pt x="522" y="280"/>
                </a:lnTo>
                <a:cubicBezTo>
                  <a:pt x="536" y="254"/>
                  <a:pt x="548" y="241"/>
                  <a:pt x="548" y="227"/>
                </a:cubicBezTo>
                <a:cubicBezTo>
                  <a:pt x="562" y="200"/>
                  <a:pt x="589" y="187"/>
                  <a:pt x="602" y="161"/>
                </a:cubicBezTo>
                <a:cubicBezTo>
                  <a:pt x="629" y="120"/>
                  <a:pt x="616" y="54"/>
                  <a:pt x="575" y="27"/>
                </a:cubicBezTo>
                <a:cubicBezTo>
                  <a:pt x="562" y="13"/>
                  <a:pt x="536" y="0"/>
                  <a:pt x="4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240442" y="3429195"/>
            <a:ext cx="1218" cy="87"/>
          </a:xfrm>
          <a:custGeom>
            <a:rect b="b" l="l" r="r" t="t"/>
            <a:pathLst>
              <a:path extrusionOk="0" h="1" w="14">
                <a:moveTo>
                  <a:pt x="14" y="0"/>
                </a:moveTo>
                <a:lnTo>
                  <a:pt x="14" y="0"/>
                </a:lnTo>
                <a:lnTo>
                  <a:pt x="1" y="0"/>
                </a:lnTo>
                <a:lnTo>
                  <a:pt x="1" y="0"/>
                </a:lnTo>
                <a:lnTo>
                  <a:pt x="1" y="0"/>
                </a:lnTo>
                <a:close/>
              </a:path>
            </a:pathLst>
          </a:custGeom>
          <a:solidFill>
            <a:srgbClr val="3878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226525" y="3576991"/>
            <a:ext cx="50016" cy="87338"/>
          </a:xfrm>
          <a:custGeom>
            <a:rect b="b" l="l" r="r" t="t"/>
            <a:pathLst>
              <a:path extrusionOk="0" h="1004" w="575">
                <a:moveTo>
                  <a:pt x="441" y="1"/>
                </a:moveTo>
                <a:cubicBezTo>
                  <a:pt x="402" y="1"/>
                  <a:pt x="348" y="14"/>
                  <a:pt x="334" y="54"/>
                </a:cubicBezTo>
                <a:cubicBezTo>
                  <a:pt x="268" y="188"/>
                  <a:pt x="214" y="335"/>
                  <a:pt x="147" y="468"/>
                </a:cubicBezTo>
                <a:cubicBezTo>
                  <a:pt x="134" y="536"/>
                  <a:pt x="107" y="602"/>
                  <a:pt x="80" y="670"/>
                </a:cubicBezTo>
                <a:cubicBezTo>
                  <a:pt x="40" y="750"/>
                  <a:pt x="0" y="857"/>
                  <a:pt x="54" y="937"/>
                </a:cubicBezTo>
                <a:cubicBezTo>
                  <a:pt x="80" y="977"/>
                  <a:pt x="120" y="1003"/>
                  <a:pt x="174" y="1003"/>
                </a:cubicBezTo>
                <a:cubicBezTo>
                  <a:pt x="174" y="1003"/>
                  <a:pt x="188" y="1003"/>
                  <a:pt x="200" y="991"/>
                </a:cubicBezTo>
                <a:cubicBezTo>
                  <a:pt x="295" y="977"/>
                  <a:pt x="334" y="857"/>
                  <a:pt x="375" y="777"/>
                </a:cubicBezTo>
                <a:cubicBezTo>
                  <a:pt x="388" y="709"/>
                  <a:pt x="414" y="629"/>
                  <a:pt x="441" y="563"/>
                </a:cubicBezTo>
                <a:cubicBezTo>
                  <a:pt x="482" y="429"/>
                  <a:pt x="535" y="295"/>
                  <a:pt x="562" y="161"/>
                </a:cubicBezTo>
                <a:cubicBezTo>
                  <a:pt x="575" y="94"/>
                  <a:pt x="548" y="27"/>
                  <a:pt x="4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257839" y="3640929"/>
            <a:ext cx="29227" cy="51324"/>
          </a:xfrm>
          <a:custGeom>
            <a:rect b="b" l="l" r="r" t="t"/>
            <a:pathLst>
              <a:path extrusionOk="0" h="590" w="336">
                <a:moveTo>
                  <a:pt x="229" y="1"/>
                </a:moveTo>
                <a:cubicBezTo>
                  <a:pt x="202" y="1"/>
                  <a:pt x="161" y="15"/>
                  <a:pt x="149" y="54"/>
                </a:cubicBezTo>
                <a:cubicBezTo>
                  <a:pt x="108" y="122"/>
                  <a:pt x="81" y="188"/>
                  <a:pt x="54" y="256"/>
                </a:cubicBezTo>
                <a:cubicBezTo>
                  <a:pt x="42" y="282"/>
                  <a:pt x="28" y="309"/>
                  <a:pt x="28" y="349"/>
                </a:cubicBezTo>
                <a:cubicBezTo>
                  <a:pt x="15" y="389"/>
                  <a:pt x="1" y="443"/>
                  <a:pt x="15" y="496"/>
                </a:cubicBezTo>
                <a:cubicBezTo>
                  <a:pt x="28" y="550"/>
                  <a:pt x="68" y="589"/>
                  <a:pt x="122" y="589"/>
                </a:cubicBezTo>
                <a:cubicBezTo>
                  <a:pt x="161" y="589"/>
                  <a:pt x="188" y="577"/>
                  <a:pt x="215" y="550"/>
                </a:cubicBezTo>
                <a:cubicBezTo>
                  <a:pt x="242" y="523"/>
                  <a:pt x="256" y="496"/>
                  <a:pt x="268" y="470"/>
                </a:cubicBezTo>
                <a:cubicBezTo>
                  <a:pt x="268" y="443"/>
                  <a:pt x="282" y="429"/>
                  <a:pt x="282" y="416"/>
                </a:cubicBezTo>
                <a:cubicBezTo>
                  <a:pt x="295" y="389"/>
                  <a:pt x="295" y="349"/>
                  <a:pt x="295" y="322"/>
                </a:cubicBezTo>
                <a:cubicBezTo>
                  <a:pt x="309" y="256"/>
                  <a:pt x="322" y="175"/>
                  <a:pt x="336" y="108"/>
                </a:cubicBezTo>
                <a:cubicBezTo>
                  <a:pt x="336" y="81"/>
                  <a:pt x="322" y="54"/>
                  <a:pt x="309" y="42"/>
                </a:cubicBezTo>
                <a:cubicBezTo>
                  <a:pt x="295" y="28"/>
                  <a:pt x="282" y="15"/>
                  <a:pt x="2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373094" y="3675899"/>
            <a:ext cx="58280" cy="55935"/>
          </a:xfrm>
          <a:custGeom>
            <a:rect b="b" l="l" r="r" t="t"/>
            <a:pathLst>
              <a:path extrusionOk="0" h="643" w="670">
                <a:moveTo>
                  <a:pt x="134" y="0"/>
                </a:moveTo>
                <a:cubicBezTo>
                  <a:pt x="108" y="0"/>
                  <a:pt x="67" y="14"/>
                  <a:pt x="40" y="41"/>
                </a:cubicBezTo>
                <a:cubicBezTo>
                  <a:pt x="27" y="68"/>
                  <a:pt x="1" y="94"/>
                  <a:pt x="13" y="121"/>
                </a:cubicBezTo>
                <a:cubicBezTo>
                  <a:pt x="13" y="161"/>
                  <a:pt x="27" y="187"/>
                  <a:pt x="40" y="214"/>
                </a:cubicBezTo>
                <a:cubicBezTo>
                  <a:pt x="81" y="255"/>
                  <a:pt x="108" y="282"/>
                  <a:pt x="134" y="321"/>
                </a:cubicBezTo>
                <a:lnTo>
                  <a:pt x="228" y="415"/>
                </a:lnTo>
                <a:cubicBezTo>
                  <a:pt x="254" y="455"/>
                  <a:pt x="281" y="482"/>
                  <a:pt x="322" y="522"/>
                </a:cubicBezTo>
                <a:cubicBezTo>
                  <a:pt x="361" y="562"/>
                  <a:pt x="415" y="615"/>
                  <a:pt x="468" y="629"/>
                </a:cubicBezTo>
                <a:cubicBezTo>
                  <a:pt x="482" y="642"/>
                  <a:pt x="495" y="642"/>
                  <a:pt x="509" y="642"/>
                </a:cubicBezTo>
                <a:cubicBezTo>
                  <a:pt x="602" y="642"/>
                  <a:pt x="669" y="562"/>
                  <a:pt x="643" y="469"/>
                </a:cubicBezTo>
                <a:cubicBezTo>
                  <a:pt x="629" y="401"/>
                  <a:pt x="575" y="362"/>
                  <a:pt x="522" y="308"/>
                </a:cubicBezTo>
                <a:lnTo>
                  <a:pt x="429" y="214"/>
                </a:lnTo>
                <a:lnTo>
                  <a:pt x="335" y="121"/>
                </a:lnTo>
                <a:cubicBezTo>
                  <a:pt x="295" y="94"/>
                  <a:pt x="268" y="68"/>
                  <a:pt x="228" y="41"/>
                </a:cubicBezTo>
                <a:cubicBezTo>
                  <a:pt x="201" y="14"/>
                  <a:pt x="174" y="0"/>
                  <a:pt x="1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5370746" y="3594389"/>
            <a:ext cx="59411" cy="45583"/>
          </a:xfrm>
          <a:custGeom>
            <a:rect b="b" l="l" r="r" t="t"/>
            <a:pathLst>
              <a:path extrusionOk="0" h="524" w="683">
                <a:moveTo>
                  <a:pt x="121" y="1"/>
                </a:moveTo>
                <a:cubicBezTo>
                  <a:pt x="81" y="1"/>
                  <a:pt x="54" y="15"/>
                  <a:pt x="28" y="42"/>
                </a:cubicBezTo>
                <a:cubicBezTo>
                  <a:pt x="1" y="81"/>
                  <a:pt x="1" y="149"/>
                  <a:pt x="40" y="188"/>
                </a:cubicBezTo>
                <a:cubicBezTo>
                  <a:pt x="81" y="229"/>
                  <a:pt x="121" y="268"/>
                  <a:pt x="174" y="295"/>
                </a:cubicBezTo>
                <a:cubicBezTo>
                  <a:pt x="215" y="322"/>
                  <a:pt x="255" y="349"/>
                  <a:pt x="295" y="389"/>
                </a:cubicBezTo>
                <a:lnTo>
                  <a:pt x="415" y="470"/>
                </a:lnTo>
                <a:cubicBezTo>
                  <a:pt x="456" y="496"/>
                  <a:pt x="509" y="523"/>
                  <a:pt x="563" y="523"/>
                </a:cubicBezTo>
                <a:cubicBezTo>
                  <a:pt x="576" y="523"/>
                  <a:pt x="589" y="523"/>
                  <a:pt x="602" y="509"/>
                </a:cubicBezTo>
                <a:cubicBezTo>
                  <a:pt x="629" y="509"/>
                  <a:pt x="656" y="482"/>
                  <a:pt x="670" y="470"/>
                </a:cubicBezTo>
                <a:cubicBezTo>
                  <a:pt x="683" y="443"/>
                  <a:pt x="683" y="416"/>
                  <a:pt x="683" y="389"/>
                </a:cubicBezTo>
                <a:cubicBezTo>
                  <a:pt x="670" y="322"/>
                  <a:pt x="602" y="268"/>
                  <a:pt x="549" y="229"/>
                </a:cubicBezTo>
                <a:lnTo>
                  <a:pt x="429" y="149"/>
                </a:lnTo>
                <a:cubicBezTo>
                  <a:pt x="388" y="135"/>
                  <a:pt x="349" y="108"/>
                  <a:pt x="308" y="81"/>
                </a:cubicBezTo>
                <a:cubicBezTo>
                  <a:pt x="268" y="54"/>
                  <a:pt x="215" y="42"/>
                  <a:pt x="174" y="15"/>
                </a:cubicBezTo>
                <a:cubicBezTo>
                  <a:pt x="147" y="15"/>
                  <a:pt x="135" y="1"/>
                  <a:pt x="1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5326557" y="3482694"/>
            <a:ext cx="59411" cy="38537"/>
          </a:xfrm>
          <a:custGeom>
            <a:rect b="b" l="l" r="r" t="t"/>
            <a:pathLst>
              <a:path extrusionOk="0" h="443" w="683">
                <a:moveTo>
                  <a:pt x="108" y="1"/>
                </a:moveTo>
                <a:cubicBezTo>
                  <a:pt x="81" y="1"/>
                  <a:pt x="40" y="15"/>
                  <a:pt x="13" y="54"/>
                </a:cubicBezTo>
                <a:cubicBezTo>
                  <a:pt x="1" y="95"/>
                  <a:pt x="1" y="148"/>
                  <a:pt x="40" y="175"/>
                </a:cubicBezTo>
                <a:cubicBezTo>
                  <a:pt x="67" y="202"/>
                  <a:pt x="108" y="229"/>
                  <a:pt x="147" y="255"/>
                </a:cubicBezTo>
                <a:cubicBezTo>
                  <a:pt x="174" y="268"/>
                  <a:pt x="215" y="295"/>
                  <a:pt x="241" y="309"/>
                </a:cubicBezTo>
                <a:cubicBezTo>
                  <a:pt x="308" y="348"/>
                  <a:pt x="375" y="389"/>
                  <a:pt x="455" y="429"/>
                </a:cubicBezTo>
                <a:cubicBezTo>
                  <a:pt x="482" y="443"/>
                  <a:pt x="495" y="443"/>
                  <a:pt x="522" y="443"/>
                </a:cubicBezTo>
                <a:lnTo>
                  <a:pt x="562" y="443"/>
                </a:lnTo>
                <a:cubicBezTo>
                  <a:pt x="589" y="429"/>
                  <a:pt x="629" y="402"/>
                  <a:pt x="643" y="375"/>
                </a:cubicBezTo>
                <a:cubicBezTo>
                  <a:pt x="682" y="309"/>
                  <a:pt x="655" y="215"/>
                  <a:pt x="589" y="188"/>
                </a:cubicBezTo>
                <a:cubicBezTo>
                  <a:pt x="522" y="134"/>
                  <a:pt x="429" y="108"/>
                  <a:pt x="348" y="81"/>
                </a:cubicBezTo>
                <a:cubicBezTo>
                  <a:pt x="281" y="54"/>
                  <a:pt x="215" y="15"/>
                  <a:pt x="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5570898" y="2778771"/>
            <a:ext cx="52365" cy="34970"/>
          </a:xfrm>
          <a:custGeom>
            <a:rect b="b" l="l" r="r" t="t"/>
            <a:pathLst>
              <a:path extrusionOk="0" h="402" w="602">
                <a:moveTo>
                  <a:pt x="415" y="1"/>
                </a:moveTo>
                <a:cubicBezTo>
                  <a:pt x="402" y="1"/>
                  <a:pt x="388" y="13"/>
                  <a:pt x="375" y="13"/>
                </a:cubicBezTo>
                <a:cubicBezTo>
                  <a:pt x="334" y="13"/>
                  <a:pt x="295" y="27"/>
                  <a:pt x="254" y="40"/>
                </a:cubicBezTo>
                <a:cubicBezTo>
                  <a:pt x="215" y="54"/>
                  <a:pt x="174" y="67"/>
                  <a:pt x="134" y="94"/>
                </a:cubicBezTo>
                <a:cubicBezTo>
                  <a:pt x="120" y="108"/>
                  <a:pt x="94" y="120"/>
                  <a:pt x="81" y="147"/>
                </a:cubicBezTo>
                <a:cubicBezTo>
                  <a:pt x="54" y="174"/>
                  <a:pt x="27" y="201"/>
                  <a:pt x="27" y="241"/>
                </a:cubicBezTo>
                <a:cubicBezTo>
                  <a:pt x="1" y="322"/>
                  <a:pt x="67" y="402"/>
                  <a:pt x="147" y="402"/>
                </a:cubicBezTo>
                <a:lnTo>
                  <a:pt x="188" y="402"/>
                </a:lnTo>
                <a:cubicBezTo>
                  <a:pt x="201" y="388"/>
                  <a:pt x="227" y="375"/>
                  <a:pt x="254" y="361"/>
                </a:cubicBezTo>
                <a:cubicBezTo>
                  <a:pt x="268" y="361"/>
                  <a:pt x="281" y="348"/>
                  <a:pt x="295" y="334"/>
                </a:cubicBezTo>
                <a:cubicBezTo>
                  <a:pt x="308" y="322"/>
                  <a:pt x="334" y="322"/>
                  <a:pt x="361" y="308"/>
                </a:cubicBezTo>
                <a:cubicBezTo>
                  <a:pt x="388" y="295"/>
                  <a:pt x="415" y="281"/>
                  <a:pt x="442" y="281"/>
                </a:cubicBezTo>
                <a:lnTo>
                  <a:pt x="402" y="281"/>
                </a:lnTo>
                <a:cubicBezTo>
                  <a:pt x="442" y="281"/>
                  <a:pt x="468" y="268"/>
                  <a:pt x="509" y="268"/>
                </a:cubicBezTo>
                <a:cubicBezTo>
                  <a:pt x="522" y="268"/>
                  <a:pt x="522" y="254"/>
                  <a:pt x="536" y="254"/>
                </a:cubicBezTo>
                <a:cubicBezTo>
                  <a:pt x="549" y="241"/>
                  <a:pt x="562" y="241"/>
                  <a:pt x="575" y="227"/>
                </a:cubicBezTo>
                <a:cubicBezTo>
                  <a:pt x="589" y="201"/>
                  <a:pt x="602" y="174"/>
                  <a:pt x="602" y="147"/>
                </a:cubicBezTo>
                <a:cubicBezTo>
                  <a:pt x="602" y="94"/>
                  <a:pt x="562" y="40"/>
                  <a:pt x="509" y="13"/>
                </a:cubicBezTo>
                <a:cubicBezTo>
                  <a:pt x="468" y="13"/>
                  <a:pt x="442" y="1"/>
                  <a:pt x="4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5590644" y="2734580"/>
            <a:ext cx="53583" cy="26793"/>
          </a:xfrm>
          <a:custGeom>
            <a:rect b="b" l="l" r="r" t="t"/>
            <a:pathLst>
              <a:path extrusionOk="0" h="308" w="616">
                <a:moveTo>
                  <a:pt x="523" y="0"/>
                </a:moveTo>
                <a:cubicBezTo>
                  <a:pt x="523" y="0"/>
                  <a:pt x="509" y="0"/>
                  <a:pt x="509" y="13"/>
                </a:cubicBezTo>
                <a:cubicBezTo>
                  <a:pt x="429" y="27"/>
                  <a:pt x="362" y="40"/>
                  <a:pt x="282" y="54"/>
                </a:cubicBezTo>
                <a:cubicBezTo>
                  <a:pt x="255" y="54"/>
                  <a:pt x="215" y="67"/>
                  <a:pt x="175" y="81"/>
                </a:cubicBezTo>
                <a:cubicBezTo>
                  <a:pt x="134" y="93"/>
                  <a:pt x="81" y="107"/>
                  <a:pt x="41" y="147"/>
                </a:cubicBezTo>
                <a:cubicBezTo>
                  <a:pt x="0" y="200"/>
                  <a:pt x="14" y="295"/>
                  <a:pt x="95" y="307"/>
                </a:cubicBezTo>
                <a:lnTo>
                  <a:pt x="134" y="307"/>
                </a:lnTo>
                <a:cubicBezTo>
                  <a:pt x="161" y="307"/>
                  <a:pt x="202" y="307"/>
                  <a:pt x="241" y="295"/>
                </a:cubicBezTo>
                <a:cubicBezTo>
                  <a:pt x="282" y="281"/>
                  <a:pt x="322" y="254"/>
                  <a:pt x="362" y="241"/>
                </a:cubicBezTo>
                <a:cubicBezTo>
                  <a:pt x="429" y="214"/>
                  <a:pt x="496" y="188"/>
                  <a:pt x="562" y="147"/>
                </a:cubicBezTo>
                <a:cubicBezTo>
                  <a:pt x="603" y="134"/>
                  <a:pt x="616" y="81"/>
                  <a:pt x="603" y="54"/>
                </a:cubicBezTo>
                <a:cubicBezTo>
                  <a:pt x="589" y="27"/>
                  <a:pt x="562" y="0"/>
                  <a:pt x="5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5605779" y="2684474"/>
            <a:ext cx="64108" cy="29229"/>
          </a:xfrm>
          <a:custGeom>
            <a:rect b="b" l="l" r="r" t="t"/>
            <a:pathLst>
              <a:path extrusionOk="0" h="336" w="737">
                <a:moveTo>
                  <a:pt x="616" y="1"/>
                </a:moveTo>
                <a:cubicBezTo>
                  <a:pt x="522" y="27"/>
                  <a:pt x="429" y="41"/>
                  <a:pt x="335" y="68"/>
                </a:cubicBezTo>
                <a:cubicBezTo>
                  <a:pt x="295" y="68"/>
                  <a:pt x="255" y="81"/>
                  <a:pt x="215" y="95"/>
                </a:cubicBezTo>
                <a:cubicBezTo>
                  <a:pt x="188" y="95"/>
                  <a:pt x="161" y="108"/>
                  <a:pt x="135" y="108"/>
                </a:cubicBezTo>
                <a:cubicBezTo>
                  <a:pt x="121" y="122"/>
                  <a:pt x="108" y="122"/>
                  <a:pt x="94" y="134"/>
                </a:cubicBezTo>
                <a:lnTo>
                  <a:pt x="54" y="175"/>
                </a:lnTo>
                <a:cubicBezTo>
                  <a:pt x="1" y="215"/>
                  <a:pt x="28" y="309"/>
                  <a:pt x="94" y="322"/>
                </a:cubicBezTo>
                <a:cubicBezTo>
                  <a:pt x="108" y="322"/>
                  <a:pt x="135" y="336"/>
                  <a:pt x="148" y="336"/>
                </a:cubicBezTo>
                <a:cubicBezTo>
                  <a:pt x="161" y="336"/>
                  <a:pt x="188" y="336"/>
                  <a:pt x="201" y="322"/>
                </a:cubicBezTo>
                <a:cubicBezTo>
                  <a:pt x="228" y="322"/>
                  <a:pt x="242" y="322"/>
                  <a:pt x="268" y="309"/>
                </a:cubicBezTo>
                <a:cubicBezTo>
                  <a:pt x="308" y="295"/>
                  <a:pt x="349" y="282"/>
                  <a:pt x="402" y="268"/>
                </a:cubicBezTo>
                <a:cubicBezTo>
                  <a:pt x="482" y="229"/>
                  <a:pt x="576" y="202"/>
                  <a:pt x="656" y="175"/>
                </a:cubicBezTo>
                <a:cubicBezTo>
                  <a:pt x="709" y="161"/>
                  <a:pt x="736" y="108"/>
                  <a:pt x="723" y="68"/>
                </a:cubicBezTo>
                <a:cubicBezTo>
                  <a:pt x="709" y="27"/>
                  <a:pt x="670" y="1"/>
                  <a:pt x="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5737213" y="2676384"/>
            <a:ext cx="23399" cy="112913"/>
          </a:xfrm>
          <a:custGeom>
            <a:rect b="b" l="l" r="r" t="t"/>
            <a:pathLst>
              <a:path extrusionOk="0" h="1298" w="269">
                <a:moveTo>
                  <a:pt x="135" y="1"/>
                </a:moveTo>
                <a:cubicBezTo>
                  <a:pt x="95" y="1"/>
                  <a:pt x="54" y="27"/>
                  <a:pt x="42" y="94"/>
                </a:cubicBezTo>
                <a:cubicBezTo>
                  <a:pt x="15" y="281"/>
                  <a:pt x="15" y="468"/>
                  <a:pt x="1" y="669"/>
                </a:cubicBezTo>
                <a:cubicBezTo>
                  <a:pt x="1" y="762"/>
                  <a:pt x="1" y="869"/>
                  <a:pt x="15" y="964"/>
                </a:cubicBezTo>
                <a:cubicBezTo>
                  <a:pt x="15" y="1057"/>
                  <a:pt x="15" y="1164"/>
                  <a:pt x="68" y="1258"/>
                </a:cubicBezTo>
                <a:cubicBezTo>
                  <a:pt x="81" y="1285"/>
                  <a:pt x="108" y="1297"/>
                  <a:pt x="135" y="1297"/>
                </a:cubicBezTo>
                <a:cubicBezTo>
                  <a:pt x="175" y="1297"/>
                  <a:pt x="215" y="1271"/>
                  <a:pt x="242" y="1231"/>
                </a:cubicBezTo>
                <a:cubicBezTo>
                  <a:pt x="268" y="1137"/>
                  <a:pt x="256" y="1030"/>
                  <a:pt x="242" y="937"/>
                </a:cubicBezTo>
                <a:cubicBezTo>
                  <a:pt x="242" y="843"/>
                  <a:pt x="229" y="750"/>
                  <a:pt x="229" y="655"/>
                </a:cubicBezTo>
                <a:cubicBezTo>
                  <a:pt x="215" y="468"/>
                  <a:pt x="215" y="281"/>
                  <a:pt x="215" y="94"/>
                </a:cubicBezTo>
                <a:cubicBezTo>
                  <a:pt x="215" y="27"/>
                  <a:pt x="175" y="1"/>
                  <a:pt x="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769833" y="2653070"/>
            <a:ext cx="22268" cy="98995"/>
          </a:xfrm>
          <a:custGeom>
            <a:rect b="b" l="l" r="r" t="t"/>
            <a:pathLst>
              <a:path extrusionOk="0" h="1138" w="256">
                <a:moveTo>
                  <a:pt x="134" y="1"/>
                </a:moveTo>
                <a:cubicBezTo>
                  <a:pt x="95" y="1"/>
                  <a:pt x="68" y="28"/>
                  <a:pt x="54" y="67"/>
                </a:cubicBezTo>
                <a:cubicBezTo>
                  <a:pt x="41" y="228"/>
                  <a:pt x="27" y="388"/>
                  <a:pt x="27" y="549"/>
                </a:cubicBezTo>
                <a:cubicBezTo>
                  <a:pt x="14" y="697"/>
                  <a:pt x="0" y="857"/>
                  <a:pt x="14" y="1018"/>
                </a:cubicBezTo>
                <a:cubicBezTo>
                  <a:pt x="14" y="1098"/>
                  <a:pt x="68" y="1137"/>
                  <a:pt x="134" y="1137"/>
                </a:cubicBezTo>
                <a:cubicBezTo>
                  <a:pt x="188" y="1137"/>
                  <a:pt x="241" y="1098"/>
                  <a:pt x="255" y="1018"/>
                </a:cubicBezTo>
                <a:cubicBezTo>
                  <a:pt x="255" y="857"/>
                  <a:pt x="241" y="697"/>
                  <a:pt x="228" y="549"/>
                </a:cubicBezTo>
                <a:cubicBezTo>
                  <a:pt x="228" y="388"/>
                  <a:pt x="214" y="228"/>
                  <a:pt x="202" y="67"/>
                </a:cubicBezTo>
                <a:cubicBezTo>
                  <a:pt x="202" y="28"/>
                  <a:pt x="161" y="1"/>
                  <a:pt x="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801321" y="2606531"/>
            <a:ext cx="24443" cy="90905"/>
          </a:xfrm>
          <a:custGeom>
            <a:rect b="b" l="l" r="r" t="t"/>
            <a:pathLst>
              <a:path extrusionOk="0" h="1045" w="281">
                <a:moveTo>
                  <a:pt x="93" y="1"/>
                </a:moveTo>
                <a:cubicBezTo>
                  <a:pt x="54" y="1"/>
                  <a:pt x="0" y="28"/>
                  <a:pt x="13" y="81"/>
                </a:cubicBezTo>
                <a:cubicBezTo>
                  <a:pt x="27" y="228"/>
                  <a:pt x="40" y="362"/>
                  <a:pt x="40" y="495"/>
                </a:cubicBezTo>
                <a:cubicBezTo>
                  <a:pt x="40" y="643"/>
                  <a:pt x="27" y="777"/>
                  <a:pt x="27" y="923"/>
                </a:cubicBezTo>
                <a:cubicBezTo>
                  <a:pt x="27" y="991"/>
                  <a:pt x="80" y="1044"/>
                  <a:pt x="147" y="1044"/>
                </a:cubicBezTo>
                <a:cubicBezTo>
                  <a:pt x="214" y="1044"/>
                  <a:pt x="254" y="991"/>
                  <a:pt x="268" y="923"/>
                </a:cubicBezTo>
                <a:cubicBezTo>
                  <a:pt x="281" y="777"/>
                  <a:pt x="268" y="629"/>
                  <a:pt x="254" y="495"/>
                </a:cubicBezTo>
                <a:cubicBezTo>
                  <a:pt x="241" y="349"/>
                  <a:pt x="214" y="201"/>
                  <a:pt x="187" y="54"/>
                </a:cubicBezTo>
                <a:cubicBezTo>
                  <a:pt x="173" y="14"/>
                  <a:pt x="134" y="1"/>
                  <a:pt x="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845510" y="2556512"/>
            <a:ext cx="19833" cy="69853"/>
          </a:xfrm>
          <a:custGeom>
            <a:rect b="b" l="l" r="r" t="t"/>
            <a:pathLst>
              <a:path extrusionOk="0" h="803" w="228">
                <a:moveTo>
                  <a:pt x="107" y="0"/>
                </a:moveTo>
                <a:cubicBezTo>
                  <a:pt x="67" y="0"/>
                  <a:pt x="27" y="41"/>
                  <a:pt x="27" y="94"/>
                </a:cubicBezTo>
                <a:lnTo>
                  <a:pt x="13" y="402"/>
                </a:lnTo>
                <a:lnTo>
                  <a:pt x="13" y="549"/>
                </a:lnTo>
                <a:lnTo>
                  <a:pt x="13" y="616"/>
                </a:lnTo>
                <a:cubicBezTo>
                  <a:pt x="0" y="656"/>
                  <a:pt x="0" y="696"/>
                  <a:pt x="13" y="723"/>
                </a:cubicBezTo>
                <a:cubicBezTo>
                  <a:pt x="27" y="763"/>
                  <a:pt x="67" y="803"/>
                  <a:pt x="107" y="803"/>
                </a:cubicBezTo>
                <a:cubicBezTo>
                  <a:pt x="161" y="790"/>
                  <a:pt x="188" y="763"/>
                  <a:pt x="214" y="723"/>
                </a:cubicBezTo>
                <a:cubicBezTo>
                  <a:pt x="227" y="696"/>
                  <a:pt x="214" y="656"/>
                  <a:pt x="214" y="629"/>
                </a:cubicBezTo>
                <a:lnTo>
                  <a:pt x="214" y="549"/>
                </a:lnTo>
                <a:lnTo>
                  <a:pt x="214" y="402"/>
                </a:lnTo>
                <a:lnTo>
                  <a:pt x="201" y="94"/>
                </a:lnTo>
                <a:cubicBezTo>
                  <a:pt x="201" y="41"/>
                  <a:pt x="161" y="0"/>
                  <a:pt x="1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711640" y="2459953"/>
            <a:ext cx="85071" cy="37319"/>
          </a:xfrm>
          <a:custGeom>
            <a:rect b="b" l="l" r="r" t="t"/>
            <a:pathLst>
              <a:path extrusionOk="0" h="429" w="978">
                <a:moveTo>
                  <a:pt x="883" y="1"/>
                </a:moveTo>
                <a:cubicBezTo>
                  <a:pt x="750" y="27"/>
                  <a:pt x="616" y="54"/>
                  <a:pt x="496" y="81"/>
                </a:cubicBezTo>
                <a:cubicBezTo>
                  <a:pt x="429" y="94"/>
                  <a:pt x="362" y="108"/>
                  <a:pt x="309" y="134"/>
                </a:cubicBezTo>
                <a:cubicBezTo>
                  <a:pt x="241" y="147"/>
                  <a:pt x="175" y="161"/>
                  <a:pt x="122" y="188"/>
                </a:cubicBezTo>
                <a:cubicBezTo>
                  <a:pt x="54" y="201"/>
                  <a:pt x="1" y="268"/>
                  <a:pt x="27" y="334"/>
                </a:cubicBezTo>
                <a:cubicBezTo>
                  <a:pt x="41" y="402"/>
                  <a:pt x="95" y="429"/>
                  <a:pt x="148" y="429"/>
                </a:cubicBezTo>
                <a:lnTo>
                  <a:pt x="188" y="429"/>
                </a:lnTo>
                <a:cubicBezTo>
                  <a:pt x="255" y="415"/>
                  <a:pt x="309" y="388"/>
                  <a:pt x="375" y="361"/>
                </a:cubicBezTo>
                <a:lnTo>
                  <a:pt x="576" y="281"/>
                </a:lnTo>
                <a:cubicBezTo>
                  <a:pt x="696" y="227"/>
                  <a:pt x="817" y="188"/>
                  <a:pt x="937" y="134"/>
                </a:cubicBezTo>
                <a:cubicBezTo>
                  <a:pt x="964" y="120"/>
                  <a:pt x="978" y="67"/>
                  <a:pt x="964" y="40"/>
                </a:cubicBezTo>
                <a:cubicBezTo>
                  <a:pt x="951" y="13"/>
                  <a:pt x="924" y="1"/>
                  <a:pt x="8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5764092" y="2421503"/>
            <a:ext cx="61672" cy="24531"/>
          </a:xfrm>
          <a:custGeom>
            <a:rect b="b" l="l" r="r" t="t"/>
            <a:pathLst>
              <a:path extrusionOk="0" h="282" w="709">
                <a:moveTo>
                  <a:pt x="508" y="1"/>
                </a:moveTo>
                <a:cubicBezTo>
                  <a:pt x="441" y="1"/>
                  <a:pt x="375" y="1"/>
                  <a:pt x="321" y="14"/>
                </a:cubicBezTo>
                <a:cubicBezTo>
                  <a:pt x="268" y="27"/>
                  <a:pt x="214" y="27"/>
                  <a:pt x="161" y="54"/>
                </a:cubicBezTo>
                <a:cubicBezTo>
                  <a:pt x="147" y="68"/>
                  <a:pt x="120" y="68"/>
                  <a:pt x="93" y="81"/>
                </a:cubicBezTo>
                <a:cubicBezTo>
                  <a:pt x="80" y="95"/>
                  <a:pt x="54" y="121"/>
                  <a:pt x="40" y="148"/>
                </a:cubicBezTo>
                <a:cubicBezTo>
                  <a:pt x="13" y="161"/>
                  <a:pt x="0" y="202"/>
                  <a:pt x="13" y="229"/>
                </a:cubicBezTo>
                <a:cubicBezTo>
                  <a:pt x="27" y="255"/>
                  <a:pt x="54" y="282"/>
                  <a:pt x="80" y="282"/>
                </a:cubicBezTo>
                <a:lnTo>
                  <a:pt x="93" y="282"/>
                </a:lnTo>
                <a:cubicBezTo>
                  <a:pt x="120" y="282"/>
                  <a:pt x="147" y="282"/>
                  <a:pt x="173" y="268"/>
                </a:cubicBezTo>
                <a:cubicBezTo>
                  <a:pt x="200" y="268"/>
                  <a:pt x="214" y="255"/>
                  <a:pt x="241" y="241"/>
                </a:cubicBezTo>
                <a:cubicBezTo>
                  <a:pt x="280" y="241"/>
                  <a:pt x="321" y="215"/>
                  <a:pt x="361" y="202"/>
                </a:cubicBezTo>
                <a:cubicBezTo>
                  <a:pt x="414" y="188"/>
                  <a:pt x="455" y="188"/>
                  <a:pt x="494" y="175"/>
                </a:cubicBezTo>
                <a:lnTo>
                  <a:pt x="615" y="175"/>
                </a:lnTo>
                <a:cubicBezTo>
                  <a:pt x="669" y="175"/>
                  <a:pt x="709" y="134"/>
                  <a:pt x="709" y="81"/>
                </a:cubicBezTo>
                <a:cubicBezTo>
                  <a:pt x="696" y="41"/>
                  <a:pt x="669" y="14"/>
                  <a:pt x="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7049730" y="1653555"/>
            <a:ext cx="21050" cy="54804"/>
          </a:xfrm>
          <a:custGeom>
            <a:rect b="b" l="l" r="r" t="t"/>
            <a:pathLst>
              <a:path extrusionOk="0" h="630" w="242">
                <a:moveTo>
                  <a:pt x="121" y="0"/>
                </a:moveTo>
                <a:cubicBezTo>
                  <a:pt x="95" y="0"/>
                  <a:pt x="54" y="27"/>
                  <a:pt x="41" y="54"/>
                </a:cubicBezTo>
                <a:cubicBezTo>
                  <a:pt x="27" y="148"/>
                  <a:pt x="14" y="241"/>
                  <a:pt x="14" y="321"/>
                </a:cubicBezTo>
                <a:cubicBezTo>
                  <a:pt x="14" y="375"/>
                  <a:pt x="0" y="415"/>
                  <a:pt x="14" y="455"/>
                </a:cubicBezTo>
                <a:cubicBezTo>
                  <a:pt x="14" y="482"/>
                  <a:pt x="14" y="522"/>
                  <a:pt x="27" y="549"/>
                </a:cubicBezTo>
                <a:cubicBezTo>
                  <a:pt x="41" y="576"/>
                  <a:pt x="54" y="589"/>
                  <a:pt x="68" y="616"/>
                </a:cubicBezTo>
                <a:cubicBezTo>
                  <a:pt x="81" y="629"/>
                  <a:pt x="107" y="629"/>
                  <a:pt x="121" y="629"/>
                </a:cubicBezTo>
                <a:cubicBezTo>
                  <a:pt x="148" y="629"/>
                  <a:pt x="161" y="629"/>
                  <a:pt x="175" y="616"/>
                </a:cubicBezTo>
                <a:cubicBezTo>
                  <a:pt x="188" y="589"/>
                  <a:pt x="202" y="576"/>
                  <a:pt x="214" y="549"/>
                </a:cubicBezTo>
                <a:cubicBezTo>
                  <a:pt x="228" y="522"/>
                  <a:pt x="241" y="482"/>
                  <a:pt x="241" y="455"/>
                </a:cubicBezTo>
                <a:cubicBezTo>
                  <a:pt x="241" y="415"/>
                  <a:pt x="241" y="375"/>
                  <a:pt x="228" y="321"/>
                </a:cubicBezTo>
                <a:cubicBezTo>
                  <a:pt x="228" y="241"/>
                  <a:pt x="214" y="148"/>
                  <a:pt x="202" y="54"/>
                </a:cubicBezTo>
                <a:cubicBezTo>
                  <a:pt x="202" y="27"/>
                  <a:pt x="161" y="0"/>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7107923" y="1594228"/>
            <a:ext cx="59411" cy="24444"/>
          </a:xfrm>
          <a:custGeom>
            <a:rect b="b" l="l" r="r" t="t"/>
            <a:pathLst>
              <a:path extrusionOk="0" h="281" w="683">
                <a:moveTo>
                  <a:pt x="522" y="1"/>
                </a:moveTo>
                <a:cubicBezTo>
                  <a:pt x="496" y="1"/>
                  <a:pt x="469" y="13"/>
                  <a:pt x="428" y="13"/>
                </a:cubicBezTo>
                <a:cubicBezTo>
                  <a:pt x="389" y="27"/>
                  <a:pt x="348" y="40"/>
                  <a:pt x="308" y="40"/>
                </a:cubicBezTo>
                <a:cubicBezTo>
                  <a:pt x="214" y="67"/>
                  <a:pt x="121" y="94"/>
                  <a:pt x="41" y="147"/>
                </a:cubicBezTo>
                <a:cubicBezTo>
                  <a:pt x="14" y="161"/>
                  <a:pt x="0" y="188"/>
                  <a:pt x="14" y="215"/>
                </a:cubicBezTo>
                <a:cubicBezTo>
                  <a:pt x="14" y="241"/>
                  <a:pt x="27" y="268"/>
                  <a:pt x="54" y="268"/>
                </a:cubicBezTo>
                <a:cubicBezTo>
                  <a:pt x="94" y="268"/>
                  <a:pt x="121" y="281"/>
                  <a:pt x="161" y="281"/>
                </a:cubicBezTo>
                <a:cubicBezTo>
                  <a:pt x="214" y="281"/>
                  <a:pt x="282" y="268"/>
                  <a:pt x="348" y="254"/>
                </a:cubicBezTo>
                <a:cubicBezTo>
                  <a:pt x="401" y="254"/>
                  <a:pt x="442" y="241"/>
                  <a:pt x="482" y="227"/>
                </a:cubicBezTo>
                <a:cubicBezTo>
                  <a:pt x="535" y="215"/>
                  <a:pt x="603" y="215"/>
                  <a:pt x="642" y="174"/>
                </a:cubicBezTo>
                <a:cubicBezTo>
                  <a:pt x="683" y="120"/>
                  <a:pt x="683" y="40"/>
                  <a:pt x="616" y="13"/>
                </a:cubicBezTo>
                <a:cubicBezTo>
                  <a:pt x="589" y="1"/>
                  <a:pt x="576" y="1"/>
                  <a:pt x="5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7139325" y="1721060"/>
            <a:ext cx="24530" cy="90818"/>
          </a:xfrm>
          <a:custGeom>
            <a:rect b="b" l="l" r="r" t="t"/>
            <a:pathLst>
              <a:path extrusionOk="0" h="1044" w="282">
                <a:moveTo>
                  <a:pt x="121" y="0"/>
                </a:moveTo>
                <a:cubicBezTo>
                  <a:pt x="94" y="0"/>
                  <a:pt x="67" y="14"/>
                  <a:pt x="67" y="41"/>
                </a:cubicBezTo>
                <a:cubicBezTo>
                  <a:pt x="14" y="201"/>
                  <a:pt x="1" y="348"/>
                  <a:pt x="1" y="508"/>
                </a:cubicBezTo>
                <a:cubicBezTo>
                  <a:pt x="1" y="669"/>
                  <a:pt x="28" y="829"/>
                  <a:pt x="81" y="977"/>
                </a:cubicBezTo>
                <a:cubicBezTo>
                  <a:pt x="94" y="1017"/>
                  <a:pt x="135" y="1043"/>
                  <a:pt x="174" y="1043"/>
                </a:cubicBezTo>
                <a:lnTo>
                  <a:pt x="201" y="1043"/>
                </a:lnTo>
                <a:cubicBezTo>
                  <a:pt x="255" y="1031"/>
                  <a:pt x="281" y="977"/>
                  <a:pt x="268" y="924"/>
                </a:cubicBezTo>
                <a:cubicBezTo>
                  <a:pt x="242" y="790"/>
                  <a:pt x="201" y="656"/>
                  <a:pt x="188" y="508"/>
                </a:cubicBezTo>
                <a:cubicBezTo>
                  <a:pt x="174" y="362"/>
                  <a:pt x="174" y="214"/>
                  <a:pt x="188" y="80"/>
                </a:cubicBezTo>
                <a:cubicBezTo>
                  <a:pt x="201" y="27"/>
                  <a:pt x="161" y="0"/>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7356874" y="2221339"/>
            <a:ext cx="85071" cy="48975"/>
          </a:xfrm>
          <a:custGeom>
            <a:rect b="b" l="l" r="r" t="t"/>
            <a:pathLst>
              <a:path extrusionOk="0" h="563" w="978">
                <a:moveTo>
                  <a:pt x="108" y="1"/>
                </a:moveTo>
                <a:cubicBezTo>
                  <a:pt x="81" y="1"/>
                  <a:pt x="54" y="15"/>
                  <a:pt x="27" y="42"/>
                </a:cubicBezTo>
                <a:cubicBezTo>
                  <a:pt x="1" y="68"/>
                  <a:pt x="1" y="108"/>
                  <a:pt x="27" y="149"/>
                </a:cubicBezTo>
                <a:cubicBezTo>
                  <a:pt x="54" y="215"/>
                  <a:pt x="134" y="268"/>
                  <a:pt x="202" y="322"/>
                </a:cubicBezTo>
                <a:cubicBezTo>
                  <a:pt x="255" y="363"/>
                  <a:pt x="322" y="402"/>
                  <a:pt x="389" y="429"/>
                </a:cubicBezTo>
                <a:cubicBezTo>
                  <a:pt x="469" y="470"/>
                  <a:pt x="536" y="509"/>
                  <a:pt x="616" y="523"/>
                </a:cubicBezTo>
                <a:cubicBezTo>
                  <a:pt x="670" y="536"/>
                  <a:pt x="750" y="563"/>
                  <a:pt x="817" y="563"/>
                </a:cubicBezTo>
                <a:cubicBezTo>
                  <a:pt x="830" y="563"/>
                  <a:pt x="857" y="563"/>
                  <a:pt x="884" y="550"/>
                </a:cubicBezTo>
                <a:cubicBezTo>
                  <a:pt x="924" y="536"/>
                  <a:pt x="951" y="509"/>
                  <a:pt x="964" y="470"/>
                </a:cubicBezTo>
                <a:cubicBezTo>
                  <a:pt x="978" y="443"/>
                  <a:pt x="964" y="389"/>
                  <a:pt x="937" y="363"/>
                </a:cubicBezTo>
                <a:cubicBezTo>
                  <a:pt x="871" y="309"/>
                  <a:pt x="777" y="295"/>
                  <a:pt x="696" y="268"/>
                </a:cubicBezTo>
                <a:cubicBezTo>
                  <a:pt x="670" y="268"/>
                  <a:pt x="630" y="256"/>
                  <a:pt x="603" y="242"/>
                </a:cubicBezTo>
                <a:cubicBezTo>
                  <a:pt x="576" y="229"/>
                  <a:pt x="563" y="229"/>
                  <a:pt x="550" y="229"/>
                </a:cubicBezTo>
                <a:cubicBezTo>
                  <a:pt x="550" y="215"/>
                  <a:pt x="536" y="215"/>
                  <a:pt x="523" y="215"/>
                </a:cubicBezTo>
                <a:lnTo>
                  <a:pt x="509" y="215"/>
                </a:lnTo>
                <a:cubicBezTo>
                  <a:pt x="456" y="188"/>
                  <a:pt x="389" y="149"/>
                  <a:pt x="336" y="122"/>
                </a:cubicBezTo>
                <a:cubicBezTo>
                  <a:pt x="268" y="81"/>
                  <a:pt x="202" y="28"/>
                  <a:pt x="134" y="1"/>
                </a:cubicBezTo>
                <a:close/>
              </a:path>
            </a:pathLst>
          </a:custGeom>
          <a:solidFill>
            <a:srgbClr val="0A34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7368530" y="2187674"/>
            <a:ext cx="71067" cy="28011"/>
          </a:xfrm>
          <a:custGeom>
            <a:rect b="b" l="l" r="r" t="t"/>
            <a:pathLst>
              <a:path extrusionOk="0" h="322" w="817">
                <a:moveTo>
                  <a:pt x="107" y="0"/>
                </a:moveTo>
                <a:cubicBezTo>
                  <a:pt x="54" y="0"/>
                  <a:pt x="14" y="40"/>
                  <a:pt x="14" y="94"/>
                </a:cubicBezTo>
                <a:cubicBezTo>
                  <a:pt x="0" y="147"/>
                  <a:pt x="41" y="188"/>
                  <a:pt x="81" y="201"/>
                </a:cubicBezTo>
                <a:cubicBezTo>
                  <a:pt x="134" y="214"/>
                  <a:pt x="188" y="241"/>
                  <a:pt x="241" y="254"/>
                </a:cubicBezTo>
                <a:lnTo>
                  <a:pt x="402" y="295"/>
                </a:lnTo>
                <a:cubicBezTo>
                  <a:pt x="469" y="308"/>
                  <a:pt x="536" y="322"/>
                  <a:pt x="589" y="322"/>
                </a:cubicBezTo>
                <a:lnTo>
                  <a:pt x="656" y="322"/>
                </a:lnTo>
                <a:cubicBezTo>
                  <a:pt x="696" y="322"/>
                  <a:pt x="750" y="308"/>
                  <a:pt x="790" y="281"/>
                </a:cubicBezTo>
                <a:cubicBezTo>
                  <a:pt x="817" y="241"/>
                  <a:pt x="817" y="214"/>
                  <a:pt x="790" y="174"/>
                </a:cubicBezTo>
                <a:cubicBezTo>
                  <a:pt x="763" y="107"/>
                  <a:pt x="696" y="94"/>
                  <a:pt x="630" y="67"/>
                </a:cubicBezTo>
                <a:cubicBezTo>
                  <a:pt x="576" y="54"/>
                  <a:pt x="523" y="40"/>
                  <a:pt x="469" y="40"/>
                </a:cubicBezTo>
                <a:cubicBezTo>
                  <a:pt x="416" y="27"/>
                  <a:pt x="362" y="27"/>
                  <a:pt x="295" y="13"/>
                </a:cubicBezTo>
                <a:cubicBezTo>
                  <a:pt x="241" y="0"/>
                  <a:pt x="175" y="0"/>
                  <a:pt x="107" y="0"/>
                </a:cubicBezTo>
                <a:close/>
              </a:path>
            </a:pathLst>
          </a:custGeom>
          <a:solidFill>
            <a:srgbClr val="0A34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7237096" y="2163230"/>
            <a:ext cx="55931" cy="65242"/>
          </a:xfrm>
          <a:custGeom>
            <a:rect b="b" l="l" r="r" t="t"/>
            <a:pathLst>
              <a:path extrusionOk="0" h="750" w="643">
                <a:moveTo>
                  <a:pt x="536" y="0"/>
                </a:moveTo>
                <a:cubicBezTo>
                  <a:pt x="509" y="0"/>
                  <a:pt x="482" y="14"/>
                  <a:pt x="455" y="27"/>
                </a:cubicBezTo>
                <a:cubicBezTo>
                  <a:pt x="388" y="94"/>
                  <a:pt x="322" y="174"/>
                  <a:pt x="254" y="255"/>
                </a:cubicBezTo>
                <a:cubicBezTo>
                  <a:pt x="227" y="294"/>
                  <a:pt x="188" y="335"/>
                  <a:pt x="161" y="375"/>
                </a:cubicBezTo>
                <a:cubicBezTo>
                  <a:pt x="120" y="415"/>
                  <a:pt x="81" y="469"/>
                  <a:pt x="54" y="508"/>
                </a:cubicBezTo>
                <a:cubicBezTo>
                  <a:pt x="27" y="576"/>
                  <a:pt x="0" y="656"/>
                  <a:pt x="27" y="710"/>
                </a:cubicBezTo>
                <a:cubicBezTo>
                  <a:pt x="40" y="749"/>
                  <a:pt x="81" y="749"/>
                  <a:pt x="108" y="749"/>
                </a:cubicBezTo>
                <a:lnTo>
                  <a:pt x="134" y="749"/>
                </a:lnTo>
                <a:cubicBezTo>
                  <a:pt x="174" y="749"/>
                  <a:pt x="201" y="722"/>
                  <a:pt x="227" y="710"/>
                </a:cubicBezTo>
                <a:cubicBezTo>
                  <a:pt x="281" y="669"/>
                  <a:pt x="308" y="615"/>
                  <a:pt x="348" y="576"/>
                </a:cubicBezTo>
                <a:cubicBezTo>
                  <a:pt x="375" y="535"/>
                  <a:pt x="402" y="495"/>
                  <a:pt x="429" y="442"/>
                </a:cubicBezTo>
                <a:cubicBezTo>
                  <a:pt x="495" y="348"/>
                  <a:pt x="562" y="255"/>
                  <a:pt x="616" y="148"/>
                </a:cubicBezTo>
                <a:cubicBezTo>
                  <a:pt x="643" y="107"/>
                  <a:pt x="629" y="54"/>
                  <a:pt x="589" y="27"/>
                </a:cubicBezTo>
                <a:cubicBezTo>
                  <a:pt x="575" y="14"/>
                  <a:pt x="548" y="0"/>
                  <a:pt x="536" y="0"/>
                </a:cubicBezTo>
                <a:close/>
              </a:path>
            </a:pathLst>
          </a:custGeom>
          <a:solidFill>
            <a:srgbClr val="0A34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7268497" y="2201592"/>
            <a:ext cx="46624" cy="57065"/>
          </a:xfrm>
          <a:custGeom>
            <a:rect b="b" l="l" r="r" t="t"/>
            <a:pathLst>
              <a:path extrusionOk="0" h="656" w="536">
                <a:moveTo>
                  <a:pt x="442" y="1"/>
                </a:moveTo>
                <a:cubicBezTo>
                  <a:pt x="428" y="1"/>
                  <a:pt x="401" y="14"/>
                  <a:pt x="389" y="28"/>
                </a:cubicBezTo>
                <a:cubicBezTo>
                  <a:pt x="362" y="54"/>
                  <a:pt x="335" y="81"/>
                  <a:pt x="308" y="121"/>
                </a:cubicBezTo>
                <a:cubicBezTo>
                  <a:pt x="282" y="148"/>
                  <a:pt x="255" y="174"/>
                  <a:pt x="228" y="215"/>
                </a:cubicBezTo>
                <a:cubicBezTo>
                  <a:pt x="175" y="281"/>
                  <a:pt x="107" y="349"/>
                  <a:pt x="54" y="429"/>
                </a:cubicBezTo>
                <a:cubicBezTo>
                  <a:pt x="14" y="483"/>
                  <a:pt x="0" y="549"/>
                  <a:pt x="27" y="602"/>
                </a:cubicBezTo>
                <a:cubicBezTo>
                  <a:pt x="54" y="643"/>
                  <a:pt x="80" y="656"/>
                  <a:pt x="121" y="656"/>
                </a:cubicBezTo>
                <a:cubicBezTo>
                  <a:pt x="161" y="656"/>
                  <a:pt x="201" y="629"/>
                  <a:pt x="228" y="602"/>
                </a:cubicBezTo>
                <a:cubicBezTo>
                  <a:pt x="268" y="563"/>
                  <a:pt x="294" y="522"/>
                  <a:pt x="321" y="483"/>
                </a:cubicBezTo>
                <a:cubicBezTo>
                  <a:pt x="335" y="442"/>
                  <a:pt x="362" y="402"/>
                  <a:pt x="375" y="376"/>
                </a:cubicBezTo>
                <a:lnTo>
                  <a:pt x="455" y="255"/>
                </a:lnTo>
                <a:cubicBezTo>
                  <a:pt x="469" y="215"/>
                  <a:pt x="496" y="174"/>
                  <a:pt x="508" y="121"/>
                </a:cubicBezTo>
                <a:cubicBezTo>
                  <a:pt x="535" y="81"/>
                  <a:pt x="522" y="41"/>
                  <a:pt x="496" y="28"/>
                </a:cubicBezTo>
                <a:cubicBezTo>
                  <a:pt x="482" y="14"/>
                  <a:pt x="469" y="1"/>
                  <a:pt x="442" y="1"/>
                </a:cubicBezTo>
                <a:close/>
              </a:path>
            </a:pathLst>
          </a:custGeom>
          <a:solidFill>
            <a:srgbClr val="0A34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7316252" y="2333034"/>
            <a:ext cx="33750" cy="81597"/>
          </a:xfrm>
          <a:custGeom>
            <a:rect b="b" l="l" r="r" t="t"/>
            <a:pathLst>
              <a:path extrusionOk="0" h="938" w="388">
                <a:moveTo>
                  <a:pt x="241" y="1"/>
                </a:moveTo>
                <a:cubicBezTo>
                  <a:pt x="214" y="1"/>
                  <a:pt x="187" y="15"/>
                  <a:pt x="173" y="28"/>
                </a:cubicBezTo>
                <a:cubicBezTo>
                  <a:pt x="54" y="135"/>
                  <a:pt x="0" y="309"/>
                  <a:pt x="0" y="470"/>
                </a:cubicBezTo>
                <a:cubicBezTo>
                  <a:pt x="0" y="630"/>
                  <a:pt x="54" y="804"/>
                  <a:pt x="187" y="911"/>
                </a:cubicBezTo>
                <a:cubicBezTo>
                  <a:pt x="200" y="924"/>
                  <a:pt x="241" y="937"/>
                  <a:pt x="268" y="937"/>
                </a:cubicBezTo>
                <a:cubicBezTo>
                  <a:pt x="294" y="937"/>
                  <a:pt x="307" y="937"/>
                  <a:pt x="334" y="924"/>
                </a:cubicBezTo>
                <a:cubicBezTo>
                  <a:pt x="375" y="884"/>
                  <a:pt x="387" y="817"/>
                  <a:pt x="361" y="764"/>
                </a:cubicBezTo>
                <a:lnTo>
                  <a:pt x="348" y="750"/>
                </a:lnTo>
                <a:lnTo>
                  <a:pt x="348" y="737"/>
                </a:lnTo>
                <a:lnTo>
                  <a:pt x="348" y="723"/>
                </a:lnTo>
                <a:lnTo>
                  <a:pt x="334" y="723"/>
                </a:lnTo>
                <a:cubicBezTo>
                  <a:pt x="334" y="710"/>
                  <a:pt x="321" y="697"/>
                  <a:pt x="321" y="684"/>
                </a:cubicBezTo>
                <a:cubicBezTo>
                  <a:pt x="321" y="670"/>
                  <a:pt x="307" y="657"/>
                  <a:pt x="307" y="657"/>
                </a:cubicBezTo>
                <a:lnTo>
                  <a:pt x="307" y="670"/>
                </a:lnTo>
                <a:cubicBezTo>
                  <a:pt x="307" y="657"/>
                  <a:pt x="307" y="643"/>
                  <a:pt x="294" y="616"/>
                </a:cubicBezTo>
                <a:cubicBezTo>
                  <a:pt x="294" y="590"/>
                  <a:pt x="280" y="563"/>
                  <a:pt x="268" y="536"/>
                </a:cubicBezTo>
                <a:lnTo>
                  <a:pt x="268" y="496"/>
                </a:lnTo>
                <a:lnTo>
                  <a:pt x="268" y="483"/>
                </a:lnTo>
                <a:lnTo>
                  <a:pt x="268" y="456"/>
                </a:lnTo>
                <a:lnTo>
                  <a:pt x="268" y="376"/>
                </a:lnTo>
                <a:lnTo>
                  <a:pt x="268" y="349"/>
                </a:lnTo>
                <a:lnTo>
                  <a:pt x="268" y="336"/>
                </a:lnTo>
                <a:lnTo>
                  <a:pt x="268" y="322"/>
                </a:lnTo>
                <a:lnTo>
                  <a:pt x="268" y="295"/>
                </a:lnTo>
                <a:cubicBezTo>
                  <a:pt x="280" y="282"/>
                  <a:pt x="280" y="269"/>
                  <a:pt x="280" y="256"/>
                </a:cubicBezTo>
                <a:cubicBezTo>
                  <a:pt x="294" y="242"/>
                  <a:pt x="294" y="242"/>
                  <a:pt x="294" y="229"/>
                </a:cubicBezTo>
                <a:lnTo>
                  <a:pt x="294" y="215"/>
                </a:lnTo>
                <a:cubicBezTo>
                  <a:pt x="307" y="215"/>
                  <a:pt x="307" y="202"/>
                  <a:pt x="307" y="188"/>
                </a:cubicBezTo>
                <a:lnTo>
                  <a:pt x="321" y="175"/>
                </a:lnTo>
                <a:cubicBezTo>
                  <a:pt x="321" y="161"/>
                  <a:pt x="321" y="135"/>
                  <a:pt x="334" y="122"/>
                </a:cubicBezTo>
                <a:cubicBezTo>
                  <a:pt x="348" y="81"/>
                  <a:pt x="321" y="28"/>
                  <a:pt x="294" y="15"/>
                </a:cubicBezTo>
                <a:cubicBezTo>
                  <a:pt x="268" y="1"/>
                  <a:pt x="254" y="1"/>
                  <a:pt x="241" y="1"/>
                </a:cubicBezTo>
                <a:close/>
              </a:path>
            </a:pathLst>
          </a:custGeom>
          <a:solidFill>
            <a:srgbClr val="0A34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7669933" y="2565820"/>
            <a:ext cx="34968" cy="71071"/>
          </a:xfrm>
          <a:custGeom>
            <a:rect b="b" l="l" r="r" t="t"/>
            <a:pathLst>
              <a:path extrusionOk="0" h="817" w="402">
                <a:moveTo>
                  <a:pt x="308" y="0"/>
                </a:moveTo>
                <a:cubicBezTo>
                  <a:pt x="281" y="0"/>
                  <a:pt x="254" y="14"/>
                  <a:pt x="241" y="41"/>
                </a:cubicBezTo>
                <a:cubicBezTo>
                  <a:pt x="188" y="148"/>
                  <a:pt x="147" y="255"/>
                  <a:pt x="107" y="362"/>
                </a:cubicBezTo>
                <a:cubicBezTo>
                  <a:pt x="94" y="415"/>
                  <a:pt x="67" y="469"/>
                  <a:pt x="54" y="509"/>
                </a:cubicBezTo>
                <a:cubicBezTo>
                  <a:pt x="27" y="576"/>
                  <a:pt x="0" y="629"/>
                  <a:pt x="0" y="696"/>
                </a:cubicBezTo>
                <a:cubicBezTo>
                  <a:pt x="0" y="749"/>
                  <a:pt x="40" y="803"/>
                  <a:pt x="94" y="817"/>
                </a:cubicBezTo>
                <a:lnTo>
                  <a:pt x="120" y="817"/>
                </a:lnTo>
                <a:cubicBezTo>
                  <a:pt x="161" y="817"/>
                  <a:pt x="188" y="790"/>
                  <a:pt x="215" y="763"/>
                </a:cubicBezTo>
                <a:cubicBezTo>
                  <a:pt x="254" y="710"/>
                  <a:pt x="268" y="629"/>
                  <a:pt x="281" y="576"/>
                </a:cubicBezTo>
                <a:cubicBezTo>
                  <a:pt x="295" y="522"/>
                  <a:pt x="308" y="482"/>
                  <a:pt x="322" y="428"/>
                </a:cubicBezTo>
                <a:cubicBezTo>
                  <a:pt x="348" y="321"/>
                  <a:pt x="375" y="214"/>
                  <a:pt x="388" y="107"/>
                </a:cubicBezTo>
                <a:cubicBezTo>
                  <a:pt x="402" y="68"/>
                  <a:pt x="388" y="14"/>
                  <a:pt x="3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7756048" y="2656550"/>
            <a:ext cx="33750" cy="100125"/>
          </a:xfrm>
          <a:custGeom>
            <a:rect b="b" l="l" r="r" t="t"/>
            <a:pathLst>
              <a:path extrusionOk="0" h="1151" w="388">
                <a:moveTo>
                  <a:pt x="295" y="1"/>
                </a:moveTo>
                <a:cubicBezTo>
                  <a:pt x="268" y="1"/>
                  <a:pt x="227" y="14"/>
                  <a:pt x="227" y="54"/>
                </a:cubicBezTo>
                <a:cubicBezTo>
                  <a:pt x="200" y="229"/>
                  <a:pt x="161" y="402"/>
                  <a:pt x="120" y="576"/>
                </a:cubicBezTo>
                <a:cubicBezTo>
                  <a:pt x="93" y="669"/>
                  <a:pt x="67" y="750"/>
                  <a:pt x="54" y="830"/>
                </a:cubicBezTo>
                <a:cubicBezTo>
                  <a:pt x="27" y="924"/>
                  <a:pt x="0" y="1017"/>
                  <a:pt x="27" y="1097"/>
                </a:cubicBezTo>
                <a:cubicBezTo>
                  <a:pt x="27" y="1138"/>
                  <a:pt x="67" y="1151"/>
                  <a:pt x="93" y="1151"/>
                </a:cubicBezTo>
                <a:cubicBezTo>
                  <a:pt x="107" y="1151"/>
                  <a:pt x="134" y="1151"/>
                  <a:pt x="147" y="1138"/>
                </a:cubicBezTo>
                <a:cubicBezTo>
                  <a:pt x="214" y="1071"/>
                  <a:pt x="254" y="978"/>
                  <a:pt x="281" y="897"/>
                </a:cubicBezTo>
                <a:cubicBezTo>
                  <a:pt x="295" y="803"/>
                  <a:pt x="321" y="710"/>
                  <a:pt x="334" y="630"/>
                </a:cubicBezTo>
                <a:cubicBezTo>
                  <a:pt x="361" y="443"/>
                  <a:pt x="388" y="268"/>
                  <a:pt x="388" y="81"/>
                </a:cubicBezTo>
                <a:cubicBezTo>
                  <a:pt x="388" y="27"/>
                  <a:pt x="348"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7826941" y="2608880"/>
            <a:ext cx="75764" cy="23400"/>
          </a:xfrm>
          <a:custGeom>
            <a:rect b="b" l="l" r="r" t="t"/>
            <a:pathLst>
              <a:path extrusionOk="0" h="269" w="871">
                <a:moveTo>
                  <a:pt x="108" y="1"/>
                </a:moveTo>
                <a:cubicBezTo>
                  <a:pt x="15" y="1"/>
                  <a:pt x="1" y="134"/>
                  <a:pt x="81" y="147"/>
                </a:cubicBezTo>
                <a:cubicBezTo>
                  <a:pt x="202" y="188"/>
                  <a:pt x="309" y="215"/>
                  <a:pt x="429" y="228"/>
                </a:cubicBezTo>
                <a:cubicBezTo>
                  <a:pt x="482" y="241"/>
                  <a:pt x="536" y="254"/>
                  <a:pt x="589" y="254"/>
                </a:cubicBezTo>
                <a:cubicBezTo>
                  <a:pt x="630" y="268"/>
                  <a:pt x="657" y="268"/>
                  <a:pt x="696" y="268"/>
                </a:cubicBezTo>
                <a:lnTo>
                  <a:pt x="710" y="268"/>
                </a:lnTo>
                <a:cubicBezTo>
                  <a:pt x="737" y="268"/>
                  <a:pt x="764" y="268"/>
                  <a:pt x="790" y="254"/>
                </a:cubicBezTo>
                <a:cubicBezTo>
                  <a:pt x="857" y="241"/>
                  <a:pt x="871" y="147"/>
                  <a:pt x="817" y="121"/>
                </a:cubicBezTo>
                <a:cubicBezTo>
                  <a:pt x="790" y="94"/>
                  <a:pt x="750" y="81"/>
                  <a:pt x="723" y="67"/>
                </a:cubicBezTo>
                <a:cubicBezTo>
                  <a:pt x="696" y="67"/>
                  <a:pt x="670" y="67"/>
                  <a:pt x="643" y="54"/>
                </a:cubicBezTo>
                <a:cubicBezTo>
                  <a:pt x="576" y="54"/>
                  <a:pt x="523" y="40"/>
                  <a:pt x="456" y="27"/>
                </a:cubicBezTo>
                <a:cubicBezTo>
                  <a:pt x="336" y="14"/>
                  <a:pt x="215" y="1"/>
                  <a:pt x="1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7825810" y="2783469"/>
            <a:ext cx="32706" cy="68635"/>
          </a:xfrm>
          <a:custGeom>
            <a:rect b="b" l="l" r="r" t="t"/>
            <a:pathLst>
              <a:path extrusionOk="0" h="789" w="376">
                <a:moveTo>
                  <a:pt x="281" y="0"/>
                </a:moveTo>
                <a:cubicBezTo>
                  <a:pt x="242" y="0"/>
                  <a:pt x="201" y="13"/>
                  <a:pt x="188" y="40"/>
                </a:cubicBezTo>
                <a:cubicBezTo>
                  <a:pt x="148" y="147"/>
                  <a:pt x="121" y="268"/>
                  <a:pt x="81" y="375"/>
                </a:cubicBezTo>
                <a:lnTo>
                  <a:pt x="41" y="535"/>
                </a:lnTo>
                <a:cubicBezTo>
                  <a:pt x="28" y="602"/>
                  <a:pt x="1" y="682"/>
                  <a:pt x="41" y="749"/>
                </a:cubicBezTo>
                <a:cubicBezTo>
                  <a:pt x="54" y="776"/>
                  <a:pt x="94" y="789"/>
                  <a:pt x="121" y="789"/>
                </a:cubicBezTo>
                <a:cubicBezTo>
                  <a:pt x="135" y="789"/>
                  <a:pt x="148" y="789"/>
                  <a:pt x="174" y="776"/>
                </a:cubicBezTo>
                <a:cubicBezTo>
                  <a:pt x="242" y="749"/>
                  <a:pt x="255" y="655"/>
                  <a:pt x="268" y="602"/>
                </a:cubicBezTo>
                <a:lnTo>
                  <a:pt x="308" y="441"/>
                </a:lnTo>
                <a:cubicBezTo>
                  <a:pt x="335" y="321"/>
                  <a:pt x="362" y="214"/>
                  <a:pt x="362" y="93"/>
                </a:cubicBezTo>
                <a:cubicBezTo>
                  <a:pt x="375" y="54"/>
                  <a:pt x="335" y="13"/>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7915405" y="2724054"/>
            <a:ext cx="47842" cy="19921"/>
          </a:xfrm>
          <a:custGeom>
            <a:rect b="b" l="l" r="r" t="t"/>
            <a:pathLst>
              <a:path extrusionOk="0" h="229" w="550">
                <a:moveTo>
                  <a:pt x="255" y="0"/>
                </a:moveTo>
                <a:cubicBezTo>
                  <a:pt x="188" y="0"/>
                  <a:pt x="121" y="14"/>
                  <a:pt x="68" y="27"/>
                </a:cubicBezTo>
                <a:cubicBezTo>
                  <a:pt x="27" y="41"/>
                  <a:pt x="0" y="81"/>
                  <a:pt x="0" y="121"/>
                </a:cubicBezTo>
                <a:cubicBezTo>
                  <a:pt x="14" y="161"/>
                  <a:pt x="41" y="202"/>
                  <a:pt x="81" y="202"/>
                </a:cubicBezTo>
                <a:lnTo>
                  <a:pt x="268" y="202"/>
                </a:lnTo>
                <a:cubicBezTo>
                  <a:pt x="295" y="214"/>
                  <a:pt x="321" y="214"/>
                  <a:pt x="362" y="228"/>
                </a:cubicBezTo>
                <a:lnTo>
                  <a:pt x="482" y="228"/>
                </a:lnTo>
                <a:cubicBezTo>
                  <a:pt x="535" y="202"/>
                  <a:pt x="549" y="161"/>
                  <a:pt x="535" y="121"/>
                </a:cubicBezTo>
                <a:cubicBezTo>
                  <a:pt x="523" y="95"/>
                  <a:pt x="509" y="68"/>
                  <a:pt x="482" y="54"/>
                </a:cubicBezTo>
                <a:cubicBezTo>
                  <a:pt x="455" y="41"/>
                  <a:pt x="428" y="27"/>
                  <a:pt x="416" y="27"/>
                </a:cubicBezTo>
                <a:cubicBezTo>
                  <a:pt x="375" y="14"/>
                  <a:pt x="335"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989864" y="3260522"/>
            <a:ext cx="55931" cy="97777"/>
          </a:xfrm>
          <a:custGeom>
            <a:rect b="b" l="l" r="r" t="t"/>
            <a:pathLst>
              <a:path extrusionOk="0" h="1124" w="643">
                <a:moveTo>
                  <a:pt x="509" y="0"/>
                </a:moveTo>
                <a:cubicBezTo>
                  <a:pt x="482" y="0"/>
                  <a:pt x="455" y="13"/>
                  <a:pt x="442" y="40"/>
                </a:cubicBezTo>
                <a:cubicBezTo>
                  <a:pt x="321" y="161"/>
                  <a:pt x="228" y="334"/>
                  <a:pt x="148" y="495"/>
                </a:cubicBezTo>
                <a:cubicBezTo>
                  <a:pt x="121" y="575"/>
                  <a:pt x="81" y="669"/>
                  <a:pt x="54" y="749"/>
                </a:cubicBezTo>
                <a:cubicBezTo>
                  <a:pt x="41" y="803"/>
                  <a:pt x="27" y="843"/>
                  <a:pt x="14" y="883"/>
                </a:cubicBezTo>
                <a:cubicBezTo>
                  <a:pt x="14" y="910"/>
                  <a:pt x="0" y="950"/>
                  <a:pt x="0" y="976"/>
                </a:cubicBezTo>
                <a:cubicBezTo>
                  <a:pt x="0" y="1003"/>
                  <a:pt x="14" y="1030"/>
                  <a:pt x="27" y="1070"/>
                </a:cubicBezTo>
                <a:cubicBezTo>
                  <a:pt x="54" y="1097"/>
                  <a:pt x="95" y="1124"/>
                  <a:pt x="134" y="1124"/>
                </a:cubicBezTo>
                <a:cubicBezTo>
                  <a:pt x="148" y="1124"/>
                  <a:pt x="161" y="1110"/>
                  <a:pt x="175" y="1097"/>
                </a:cubicBezTo>
                <a:cubicBezTo>
                  <a:pt x="228" y="1070"/>
                  <a:pt x="255" y="1044"/>
                  <a:pt x="268" y="990"/>
                </a:cubicBezTo>
                <a:cubicBezTo>
                  <a:pt x="295" y="937"/>
                  <a:pt x="309" y="896"/>
                  <a:pt x="335" y="843"/>
                </a:cubicBezTo>
                <a:lnTo>
                  <a:pt x="416" y="602"/>
                </a:lnTo>
                <a:cubicBezTo>
                  <a:pt x="442" y="535"/>
                  <a:pt x="482" y="468"/>
                  <a:pt x="509" y="388"/>
                </a:cubicBezTo>
                <a:cubicBezTo>
                  <a:pt x="549" y="308"/>
                  <a:pt x="589" y="227"/>
                  <a:pt x="616" y="147"/>
                </a:cubicBezTo>
                <a:cubicBezTo>
                  <a:pt x="642" y="67"/>
                  <a:pt x="576" y="0"/>
                  <a:pt x="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8021353" y="3297753"/>
            <a:ext cx="40709" cy="68722"/>
          </a:xfrm>
          <a:custGeom>
            <a:rect b="b" l="l" r="r" t="t"/>
            <a:pathLst>
              <a:path extrusionOk="0" h="790" w="468">
                <a:moveTo>
                  <a:pt x="361" y="0"/>
                </a:moveTo>
                <a:cubicBezTo>
                  <a:pt x="348" y="0"/>
                  <a:pt x="334" y="0"/>
                  <a:pt x="321" y="13"/>
                </a:cubicBezTo>
                <a:cubicBezTo>
                  <a:pt x="307" y="27"/>
                  <a:pt x="294" y="27"/>
                  <a:pt x="280" y="40"/>
                </a:cubicBezTo>
                <a:lnTo>
                  <a:pt x="241" y="81"/>
                </a:lnTo>
                <a:cubicBezTo>
                  <a:pt x="227" y="107"/>
                  <a:pt x="200" y="134"/>
                  <a:pt x="173" y="161"/>
                </a:cubicBezTo>
                <a:cubicBezTo>
                  <a:pt x="147" y="201"/>
                  <a:pt x="120" y="254"/>
                  <a:pt x="93" y="308"/>
                </a:cubicBezTo>
                <a:cubicBezTo>
                  <a:pt x="66" y="375"/>
                  <a:pt x="40" y="428"/>
                  <a:pt x="13" y="495"/>
                </a:cubicBezTo>
                <a:cubicBezTo>
                  <a:pt x="13" y="522"/>
                  <a:pt x="13" y="548"/>
                  <a:pt x="0" y="575"/>
                </a:cubicBezTo>
                <a:lnTo>
                  <a:pt x="0" y="669"/>
                </a:lnTo>
                <a:cubicBezTo>
                  <a:pt x="0" y="682"/>
                  <a:pt x="13" y="696"/>
                  <a:pt x="13" y="709"/>
                </a:cubicBezTo>
                <a:cubicBezTo>
                  <a:pt x="13" y="749"/>
                  <a:pt x="66" y="789"/>
                  <a:pt x="107" y="789"/>
                </a:cubicBezTo>
                <a:lnTo>
                  <a:pt x="120" y="789"/>
                </a:lnTo>
                <a:cubicBezTo>
                  <a:pt x="161" y="789"/>
                  <a:pt x="187" y="776"/>
                  <a:pt x="214" y="736"/>
                </a:cubicBezTo>
                <a:cubicBezTo>
                  <a:pt x="227" y="709"/>
                  <a:pt x="241" y="682"/>
                  <a:pt x="254" y="642"/>
                </a:cubicBezTo>
                <a:cubicBezTo>
                  <a:pt x="268" y="616"/>
                  <a:pt x="280" y="602"/>
                  <a:pt x="294" y="575"/>
                </a:cubicBezTo>
                <a:cubicBezTo>
                  <a:pt x="307" y="522"/>
                  <a:pt x="321" y="468"/>
                  <a:pt x="348" y="415"/>
                </a:cubicBezTo>
                <a:cubicBezTo>
                  <a:pt x="348" y="402"/>
                  <a:pt x="348" y="388"/>
                  <a:pt x="361" y="375"/>
                </a:cubicBezTo>
                <a:lnTo>
                  <a:pt x="361" y="361"/>
                </a:lnTo>
                <a:cubicBezTo>
                  <a:pt x="375" y="334"/>
                  <a:pt x="388" y="295"/>
                  <a:pt x="401" y="268"/>
                </a:cubicBezTo>
                <a:lnTo>
                  <a:pt x="414" y="241"/>
                </a:lnTo>
                <a:cubicBezTo>
                  <a:pt x="414" y="227"/>
                  <a:pt x="428" y="227"/>
                  <a:pt x="428" y="214"/>
                </a:cubicBezTo>
                <a:cubicBezTo>
                  <a:pt x="441" y="201"/>
                  <a:pt x="441" y="174"/>
                  <a:pt x="455" y="161"/>
                </a:cubicBezTo>
                <a:lnTo>
                  <a:pt x="455" y="120"/>
                </a:lnTo>
                <a:cubicBezTo>
                  <a:pt x="468" y="81"/>
                  <a:pt x="455" y="40"/>
                  <a:pt x="428" y="27"/>
                </a:cubicBezTo>
                <a:cubicBezTo>
                  <a:pt x="414" y="13"/>
                  <a:pt x="388" y="0"/>
                  <a:pt x="3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7998041" y="3436154"/>
            <a:ext cx="82636" cy="103692"/>
          </a:xfrm>
          <a:custGeom>
            <a:rect b="b" l="l" r="r" t="t"/>
            <a:pathLst>
              <a:path extrusionOk="0" h="1192" w="950">
                <a:moveTo>
                  <a:pt x="843" y="1"/>
                </a:moveTo>
                <a:cubicBezTo>
                  <a:pt x="830" y="1"/>
                  <a:pt x="803" y="1"/>
                  <a:pt x="789" y="27"/>
                </a:cubicBezTo>
                <a:cubicBezTo>
                  <a:pt x="643" y="188"/>
                  <a:pt x="536" y="362"/>
                  <a:pt x="402" y="536"/>
                </a:cubicBezTo>
                <a:lnTo>
                  <a:pt x="201" y="776"/>
                </a:lnTo>
                <a:cubicBezTo>
                  <a:pt x="120" y="857"/>
                  <a:pt x="27" y="951"/>
                  <a:pt x="13" y="1071"/>
                </a:cubicBezTo>
                <a:cubicBezTo>
                  <a:pt x="1" y="1138"/>
                  <a:pt x="40" y="1192"/>
                  <a:pt x="108" y="1192"/>
                </a:cubicBezTo>
                <a:lnTo>
                  <a:pt x="134" y="1192"/>
                </a:lnTo>
                <a:cubicBezTo>
                  <a:pt x="241" y="1165"/>
                  <a:pt x="322" y="1058"/>
                  <a:pt x="402" y="978"/>
                </a:cubicBezTo>
                <a:cubicBezTo>
                  <a:pt x="468" y="883"/>
                  <a:pt x="548" y="790"/>
                  <a:pt x="616" y="696"/>
                </a:cubicBezTo>
                <a:cubicBezTo>
                  <a:pt x="736" y="523"/>
                  <a:pt x="870" y="322"/>
                  <a:pt x="937" y="108"/>
                </a:cubicBezTo>
                <a:cubicBezTo>
                  <a:pt x="950" y="54"/>
                  <a:pt x="896" y="1"/>
                  <a:pt x="8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8028311" y="3476953"/>
            <a:ext cx="59411" cy="75681"/>
          </a:xfrm>
          <a:custGeom>
            <a:rect b="b" l="l" r="r" t="t"/>
            <a:pathLst>
              <a:path extrusionOk="0" h="870" w="683">
                <a:moveTo>
                  <a:pt x="589" y="0"/>
                </a:moveTo>
                <a:cubicBezTo>
                  <a:pt x="562" y="0"/>
                  <a:pt x="535" y="27"/>
                  <a:pt x="522" y="40"/>
                </a:cubicBezTo>
                <a:cubicBezTo>
                  <a:pt x="441" y="161"/>
                  <a:pt x="361" y="254"/>
                  <a:pt x="281" y="361"/>
                </a:cubicBezTo>
                <a:cubicBezTo>
                  <a:pt x="188" y="482"/>
                  <a:pt x="67" y="589"/>
                  <a:pt x="13" y="723"/>
                </a:cubicBezTo>
                <a:cubicBezTo>
                  <a:pt x="0" y="776"/>
                  <a:pt x="27" y="816"/>
                  <a:pt x="54" y="843"/>
                </a:cubicBezTo>
                <a:cubicBezTo>
                  <a:pt x="81" y="856"/>
                  <a:pt x="93" y="869"/>
                  <a:pt x="120" y="869"/>
                </a:cubicBezTo>
                <a:cubicBezTo>
                  <a:pt x="134" y="869"/>
                  <a:pt x="161" y="856"/>
                  <a:pt x="174" y="856"/>
                </a:cubicBezTo>
                <a:cubicBezTo>
                  <a:pt x="254" y="816"/>
                  <a:pt x="308" y="749"/>
                  <a:pt x="361" y="682"/>
                </a:cubicBezTo>
                <a:cubicBezTo>
                  <a:pt x="402" y="629"/>
                  <a:pt x="441" y="562"/>
                  <a:pt x="482" y="509"/>
                </a:cubicBezTo>
                <a:cubicBezTo>
                  <a:pt x="548" y="375"/>
                  <a:pt x="616" y="241"/>
                  <a:pt x="669" y="107"/>
                </a:cubicBezTo>
                <a:cubicBezTo>
                  <a:pt x="682" y="67"/>
                  <a:pt x="655" y="27"/>
                  <a:pt x="616" y="13"/>
                </a:cubicBezTo>
                <a:cubicBezTo>
                  <a:pt x="616" y="13"/>
                  <a:pt x="602" y="0"/>
                  <a:pt x="5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7945676" y="3637536"/>
            <a:ext cx="129260" cy="188594"/>
          </a:xfrm>
          <a:custGeom>
            <a:rect b="b" l="l" r="r" t="t"/>
            <a:pathLst>
              <a:path extrusionOk="0" h="2168" w="1486">
                <a:moveTo>
                  <a:pt x="1391" y="0"/>
                </a:moveTo>
                <a:cubicBezTo>
                  <a:pt x="1365" y="0"/>
                  <a:pt x="1325" y="13"/>
                  <a:pt x="1311" y="40"/>
                </a:cubicBezTo>
                <a:cubicBezTo>
                  <a:pt x="1204" y="200"/>
                  <a:pt x="1124" y="388"/>
                  <a:pt x="1031" y="548"/>
                </a:cubicBezTo>
                <a:cubicBezTo>
                  <a:pt x="936" y="735"/>
                  <a:pt x="829" y="896"/>
                  <a:pt x="722" y="1070"/>
                </a:cubicBezTo>
                <a:cubicBezTo>
                  <a:pt x="615" y="1231"/>
                  <a:pt x="496" y="1391"/>
                  <a:pt x="375" y="1552"/>
                </a:cubicBezTo>
                <a:cubicBezTo>
                  <a:pt x="321" y="1618"/>
                  <a:pt x="255" y="1699"/>
                  <a:pt x="201" y="1779"/>
                </a:cubicBezTo>
                <a:cubicBezTo>
                  <a:pt x="134" y="1859"/>
                  <a:pt x="54" y="1926"/>
                  <a:pt x="27" y="2033"/>
                </a:cubicBezTo>
                <a:cubicBezTo>
                  <a:pt x="0" y="2114"/>
                  <a:pt x="68" y="2167"/>
                  <a:pt x="148" y="2167"/>
                </a:cubicBezTo>
                <a:lnTo>
                  <a:pt x="201" y="2167"/>
                </a:lnTo>
                <a:cubicBezTo>
                  <a:pt x="294" y="2127"/>
                  <a:pt x="362" y="2033"/>
                  <a:pt x="428" y="1953"/>
                </a:cubicBezTo>
                <a:cubicBezTo>
                  <a:pt x="496" y="1886"/>
                  <a:pt x="549" y="1806"/>
                  <a:pt x="615" y="1725"/>
                </a:cubicBezTo>
                <a:cubicBezTo>
                  <a:pt x="736" y="1565"/>
                  <a:pt x="856" y="1391"/>
                  <a:pt x="963" y="1217"/>
                </a:cubicBezTo>
                <a:cubicBezTo>
                  <a:pt x="1070" y="1044"/>
                  <a:pt x="1164" y="869"/>
                  <a:pt x="1258" y="682"/>
                </a:cubicBezTo>
                <a:cubicBezTo>
                  <a:pt x="1338" y="509"/>
                  <a:pt x="1432" y="307"/>
                  <a:pt x="1472" y="107"/>
                </a:cubicBezTo>
                <a:cubicBezTo>
                  <a:pt x="1485" y="54"/>
                  <a:pt x="1445" y="0"/>
                  <a:pt x="13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7978208" y="3731746"/>
            <a:ext cx="86202" cy="118741"/>
          </a:xfrm>
          <a:custGeom>
            <a:rect b="b" l="l" r="r" t="t"/>
            <a:pathLst>
              <a:path extrusionOk="0" h="1365" w="991">
                <a:moveTo>
                  <a:pt x="871" y="0"/>
                </a:moveTo>
                <a:cubicBezTo>
                  <a:pt x="844" y="0"/>
                  <a:pt x="803" y="14"/>
                  <a:pt x="790" y="41"/>
                </a:cubicBezTo>
                <a:cubicBezTo>
                  <a:pt x="669" y="241"/>
                  <a:pt x="536" y="442"/>
                  <a:pt x="416" y="629"/>
                </a:cubicBezTo>
                <a:lnTo>
                  <a:pt x="215" y="910"/>
                </a:lnTo>
                <a:cubicBezTo>
                  <a:pt x="148" y="1004"/>
                  <a:pt x="68" y="1111"/>
                  <a:pt x="27" y="1218"/>
                </a:cubicBezTo>
                <a:cubicBezTo>
                  <a:pt x="1" y="1284"/>
                  <a:pt x="68" y="1365"/>
                  <a:pt x="134" y="1365"/>
                </a:cubicBezTo>
                <a:cubicBezTo>
                  <a:pt x="161" y="1365"/>
                  <a:pt x="175" y="1352"/>
                  <a:pt x="188" y="1338"/>
                </a:cubicBezTo>
                <a:cubicBezTo>
                  <a:pt x="295" y="1272"/>
                  <a:pt x="362" y="1165"/>
                  <a:pt x="429" y="1070"/>
                </a:cubicBezTo>
                <a:cubicBezTo>
                  <a:pt x="496" y="963"/>
                  <a:pt x="562" y="870"/>
                  <a:pt x="630" y="776"/>
                </a:cubicBezTo>
                <a:cubicBezTo>
                  <a:pt x="750" y="576"/>
                  <a:pt x="857" y="362"/>
                  <a:pt x="964" y="148"/>
                </a:cubicBezTo>
                <a:cubicBezTo>
                  <a:pt x="991" y="68"/>
                  <a:pt x="937" y="0"/>
                  <a:pt x="8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8088766" y="3781766"/>
            <a:ext cx="69936" cy="142055"/>
          </a:xfrm>
          <a:custGeom>
            <a:rect b="b" l="l" r="r" t="t"/>
            <a:pathLst>
              <a:path extrusionOk="0" h="1633" w="804">
                <a:moveTo>
                  <a:pt x="670" y="1"/>
                </a:moveTo>
                <a:cubicBezTo>
                  <a:pt x="643" y="1"/>
                  <a:pt x="616" y="14"/>
                  <a:pt x="602" y="41"/>
                </a:cubicBezTo>
                <a:cubicBezTo>
                  <a:pt x="549" y="161"/>
                  <a:pt x="536" y="295"/>
                  <a:pt x="495" y="415"/>
                </a:cubicBezTo>
                <a:cubicBezTo>
                  <a:pt x="469" y="549"/>
                  <a:pt x="429" y="670"/>
                  <a:pt x="375" y="790"/>
                </a:cubicBezTo>
                <a:cubicBezTo>
                  <a:pt x="335" y="897"/>
                  <a:pt x="281" y="1018"/>
                  <a:pt x="228" y="1125"/>
                </a:cubicBezTo>
                <a:cubicBezTo>
                  <a:pt x="161" y="1232"/>
                  <a:pt x="67" y="1339"/>
                  <a:pt x="28" y="1472"/>
                </a:cubicBezTo>
                <a:cubicBezTo>
                  <a:pt x="1" y="1553"/>
                  <a:pt x="81" y="1633"/>
                  <a:pt x="161" y="1633"/>
                </a:cubicBezTo>
                <a:cubicBezTo>
                  <a:pt x="174" y="1633"/>
                  <a:pt x="201" y="1633"/>
                  <a:pt x="215" y="1619"/>
                </a:cubicBezTo>
                <a:cubicBezTo>
                  <a:pt x="335" y="1526"/>
                  <a:pt x="415" y="1392"/>
                  <a:pt x="482" y="1271"/>
                </a:cubicBezTo>
                <a:cubicBezTo>
                  <a:pt x="549" y="1151"/>
                  <a:pt x="602" y="1018"/>
                  <a:pt x="656" y="884"/>
                </a:cubicBezTo>
                <a:cubicBezTo>
                  <a:pt x="697" y="763"/>
                  <a:pt x="736" y="629"/>
                  <a:pt x="763" y="495"/>
                </a:cubicBezTo>
                <a:cubicBezTo>
                  <a:pt x="777" y="362"/>
                  <a:pt x="804" y="215"/>
                  <a:pt x="777" y="67"/>
                </a:cubicBezTo>
                <a:cubicBezTo>
                  <a:pt x="763" y="28"/>
                  <a:pt x="709" y="1"/>
                  <a:pt x="6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8156266" y="3681727"/>
            <a:ext cx="46624" cy="64025"/>
          </a:xfrm>
          <a:custGeom>
            <a:rect b="b" l="l" r="r" t="t"/>
            <a:pathLst>
              <a:path extrusionOk="0" h="736" w="536">
                <a:moveTo>
                  <a:pt x="121" y="1"/>
                </a:moveTo>
                <a:cubicBezTo>
                  <a:pt x="94" y="1"/>
                  <a:pt x="67" y="1"/>
                  <a:pt x="54" y="27"/>
                </a:cubicBezTo>
                <a:cubicBezTo>
                  <a:pt x="14" y="54"/>
                  <a:pt x="1" y="120"/>
                  <a:pt x="28" y="161"/>
                </a:cubicBezTo>
                <a:cubicBezTo>
                  <a:pt x="81" y="241"/>
                  <a:pt x="135" y="322"/>
                  <a:pt x="174" y="415"/>
                </a:cubicBezTo>
                <a:cubicBezTo>
                  <a:pt x="188" y="441"/>
                  <a:pt x="201" y="455"/>
                  <a:pt x="201" y="482"/>
                </a:cubicBezTo>
                <a:lnTo>
                  <a:pt x="228" y="509"/>
                </a:lnTo>
                <a:lnTo>
                  <a:pt x="228" y="522"/>
                </a:lnTo>
                <a:cubicBezTo>
                  <a:pt x="254" y="589"/>
                  <a:pt x="268" y="655"/>
                  <a:pt x="322" y="696"/>
                </a:cubicBezTo>
                <a:cubicBezTo>
                  <a:pt x="335" y="723"/>
                  <a:pt x="375" y="736"/>
                  <a:pt x="402" y="736"/>
                </a:cubicBezTo>
                <a:cubicBezTo>
                  <a:pt x="415" y="736"/>
                  <a:pt x="442" y="723"/>
                  <a:pt x="456" y="723"/>
                </a:cubicBezTo>
                <a:cubicBezTo>
                  <a:pt x="495" y="696"/>
                  <a:pt x="522" y="655"/>
                  <a:pt x="536" y="616"/>
                </a:cubicBezTo>
                <a:cubicBezTo>
                  <a:pt x="536" y="575"/>
                  <a:pt x="522" y="536"/>
                  <a:pt x="509" y="509"/>
                </a:cubicBezTo>
                <a:cubicBezTo>
                  <a:pt x="509" y="482"/>
                  <a:pt x="482" y="441"/>
                  <a:pt x="468" y="415"/>
                </a:cubicBezTo>
                <a:cubicBezTo>
                  <a:pt x="456" y="375"/>
                  <a:pt x="429" y="322"/>
                  <a:pt x="402" y="281"/>
                </a:cubicBezTo>
                <a:cubicBezTo>
                  <a:pt x="335" y="188"/>
                  <a:pt x="268" y="108"/>
                  <a:pt x="201" y="27"/>
                </a:cubicBezTo>
                <a:cubicBezTo>
                  <a:pt x="174" y="13"/>
                  <a:pt x="147" y="1"/>
                  <a:pt x="1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8172619" y="3624662"/>
            <a:ext cx="62890" cy="89774"/>
          </a:xfrm>
          <a:custGeom>
            <a:rect b="b" l="l" r="r" t="t"/>
            <a:pathLst>
              <a:path extrusionOk="0" h="1032" w="723">
                <a:moveTo>
                  <a:pt x="134" y="1"/>
                </a:moveTo>
                <a:cubicBezTo>
                  <a:pt x="66" y="1"/>
                  <a:pt x="0" y="81"/>
                  <a:pt x="54" y="134"/>
                </a:cubicBezTo>
                <a:cubicBezTo>
                  <a:pt x="134" y="268"/>
                  <a:pt x="227" y="402"/>
                  <a:pt x="294" y="550"/>
                </a:cubicBezTo>
                <a:cubicBezTo>
                  <a:pt x="307" y="576"/>
                  <a:pt x="321" y="616"/>
                  <a:pt x="348" y="657"/>
                </a:cubicBezTo>
                <a:cubicBezTo>
                  <a:pt x="361" y="683"/>
                  <a:pt x="375" y="723"/>
                  <a:pt x="387" y="737"/>
                </a:cubicBezTo>
                <a:cubicBezTo>
                  <a:pt x="387" y="764"/>
                  <a:pt x="401" y="790"/>
                  <a:pt x="414" y="817"/>
                </a:cubicBezTo>
                <a:cubicBezTo>
                  <a:pt x="414" y="817"/>
                  <a:pt x="428" y="830"/>
                  <a:pt x="428" y="844"/>
                </a:cubicBezTo>
                <a:lnTo>
                  <a:pt x="428" y="857"/>
                </a:lnTo>
                <a:cubicBezTo>
                  <a:pt x="455" y="897"/>
                  <a:pt x="468" y="964"/>
                  <a:pt x="508" y="990"/>
                </a:cubicBezTo>
                <a:cubicBezTo>
                  <a:pt x="535" y="1017"/>
                  <a:pt x="562" y="1031"/>
                  <a:pt x="589" y="1031"/>
                </a:cubicBezTo>
                <a:cubicBezTo>
                  <a:pt x="601" y="1031"/>
                  <a:pt x="615" y="1031"/>
                  <a:pt x="628" y="1017"/>
                </a:cubicBezTo>
                <a:cubicBezTo>
                  <a:pt x="655" y="1017"/>
                  <a:pt x="708" y="978"/>
                  <a:pt x="708" y="937"/>
                </a:cubicBezTo>
                <a:cubicBezTo>
                  <a:pt x="722" y="897"/>
                  <a:pt x="722" y="871"/>
                  <a:pt x="696" y="830"/>
                </a:cubicBezTo>
                <a:cubicBezTo>
                  <a:pt x="696" y="803"/>
                  <a:pt x="682" y="790"/>
                  <a:pt x="669" y="764"/>
                </a:cubicBezTo>
                <a:cubicBezTo>
                  <a:pt x="655" y="723"/>
                  <a:pt x="642" y="696"/>
                  <a:pt x="628" y="657"/>
                </a:cubicBezTo>
                <a:cubicBezTo>
                  <a:pt x="589" y="576"/>
                  <a:pt x="535" y="509"/>
                  <a:pt x="494" y="443"/>
                </a:cubicBezTo>
                <a:cubicBezTo>
                  <a:pt x="401" y="295"/>
                  <a:pt x="294" y="161"/>
                  <a:pt x="187" y="27"/>
                </a:cubicBezTo>
                <a:cubicBezTo>
                  <a:pt x="173" y="15"/>
                  <a:pt x="147" y="1"/>
                  <a:pt x="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8165574" y="3493220"/>
            <a:ext cx="52452" cy="58283"/>
          </a:xfrm>
          <a:custGeom>
            <a:rect b="b" l="l" r="r" t="t"/>
            <a:pathLst>
              <a:path extrusionOk="0" h="670" w="603">
                <a:moveTo>
                  <a:pt x="108" y="1"/>
                </a:moveTo>
                <a:cubicBezTo>
                  <a:pt x="81" y="1"/>
                  <a:pt x="67" y="1"/>
                  <a:pt x="40" y="13"/>
                </a:cubicBezTo>
                <a:cubicBezTo>
                  <a:pt x="14" y="40"/>
                  <a:pt x="1" y="94"/>
                  <a:pt x="28" y="147"/>
                </a:cubicBezTo>
                <a:cubicBezTo>
                  <a:pt x="40" y="188"/>
                  <a:pt x="67" y="227"/>
                  <a:pt x="108" y="268"/>
                </a:cubicBezTo>
                <a:lnTo>
                  <a:pt x="188" y="388"/>
                </a:lnTo>
                <a:cubicBezTo>
                  <a:pt x="254" y="468"/>
                  <a:pt x="308" y="562"/>
                  <a:pt x="388" y="629"/>
                </a:cubicBezTo>
                <a:cubicBezTo>
                  <a:pt x="415" y="656"/>
                  <a:pt x="442" y="669"/>
                  <a:pt x="482" y="669"/>
                </a:cubicBezTo>
                <a:cubicBezTo>
                  <a:pt x="509" y="669"/>
                  <a:pt x="522" y="656"/>
                  <a:pt x="549" y="643"/>
                </a:cubicBezTo>
                <a:cubicBezTo>
                  <a:pt x="602" y="602"/>
                  <a:pt x="602" y="536"/>
                  <a:pt x="575" y="495"/>
                </a:cubicBezTo>
                <a:cubicBezTo>
                  <a:pt x="522" y="388"/>
                  <a:pt x="456" y="322"/>
                  <a:pt x="375" y="241"/>
                </a:cubicBezTo>
                <a:cubicBezTo>
                  <a:pt x="349" y="201"/>
                  <a:pt x="308" y="161"/>
                  <a:pt x="281" y="134"/>
                </a:cubicBezTo>
                <a:cubicBezTo>
                  <a:pt x="242" y="94"/>
                  <a:pt x="215" y="54"/>
                  <a:pt x="174" y="27"/>
                </a:cubicBezTo>
                <a:cubicBezTo>
                  <a:pt x="147" y="13"/>
                  <a:pt x="121" y="1"/>
                  <a:pt x="1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8148090" y="3421105"/>
            <a:ext cx="138567" cy="124570"/>
          </a:xfrm>
          <a:custGeom>
            <a:rect b="b" l="l" r="r" t="t"/>
            <a:pathLst>
              <a:path extrusionOk="0" h="1432" w="1593">
                <a:moveTo>
                  <a:pt x="134" y="0"/>
                </a:moveTo>
                <a:cubicBezTo>
                  <a:pt x="54" y="0"/>
                  <a:pt x="1" y="120"/>
                  <a:pt x="81" y="174"/>
                </a:cubicBezTo>
                <a:cubicBezTo>
                  <a:pt x="322" y="334"/>
                  <a:pt x="550" y="521"/>
                  <a:pt x="750" y="723"/>
                </a:cubicBezTo>
                <a:cubicBezTo>
                  <a:pt x="857" y="830"/>
                  <a:pt x="951" y="923"/>
                  <a:pt x="1044" y="1044"/>
                </a:cubicBezTo>
                <a:cubicBezTo>
                  <a:pt x="1138" y="1151"/>
                  <a:pt x="1231" y="1271"/>
                  <a:pt x="1325" y="1391"/>
                </a:cubicBezTo>
                <a:cubicBezTo>
                  <a:pt x="1352" y="1418"/>
                  <a:pt x="1392" y="1431"/>
                  <a:pt x="1418" y="1431"/>
                </a:cubicBezTo>
                <a:cubicBezTo>
                  <a:pt x="1513" y="1431"/>
                  <a:pt x="1593" y="1324"/>
                  <a:pt x="1539" y="1217"/>
                </a:cubicBezTo>
                <a:cubicBezTo>
                  <a:pt x="1459" y="1083"/>
                  <a:pt x="1352" y="963"/>
                  <a:pt x="1245" y="856"/>
                </a:cubicBezTo>
                <a:cubicBezTo>
                  <a:pt x="1151" y="735"/>
                  <a:pt x="1044" y="628"/>
                  <a:pt x="924" y="535"/>
                </a:cubicBezTo>
                <a:cubicBezTo>
                  <a:pt x="696" y="334"/>
                  <a:pt x="443" y="161"/>
                  <a:pt x="175" y="13"/>
                </a:cubicBezTo>
                <a:cubicBezTo>
                  <a:pt x="161" y="13"/>
                  <a:pt x="148" y="0"/>
                  <a:pt x="1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8172619" y="3376914"/>
            <a:ext cx="89595" cy="67504"/>
          </a:xfrm>
          <a:custGeom>
            <a:rect b="b" l="l" r="r" t="t"/>
            <a:pathLst>
              <a:path extrusionOk="0" h="776" w="1030">
                <a:moveTo>
                  <a:pt x="134" y="0"/>
                </a:moveTo>
                <a:cubicBezTo>
                  <a:pt x="54" y="0"/>
                  <a:pt x="0" y="107"/>
                  <a:pt x="66" y="161"/>
                </a:cubicBezTo>
                <a:cubicBezTo>
                  <a:pt x="187" y="268"/>
                  <a:pt x="321" y="375"/>
                  <a:pt x="455" y="468"/>
                </a:cubicBezTo>
                <a:lnTo>
                  <a:pt x="655" y="628"/>
                </a:lnTo>
                <a:cubicBezTo>
                  <a:pt x="735" y="696"/>
                  <a:pt x="815" y="776"/>
                  <a:pt x="910" y="776"/>
                </a:cubicBezTo>
                <a:lnTo>
                  <a:pt x="922" y="776"/>
                </a:lnTo>
                <a:cubicBezTo>
                  <a:pt x="949" y="776"/>
                  <a:pt x="990" y="749"/>
                  <a:pt x="1017" y="722"/>
                </a:cubicBezTo>
                <a:cubicBezTo>
                  <a:pt x="1029" y="682"/>
                  <a:pt x="1029" y="642"/>
                  <a:pt x="1017" y="601"/>
                </a:cubicBezTo>
                <a:cubicBezTo>
                  <a:pt x="990" y="562"/>
                  <a:pt x="936" y="521"/>
                  <a:pt x="896" y="494"/>
                </a:cubicBezTo>
                <a:cubicBezTo>
                  <a:pt x="869" y="468"/>
                  <a:pt x="829" y="455"/>
                  <a:pt x="789" y="428"/>
                </a:cubicBezTo>
                <a:cubicBezTo>
                  <a:pt x="722" y="375"/>
                  <a:pt x="655" y="334"/>
                  <a:pt x="589" y="280"/>
                </a:cubicBezTo>
                <a:cubicBezTo>
                  <a:pt x="455" y="187"/>
                  <a:pt x="307" y="107"/>
                  <a:pt x="173" y="13"/>
                </a:cubicBezTo>
                <a:cubicBezTo>
                  <a:pt x="161" y="13"/>
                  <a:pt x="147" y="0"/>
                  <a:pt x="13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8121385" y="3273222"/>
            <a:ext cx="125780" cy="72289"/>
          </a:xfrm>
          <a:custGeom>
            <a:rect b="b" l="l" r="r" t="t"/>
            <a:pathLst>
              <a:path extrusionOk="0" h="831" w="1446">
                <a:moveTo>
                  <a:pt x="94" y="1"/>
                </a:moveTo>
                <a:cubicBezTo>
                  <a:pt x="0" y="1"/>
                  <a:pt x="0" y="135"/>
                  <a:pt x="81" y="162"/>
                </a:cubicBezTo>
                <a:cubicBezTo>
                  <a:pt x="281" y="242"/>
                  <a:pt x="495" y="322"/>
                  <a:pt x="696" y="443"/>
                </a:cubicBezTo>
                <a:cubicBezTo>
                  <a:pt x="896" y="550"/>
                  <a:pt x="1083" y="684"/>
                  <a:pt x="1271" y="817"/>
                </a:cubicBezTo>
                <a:cubicBezTo>
                  <a:pt x="1285" y="830"/>
                  <a:pt x="1297" y="830"/>
                  <a:pt x="1324" y="830"/>
                </a:cubicBezTo>
                <a:cubicBezTo>
                  <a:pt x="1351" y="830"/>
                  <a:pt x="1392" y="817"/>
                  <a:pt x="1404" y="791"/>
                </a:cubicBezTo>
                <a:cubicBezTo>
                  <a:pt x="1445" y="750"/>
                  <a:pt x="1431" y="697"/>
                  <a:pt x="1404" y="643"/>
                </a:cubicBezTo>
                <a:cubicBezTo>
                  <a:pt x="1231" y="456"/>
                  <a:pt x="1030" y="322"/>
                  <a:pt x="803" y="215"/>
                </a:cubicBezTo>
                <a:cubicBezTo>
                  <a:pt x="575" y="95"/>
                  <a:pt x="348" y="15"/>
                  <a:pt x="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6053752" y="1782736"/>
            <a:ext cx="104817" cy="32708"/>
          </a:xfrm>
          <a:custGeom>
            <a:rect b="b" l="l" r="r" t="t"/>
            <a:pathLst>
              <a:path extrusionOk="0" h="376" w="1205">
                <a:moveTo>
                  <a:pt x="1070" y="1"/>
                </a:moveTo>
                <a:cubicBezTo>
                  <a:pt x="1058" y="1"/>
                  <a:pt x="1044" y="1"/>
                  <a:pt x="1031" y="13"/>
                </a:cubicBezTo>
                <a:cubicBezTo>
                  <a:pt x="897" y="81"/>
                  <a:pt x="736" y="120"/>
                  <a:pt x="603" y="120"/>
                </a:cubicBezTo>
                <a:cubicBezTo>
                  <a:pt x="576" y="134"/>
                  <a:pt x="562" y="134"/>
                  <a:pt x="549" y="134"/>
                </a:cubicBezTo>
                <a:cubicBezTo>
                  <a:pt x="482" y="134"/>
                  <a:pt x="415" y="120"/>
                  <a:pt x="348" y="108"/>
                </a:cubicBezTo>
                <a:cubicBezTo>
                  <a:pt x="295" y="108"/>
                  <a:pt x="228" y="94"/>
                  <a:pt x="161" y="94"/>
                </a:cubicBezTo>
                <a:lnTo>
                  <a:pt x="134" y="94"/>
                </a:lnTo>
                <a:cubicBezTo>
                  <a:pt x="54" y="108"/>
                  <a:pt x="0" y="201"/>
                  <a:pt x="68" y="254"/>
                </a:cubicBezTo>
                <a:cubicBezTo>
                  <a:pt x="107" y="295"/>
                  <a:pt x="148" y="322"/>
                  <a:pt x="188" y="334"/>
                </a:cubicBezTo>
                <a:cubicBezTo>
                  <a:pt x="241" y="348"/>
                  <a:pt x="295" y="361"/>
                  <a:pt x="335" y="375"/>
                </a:cubicBezTo>
                <a:lnTo>
                  <a:pt x="603" y="375"/>
                </a:lnTo>
                <a:cubicBezTo>
                  <a:pt x="790" y="348"/>
                  <a:pt x="963" y="281"/>
                  <a:pt x="1124" y="174"/>
                </a:cubicBezTo>
                <a:cubicBezTo>
                  <a:pt x="1204" y="120"/>
                  <a:pt x="1165"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6045662" y="1823447"/>
            <a:ext cx="87246" cy="23313"/>
          </a:xfrm>
          <a:custGeom>
            <a:rect b="b" l="l" r="r" t="t"/>
            <a:pathLst>
              <a:path extrusionOk="0" h="268" w="1003">
                <a:moveTo>
                  <a:pt x="896" y="0"/>
                </a:moveTo>
                <a:cubicBezTo>
                  <a:pt x="749" y="0"/>
                  <a:pt x="615" y="14"/>
                  <a:pt x="468" y="14"/>
                </a:cubicBezTo>
                <a:cubicBezTo>
                  <a:pt x="401" y="27"/>
                  <a:pt x="334" y="27"/>
                  <a:pt x="268" y="41"/>
                </a:cubicBezTo>
                <a:cubicBezTo>
                  <a:pt x="187" y="41"/>
                  <a:pt x="93" y="54"/>
                  <a:pt x="40" y="121"/>
                </a:cubicBezTo>
                <a:cubicBezTo>
                  <a:pt x="0" y="148"/>
                  <a:pt x="13" y="201"/>
                  <a:pt x="54" y="228"/>
                </a:cubicBezTo>
                <a:cubicBezTo>
                  <a:pt x="93" y="255"/>
                  <a:pt x="134" y="268"/>
                  <a:pt x="174" y="268"/>
                </a:cubicBezTo>
                <a:cubicBezTo>
                  <a:pt x="214" y="268"/>
                  <a:pt x="241" y="268"/>
                  <a:pt x="281" y="255"/>
                </a:cubicBezTo>
                <a:cubicBezTo>
                  <a:pt x="348" y="255"/>
                  <a:pt x="428" y="241"/>
                  <a:pt x="495" y="228"/>
                </a:cubicBezTo>
                <a:cubicBezTo>
                  <a:pt x="642" y="201"/>
                  <a:pt x="776" y="175"/>
                  <a:pt x="923" y="161"/>
                </a:cubicBezTo>
                <a:cubicBezTo>
                  <a:pt x="1003" y="134"/>
                  <a:pt x="990" y="0"/>
                  <a:pt x="8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5990862" y="1920006"/>
            <a:ext cx="65239" cy="17572"/>
          </a:xfrm>
          <a:custGeom>
            <a:rect b="b" l="l" r="r" t="t"/>
            <a:pathLst>
              <a:path extrusionOk="0" h="202" w="750">
                <a:moveTo>
                  <a:pt x="175" y="1"/>
                </a:moveTo>
                <a:cubicBezTo>
                  <a:pt x="135" y="1"/>
                  <a:pt x="108" y="14"/>
                  <a:pt x="81" y="14"/>
                </a:cubicBezTo>
                <a:cubicBezTo>
                  <a:pt x="1" y="41"/>
                  <a:pt x="1" y="161"/>
                  <a:pt x="81" y="188"/>
                </a:cubicBezTo>
                <a:cubicBezTo>
                  <a:pt x="108" y="188"/>
                  <a:pt x="135" y="201"/>
                  <a:pt x="175" y="201"/>
                </a:cubicBezTo>
                <a:lnTo>
                  <a:pt x="375" y="201"/>
                </a:lnTo>
                <a:lnTo>
                  <a:pt x="670" y="174"/>
                </a:lnTo>
                <a:cubicBezTo>
                  <a:pt x="710" y="174"/>
                  <a:pt x="750" y="148"/>
                  <a:pt x="750" y="94"/>
                </a:cubicBezTo>
                <a:cubicBezTo>
                  <a:pt x="750" y="54"/>
                  <a:pt x="710" y="28"/>
                  <a:pt x="670" y="28"/>
                </a:cubicBezTo>
                <a:lnTo>
                  <a:pt x="3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6143346" y="1672171"/>
            <a:ext cx="74546" cy="24531"/>
          </a:xfrm>
          <a:custGeom>
            <a:rect b="b" l="l" r="r" t="t"/>
            <a:pathLst>
              <a:path extrusionOk="0" h="282" w="857">
                <a:moveTo>
                  <a:pt x="589" y="0"/>
                </a:moveTo>
                <a:cubicBezTo>
                  <a:pt x="536" y="0"/>
                  <a:pt x="482" y="0"/>
                  <a:pt x="415" y="14"/>
                </a:cubicBezTo>
                <a:cubicBezTo>
                  <a:pt x="295" y="27"/>
                  <a:pt x="174" y="41"/>
                  <a:pt x="54" y="107"/>
                </a:cubicBezTo>
                <a:cubicBezTo>
                  <a:pt x="28" y="134"/>
                  <a:pt x="1" y="175"/>
                  <a:pt x="14" y="214"/>
                </a:cubicBezTo>
                <a:cubicBezTo>
                  <a:pt x="28" y="241"/>
                  <a:pt x="54" y="282"/>
                  <a:pt x="94" y="282"/>
                </a:cubicBezTo>
                <a:lnTo>
                  <a:pt x="108" y="282"/>
                </a:lnTo>
                <a:cubicBezTo>
                  <a:pt x="161" y="268"/>
                  <a:pt x="228" y="268"/>
                  <a:pt x="281" y="255"/>
                </a:cubicBezTo>
                <a:cubicBezTo>
                  <a:pt x="335" y="228"/>
                  <a:pt x="388" y="228"/>
                  <a:pt x="442" y="214"/>
                </a:cubicBezTo>
                <a:cubicBezTo>
                  <a:pt x="522" y="201"/>
                  <a:pt x="616" y="201"/>
                  <a:pt x="696" y="201"/>
                </a:cubicBezTo>
                <a:lnTo>
                  <a:pt x="777" y="201"/>
                </a:lnTo>
                <a:cubicBezTo>
                  <a:pt x="816" y="201"/>
                  <a:pt x="857" y="148"/>
                  <a:pt x="857" y="107"/>
                </a:cubicBezTo>
                <a:cubicBezTo>
                  <a:pt x="857" y="54"/>
                  <a:pt x="816" y="14"/>
                  <a:pt x="763" y="14"/>
                </a:cubicBezTo>
                <a:cubicBezTo>
                  <a:pt x="709" y="0"/>
                  <a:pt x="656" y="0"/>
                  <a:pt x="5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5805932" y="1758291"/>
            <a:ext cx="169969" cy="261927"/>
          </a:xfrm>
          <a:custGeom>
            <a:rect b="b" l="l" r="r" t="t"/>
            <a:pathLst>
              <a:path extrusionOk="0" h="3011" w="1954">
                <a:moveTo>
                  <a:pt x="1847" y="0"/>
                </a:moveTo>
                <a:cubicBezTo>
                  <a:pt x="1244" y="80"/>
                  <a:pt x="830" y="710"/>
                  <a:pt x="696" y="1257"/>
                </a:cubicBezTo>
                <a:cubicBezTo>
                  <a:pt x="656" y="1405"/>
                  <a:pt x="643" y="1552"/>
                  <a:pt x="629" y="1699"/>
                </a:cubicBezTo>
                <a:cubicBezTo>
                  <a:pt x="629" y="1793"/>
                  <a:pt x="656" y="1887"/>
                  <a:pt x="629" y="1967"/>
                </a:cubicBezTo>
                <a:cubicBezTo>
                  <a:pt x="616" y="2060"/>
                  <a:pt x="536" y="2087"/>
                  <a:pt x="468" y="2127"/>
                </a:cubicBezTo>
                <a:cubicBezTo>
                  <a:pt x="215" y="2315"/>
                  <a:pt x="1" y="2636"/>
                  <a:pt x="147" y="2943"/>
                </a:cubicBezTo>
                <a:cubicBezTo>
                  <a:pt x="174" y="2984"/>
                  <a:pt x="215" y="3010"/>
                  <a:pt x="268" y="3010"/>
                </a:cubicBezTo>
                <a:lnTo>
                  <a:pt x="281" y="3010"/>
                </a:lnTo>
                <a:cubicBezTo>
                  <a:pt x="322" y="3010"/>
                  <a:pt x="348" y="2984"/>
                  <a:pt x="375" y="2957"/>
                </a:cubicBezTo>
                <a:cubicBezTo>
                  <a:pt x="402" y="2889"/>
                  <a:pt x="388" y="2850"/>
                  <a:pt x="375" y="2782"/>
                </a:cubicBezTo>
                <a:cubicBezTo>
                  <a:pt x="361" y="2716"/>
                  <a:pt x="375" y="2649"/>
                  <a:pt x="402" y="2582"/>
                </a:cubicBezTo>
                <a:cubicBezTo>
                  <a:pt x="482" y="2448"/>
                  <a:pt x="602" y="2368"/>
                  <a:pt x="723" y="2274"/>
                </a:cubicBezTo>
                <a:cubicBezTo>
                  <a:pt x="857" y="2181"/>
                  <a:pt x="896" y="2047"/>
                  <a:pt x="896" y="1887"/>
                </a:cubicBezTo>
                <a:cubicBezTo>
                  <a:pt x="883" y="1739"/>
                  <a:pt x="883" y="1592"/>
                  <a:pt x="910" y="1445"/>
                </a:cubicBezTo>
                <a:cubicBezTo>
                  <a:pt x="950" y="1164"/>
                  <a:pt x="1057" y="897"/>
                  <a:pt x="1217" y="656"/>
                </a:cubicBezTo>
                <a:cubicBezTo>
                  <a:pt x="1392" y="428"/>
                  <a:pt x="1619" y="282"/>
                  <a:pt x="1886" y="148"/>
                </a:cubicBezTo>
                <a:cubicBezTo>
                  <a:pt x="1954" y="121"/>
                  <a:pt x="1927" y="0"/>
                  <a:pt x="18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7484916" y="1609277"/>
            <a:ext cx="130391" cy="272366"/>
          </a:xfrm>
          <a:custGeom>
            <a:rect b="b" l="l" r="r" t="t"/>
            <a:pathLst>
              <a:path extrusionOk="0" h="3131" w="1499">
                <a:moveTo>
                  <a:pt x="589" y="1633"/>
                </a:moveTo>
                <a:cubicBezTo>
                  <a:pt x="629" y="1647"/>
                  <a:pt x="683" y="1686"/>
                  <a:pt x="710" y="1713"/>
                </a:cubicBezTo>
                <a:cubicBezTo>
                  <a:pt x="749" y="1754"/>
                  <a:pt x="790" y="1807"/>
                  <a:pt x="829" y="1847"/>
                </a:cubicBezTo>
                <a:cubicBezTo>
                  <a:pt x="803" y="1861"/>
                  <a:pt x="763" y="1861"/>
                  <a:pt x="736" y="1861"/>
                </a:cubicBezTo>
                <a:cubicBezTo>
                  <a:pt x="642" y="1861"/>
                  <a:pt x="562" y="1820"/>
                  <a:pt x="522" y="1727"/>
                </a:cubicBezTo>
                <a:cubicBezTo>
                  <a:pt x="508" y="1686"/>
                  <a:pt x="496" y="1633"/>
                  <a:pt x="562" y="1633"/>
                </a:cubicBezTo>
                <a:close/>
                <a:moveTo>
                  <a:pt x="107" y="1"/>
                </a:moveTo>
                <a:cubicBezTo>
                  <a:pt x="41" y="1"/>
                  <a:pt x="0" y="122"/>
                  <a:pt x="68" y="161"/>
                </a:cubicBezTo>
                <a:cubicBezTo>
                  <a:pt x="389" y="322"/>
                  <a:pt x="669" y="563"/>
                  <a:pt x="843" y="871"/>
                </a:cubicBezTo>
                <a:cubicBezTo>
                  <a:pt x="963" y="1085"/>
                  <a:pt x="1111" y="1459"/>
                  <a:pt x="977" y="1700"/>
                </a:cubicBezTo>
                <a:cubicBezTo>
                  <a:pt x="883" y="1579"/>
                  <a:pt x="776" y="1472"/>
                  <a:pt x="642" y="1433"/>
                </a:cubicBezTo>
                <a:cubicBezTo>
                  <a:pt x="615" y="1433"/>
                  <a:pt x="589" y="1419"/>
                  <a:pt x="562" y="1419"/>
                </a:cubicBezTo>
                <a:cubicBezTo>
                  <a:pt x="415" y="1419"/>
                  <a:pt x="294" y="1540"/>
                  <a:pt x="308" y="1700"/>
                </a:cubicBezTo>
                <a:cubicBezTo>
                  <a:pt x="308" y="1941"/>
                  <a:pt x="522" y="2075"/>
                  <a:pt x="749" y="2075"/>
                </a:cubicBezTo>
                <a:cubicBezTo>
                  <a:pt x="817" y="2075"/>
                  <a:pt x="897" y="2061"/>
                  <a:pt x="950" y="2034"/>
                </a:cubicBezTo>
                <a:cubicBezTo>
                  <a:pt x="1138" y="2342"/>
                  <a:pt x="1204" y="2690"/>
                  <a:pt x="1257" y="3051"/>
                </a:cubicBezTo>
                <a:cubicBezTo>
                  <a:pt x="1257" y="3104"/>
                  <a:pt x="1311" y="3131"/>
                  <a:pt x="1352" y="3131"/>
                </a:cubicBezTo>
                <a:cubicBezTo>
                  <a:pt x="1378" y="3131"/>
                  <a:pt x="1405" y="3118"/>
                  <a:pt x="1418" y="3077"/>
                </a:cubicBezTo>
                <a:cubicBezTo>
                  <a:pt x="1498" y="2663"/>
                  <a:pt x="1352" y="2235"/>
                  <a:pt x="1124" y="1900"/>
                </a:cubicBezTo>
                <a:cubicBezTo>
                  <a:pt x="1338" y="1620"/>
                  <a:pt x="1245" y="1192"/>
                  <a:pt x="1111" y="898"/>
                </a:cubicBezTo>
                <a:cubicBezTo>
                  <a:pt x="924" y="482"/>
                  <a:pt x="562" y="149"/>
                  <a:pt x="13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5431287" y="2828790"/>
            <a:ext cx="72198" cy="162932"/>
          </a:xfrm>
          <a:custGeom>
            <a:rect b="b" l="l" r="r" t="t"/>
            <a:pathLst>
              <a:path extrusionOk="0" h="1873" w="830">
                <a:moveTo>
                  <a:pt x="723" y="0"/>
                </a:moveTo>
                <a:cubicBezTo>
                  <a:pt x="709" y="0"/>
                  <a:pt x="696" y="14"/>
                  <a:pt x="682" y="27"/>
                </a:cubicBezTo>
                <a:cubicBezTo>
                  <a:pt x="281" y="509"/>
                  <a:pt x="0" y="1191"/>
                  <a:pt x="107" y="1819"/>
                </a:cubicBezTo>
                <a:cubicBezTo>
                  <a:pt x="107" y="1860"/>
                  <a:pt x="134" y="1873"/>
                  <a:pt x="174" y="1873"/>
                </a:cubicBezTo>
                <a:cubicBezTo>
                  <a:pt x="214" y="1873"/>
                  <a:pt x="254" y="1846"/>
                  <a:pt x="268" y="1793"/>
                </a:cubicBezTo>
                <a:cubicBezTo>
                  <a:pt x="295" y="1512"/>
                  <a:pt x="334" y="1204"/>
                  <a:pt x="429" y="924"/>
                </a:cubicBezTo>
                <a:cubicBezTo>
                  <a:pt x="509" y="642"/>
                  <a:pt x="643" y="375"/>
                  <a:pt x="803" y="121"/>
                </a:cubicBezTo>
                <a:cubicBezTo>
                  <a:pt x="830" y="68"/>
                  <a:pt x="776" y="0"/>
                  <a:pt x="723" y="0"/>
                </a:cubicBezTo>
                <a:close/>
              </a:path>
            </a:pathLst>
          </a:custGeom>
          <a:solidFill>
            <a:srgbClr val="114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5416152" y="2842709"/>
            <a:ext cx="41927" cy="66460"/>
          </a:xfrm>
          <a:custGeom>
            <a:rect b="b" l="l" r="r" t="t"/>
            <a:pathLst>
              <a:path extrusionOk="0" h="764" w="482">
                <a:moveTo>
                  <a:pt x="401" y="1"/>
                </a:moveTo>
                <a:cubicBezTo>
                  <a:pt x="375" y="1"/>
                  <a:pt x="362" y="15"/>
                  <a:pt x="348" y="28"/>
                </a:cubicBezTo>
                <a:cubicBezTo>
                  <a:pt x="268" y="122"/>
                  <a:pt x="201" y="215"/>
                  <a:pt x="134" y="336"/>
                </a:cubicBezTo>
                <a:cubicBezTo>
                  <a:pt x="107" y="375"/>
                  <a:pt x="67" y="429"/>
                  <a:pt x="54" y="482"/>
                </a:cubicBezTo>
                <a:cubicBezTo>
                  <a:pt x="41" y="523"/>
                  <a:pt x="27" y="550"/>
                  <a:pt x="14" y="589"/>
                </a:cubicBezTo>
                <a:cubicBezTo>
                  <a:pt x="14" y="616"/>
                  <a:pt x="0" y="657"/>
                  <a:pt x="0" y="696"/>
                </a:cubicBezTo>
                <a:cubicBezTo>
                  <a:pt x="0" y="723"/>
                  <a:pt x="27" y="750"/>
                  <a:pt x="54" y="750"/>
                </a:cubicBezTo>
                <a:cubicBezTo>
                  <a:pt x="54" y="764"/>
                  <a:pt x="67" y="764"/>
                  <a:pt x="67" y="764"/>
                </a:cubicBezTo>
                <a:cubicBezTo>
                  <a:pt x="94" y="764"/>
                  <a:pt x="107" y="750"/>
                  <a:pt x="121" y="723"/>
                </a:cubicBezTo>
                <a:cubicBezTo>
                  <a:pt x="161" y="670"/>
                  <a:pt x="187" y="630"/>
                  <a:pt x="214" y="576"/>
                </a:cubicBezTo>
                <a:lnTo>
                  <a:pt x="294" y="416"/>
                </a:lnTo>
                <a:cubicBezTo>
                  <a:pt x="348" y="309"/>
                  <a:pt x="401" y="215"/>
                  <a:pt x="455" y="108"/>
                </a:cubicBezTo>
                <a:cubicBezTo>
                  <a:pt x="482" y="54"/>
                  <a:pt x="442" y="1"/>
                  <a:pt x="401" y="1"/>
                </a:cubicBezTo>
                <a:close/>
              </a:path>
            </a:pathLst>
          </a:custGeom>
          <a:solidFill>
            <a:srgbClr val="114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5406844" y="3124295"/>
            <a:ext cx="126911" cy="238701"/>
          </a:xfrm>
          <a:custGeom>
            <a:rect b="b" l="l" r="r" t="t"/>
            <a:pathLst>
              <a:path extrusionOk="0" h="2744" w="1459">
                <a:moveTo>
                  <a:pt x="883" y="1954"/>
                </a:moveTo>
                <a:cubicBezTo>
                  <a:pt x="936" y="1954"/>
                  <a:pt x="990" y="2034"/>
                  <a:pt x="1043" y="2114"/>
                </a:cubicBezTo>
                <a:cubicBezTo>
                  <a:pt x="963" y="2088"/>
                  <a:pt x="924" y="2021"/>
                  <a:pt x="883" y="1954"/>
                </a:cubicBezTo>
                <a:close/>
                <a:moveTo>
                  <a:pt x="80" y="1"/>
                </a:moveTo>
                <a:cubicBezTo>
                  <a:pt x="41" y="1"/>
                  <a:pt x="0" y="54"/>
                  <a:pt x="41" y="95"/>
                </a:cubicBezTo>
                <a:cubicBezTo>
                  <a:pt x="335" y="456"/>
                  <a:pt x="656" y="803"/>
                  <a:pt x="883" y="1205"/>
                </a:cubicBezTo>
                <a:cubicBezTo>
                  <a:pt x="990" y="1392"/>
                  <a:pt x="1084" y="1606"/>
                  <a:pt x="1150" y="1820"/>
                </a:cubicBezTo>
                <a:cubicBezTo>
                  <a:pt x="1164" y="1861"/>
                  <a:pt x="1177" y="1941"/>
                  <a:pt x="1177" y="2007"/>
                </a:cubicBezTo>
                <a:cubicBezTo>
                  <a:pt x="1177" y="1994"/>
                  <a:pt x="1164" y="1968"/>
                  <a:pt x="1150" y="1954"/>
                </a:cubicBezTo>
                <a:cubicBezTo>
                  <a:pt x="1084" y="1874"/>
                  <a:pt x="977" y="1793"/>
                  <a:pt x="870" y="1793"/>
                </a:cubicBezTo>
                <a:cubicBezTo>
                  <a:pt x="817" y="1793"/>
                  <a:pt x="763" y="1807"/>
                  <a:pt x="710" y="1861"/>
                </a:cubicBezTo>
                <a:cubicBezTo>
                  <a:pt x="683" y="1887"/>
                  <a:pt x="683" y="1927"/>
                  <a:pt x="696" y="1968"/>
                </a:cubicBezTo>
                <a:cubicBezTo>
                  <a:pt x="776" y="2114"/>
                  <a:pt x="924" y="2289"/>
                  <a:pt x="1097" y="2289"/>
                </a:cubicBezTo>
                <a:lnTo>
                  <a:pt x="1124" y="2289"/>
                </a:lnTo>
                <a:cubicBezTo>
                  <a:pt x="1164" y="2422"/>
                  <a:pt x="1177" y="2556"/>
                  <a:pt x="1204" y="2690"/>
                </a:cubicBezTo>
                <a:cubicBezTo>
                  <a:pt x="1204" y="2730"/>
                  <a:pt x="1231" y="2743"/>
                  <a:pt x="1257" y="2743"/>
                </a:cubicBezTo>
                <a:cubicBezTo>
                  <a:pt x="1298" y="2743"/>
                  <a:pt x="1338" y="2717"/>
                  <a:pt x="1338" y="2676"/>
                </a:cubicBezTo>
                <a:cubicBezTo>
                  <a:pt x="1352" y="2529"/>
                  <a:pt x="1338" y="2369"/>
                  <a:pt x="1284" y="2221"/>
                </a:cubicBezTo>
                <a:cubicBezTo>
                  <a:pt x="1459" y="2061"/>
                  <a:pt x="1311" y="1673"/>
                  <a:pt x="1245" y="1499"/>
                </a:cubicBezTo>
                <a:cubicBezTo>
                  <a:pt x="1017" y="910"/>
                  <a:pt x="576" y="443"/>
                  <a:pt x="121" y="28"/>
                </a:cubicBezTo>
                <a:cubicBezTo>
                  <a:pt x="107" y="15"/>
                  <a:pt x="94" y="1"/>
                  <a:pt x="80" y="1"/>
                </a:cubicBezTo>
                <a:close/>
              </a:path>
            </a:pathLst>
          </a:custGeom>
          <a:solidFill>
            <a:srgbClr val="114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7842163" y="2980066"/>
            <a:ext cx="88464" cy="157191"/>
          </a:xfrm>
          <a:custGeom>
            <a:rect b="b" l="l" r="r" t="t"/>
            <a:pathLst>
              <a:path extrusionOk="0" h="1807" w="1017">
                <a:moveTo>
                  <a:pt x="655" y="790"/>
                </a:moveTo>
                <a:cubicBezTo>
                  <a:pt x="709" y="843"/>
                  <a:pt x="722" y="924"/>
                  <a:pt x="709" y="990"/>
                </a:cubicBezTo>
                <a:cubicBezTo>
                  <a:pt x="696" y="1070"/>
                  <a:pt x="655" y="1151"/>
                  <a:pt x="615" y="1231"/>
                </a:cubicBezTo>
                <a:cubicBezTo>
                  <a:pt x="575" y="1084"/>
                  <a:pt x="589" y="924"/>
                  <a:pt x="655" y="790"/>
                </a:cubicBezTo>
                <a:close/>
                <a:moveTo>
                  <a:pt x="455" y="0"/>
                </a:moveTo>
                <a:cubicBezTo>
                  <a:pt x="428" y="0"/>
                  <a:pt x="414" y="0"/>
                  <a:pt x="401" y="27"/>
                </a:cubicBezTo>
                <a:cubicBezTo>
                  <a:pt x="268" y="228"/>
                  <a:pt x="161" y="455"/>
                  <a:pt x="93" y="683"/>
                </a:cubicBezTo>
                <a:cubicBezTo>
                  <a:pt x="40" y="883"/>
                  <a:pt x="0" y="1111"/>
                  <a:pt x="40" y="1325"/>
                </a:cubicBezTo>
                <a:cubicBezTo>
                  <a:pt x="80" y="1498"/>
                  <a:pt x="200" y="1646"/>
                  <a:pt x="375" y="1646"/>
                </a:cubicBezTo>
                <a:cubicBezTo>
                  <a:pt x="388" y="1646"/>
                  <a:pt x="414" y="1632"/>
                  <a:pt x="428" y="1632"/>
                </a:cubicBezTo>
                <a:cubicBezTo>
                  <a:pt x="468" y="1632"/>
                  <a:pt x="521" y="1605"/>
                  <a:pt x="548" y="1592"/>
                </a:cubicBezTo>
                <a:cubicBezTo>
                  <a:pt x="628" y="1699"/>
                  <a:pt x="735" y="1780"/>
                  <a:pt x="856" y="1793"/>
                </a:cubicBezTo>
                <a:lnTo>
                  <a:pt x="869" y="1807"/>
                </a:lnTo>
                <a:cubicBezTo>
                  <a:pt x="937" y="1807"/>
                  <a:pt x="1017" y="1712"/>
                  <a:pt x="937" y="1659"/>
                </a:cubicBezTo>
                <a:cubicBezTo>
                  <a:pt x="869" y="1592"/>
                  <a:pt x="789" y="1539"/>
                  <a:pt x="722" y="1459"/>
                </a:cubicBezTo>
                <a:cubicBezTo>
                  <a:pt x="722" y="1459"/>
                  <a:pt x="709" y="1445"/>
                  <a:pt x="709" y="1432"/>
                </a:cubicBezTo>
                <a:cubicBezTo>
                  <a:pt x="762" y="1365"/>
                  <a:pt x="803" y="1284"/>
                  <a:pt x="830" y="1204"/>
                </a:cubicBezTo>
                <a:cubicBezTo>
                  <a:pt x="923" y="990"/>
                  <a:pt x="910" y="696"/>
                  <a:pt x="669" y="589"/>
                </a:cubicBezTo>
                <a:cubicBezTo>
                  <a:pt x="655" y="576"/>
                  <a:pt x="642" y="576"/>
                  <a:pt x="628" y="576"/>
                </a:cubicBezTo>
                <a:cubicBezTo>
                  <a:pt x="602" y="576"/>
                  <a:pt x="575" y="576"/>
                  <a:pt x="562" y="603"/>
                </a:cubicBezTo>
                <a:cubicBezTo>
                  <a:pt x="401" y="790"/>
                  <a:pt x="348" y="1044"/>
                  <a:pt x="414" y="1271"/>
                </a:cubicBezTo>
                <a:cubicBezTo>
                  <a:pt x="414" y="1325"/>
                  <a:pt x="441" y="1365"/>
                  <a:pt x="455" y="1418"/>
                </a:cubicBezTo>
                <a:cubicBezTo>
                  <a:pt x="428" y="1432"/>
                  <a:pt x="414" y="1432"/>
                  <a:pt x="388" y="1432"/>
                </a:cubicBezTo>
                <a:lnTo>
                  <a:pt x="375" y="1432"/>
                </a:lnTo>
                <a:cubicBezTo>
                  <a:pt x="307" y="1432"/>
                  <a:pt x="281" y="1365"/>
                  <a:pt x="254" y="1311"/>
                </a:cubicBezTo>
                <a:cubicBezTo>
                  <a:pt x="187" y="1138"/>
                  <a:pt x="241" y="910"/>
                  <a:pt x="281" y="736"/>
                </a:cubicBezTo>
                <a:cubicBezTo>
                  <a:pt x="321" y="508"/>
                  <a:pt x="401" y="294"/>
                  <a:pt x="508" y="94"/>
                </a:cubicBezTo>
                <a:cubicBezTo>
                  <a:pt x="535" y="41"/>
                  <a:pt x="495" y="0"/>
                  <a:pt x="4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7630355" y="2755545"/>
            <a:ext cx="79243" cy="153624"/>
          </a:xfrm>
          <a:custGeom>
            <a:rect b="b" l="l" r="r" t="t"/>
            <a:pathLst>
              <a:path extrusionOk="0" h="1766" w="911">
                <a:moveTo>
                  <a:pt x="81" y="0"/>
                </a:moveTo>
                <a:cubicBezTo>
                  <a:pt x="40" y="0"/>
                  <a:pt x="1" y="27"/>
                  <a:pt x="1" y="80"/>
                </a:cubicBezTo>
                <a:cubicBezTo>
                  <a:pt x="27" y="696"/>
                  <a:pt x="268" y="1351"/>
                  <a:pt x="750" y="1752"/>
                </a:cubicBezTo>
                <a:cubicBezTo>
                  <a:pt x="763" y="1766"/>
                  <a:pt x="789" y="1766"/>
                  <a:pt x="803" y="1766"/>
                </a:cubicBezTo>
                <a:cubicBezTo>
                  <a:pt x="870" y="1766"/>
                  <a:pt x="910" y="1698"/>
                  <a:pt x="857" y="1632"/>
                </a:cubicBezTo>
                <a:cubicBezTo>
                  <a:pt x="495" y="1177"/>
                  <a:pt x="201" y="682"/>
                  <a:pt x="161" y="80"/>
                </a:cubicBezTo>
                <a:cubicBezTo>
                  <a:pt x="161" y="27"/>
                  <a:pt x="108" y="0"/>
                  <a:pt x="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7665236" y="2811392"/>
            <a:ext cx="68718" cy="77943"/>
          </a:xfrm>
          <a:custGeom>
            <a:rect b="b" l="l" r="r" t="t"/>
            <a:pathLst>
              <a:path extrusionOk="0" h="896" w="790">
                <a:moveTo>
                  <a:pt x="67" y="0"/>
                </a:moveTo>
                <a:cubicBezTo>
                  <a:pt x="28" y="0"/>
                  <a:pt x="1" y="27"/>
                  <a:pt x="1" y="66"/>
                </a:cubicBezTo>
                <a:cubicBezTo>
                  <a:pt x="94" y="414"/>
                  <a:pt x="308" y="749"/>
                  <a:pt x="643" y="896"/>
                </a:cubicBezTo>
                <a:lnTo>
                  <a:pt x="683" y="896"/>
                </a:lnTo>
                <a:cubicBezTo>
                  <a:pt x="750" y="896"/>
                  <a:pt x="790" y="803"/>
                  <a:pt x="723" y="749"/>
                </a:cubicBezTo>
                <a:cubicBezTo>
                  <a:pt x="469" y="562"/>
                  <a:pt x="242" y="334"/>
                  <a:pt x="121" y="40"/>
                </a:cubicBezTo>
                <a:cubicBezTo>
                  <a:pt x="121" y="13"/>
                  <a:pt x="94" y="0"/>
                  <a:pt x="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7589559" y="2359914"/>
            <a:ext cx="60629" cy="41929"/>
          </a:xfrm>
          <a:custGeom>
            <a:rect b="b" l="l" r="r" t="t"/>
            <a:pathLst>
              <a:path extrusionOk="0" h="482" w="697">
                <a:moveTo>
                  <a:pt x="81" y="0"/>
                </a:moveTo>
                <a:cubicBezTo>
                  <a:pt x="54" y="0"/>
                  <a:pt x="42" y="13"/>
                  <a:pt x="28" y="27"/>
                </a:cubicBezTo>
                <a:cubicBezTo>
                  <a:pt x="1" y="67"/>
                  <a:pt x="15" y="107"/>
                  <a:pt x="54" y="134"/>
                </a:cubicBezTo>
                <a:lnTo>
                  <a:pt x="295" y="321"/>
                </a:lnTo>
                <a:cubicBezTo>
                  <a:pt x="349" y="361"/>
                  <a:pt x="389" y="388"/>
                  <a:pt x="429" y="414"/>
                </a:cubicBezTo>
                <a:cubicBezTo>
                  <a:pt x="456" y="428"/>
                  <a:pt x="470" y="441"/>
                  <a:pt x="496" y="455"/>
                </a:cubicBezTo>
                <a:cubicBezTo>
                  <a:pt x="523" y="468"/>
                  <a:pt x="550" y="468"/>
                  <a:pt x="590" y="482"/>
                </a:cubicBezTo>
                <a:lnTo>
                  <a:pt x="603" y="482"/>
                </a:lnTo>
                <a:cubicBezTo>
                  <a:pt x="630" y="482"/>
                  <a:pt x="657" y="468"/>
                  <a:pt x="670" y="455"/>
                </a:cubicBezTo>
                <a:cubicBezTo>
                  <a:pt x="684" y="428"/>
                  <a:pt x="697" y="388"/>
                  <a:pt x="670" y="361"/>
                </a:cubicBezTo>
                <a:cubicBezTo>
                  <a:pt x="657" y="334"/>
                  <a:pt x="643" y="321"/>
                  <a:pt x="616" y="294"/>
                </a:cubicBezTo>
                <a:cubicBezTo>
                  <a:pt x="590" y="268"/>
                  <a:pt x="563" y="254"/>
                  <a:pt x="536" y="241"/>
                </a:cubicBezTo>
                <a:cubicBezTo>
                  <a:pt x="496" y="214"/>
                  <a:pt x="456" y="187"/>
                  <a:pt x="402" y="161"/>
                </a:cubicBezTo>
                <a:lnTo>
                  <a:pt x="122" y="0"/>
                </a:lnTo>
                <a:close/>
              </a:path>
            </a:pathLst>
          </a:custGeom>
          <a:solidFill>
            <a:srgbClr val="114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7612871" y="2334252"/>
            <a:ext cx="71067" cy="47758"/>
          </a:xfrm>
          <a:custGeom>
            <a:rect b="b" l="l" r="r" t="t"/>
            <a:pathLst>
              <a:path extrusionOk="0" h="549" w="817">
                <a:moveTo>
                  <a:pt x="108" y="1"/>
                </a:moveTo>
                <a:cubicBezTo>
                  <a:pt x="81" y="1"/>
                  <a:pt x="68" y="1"/>
                  <a:pt x="54" y="14"/>
                </a:cubicBezTo>
                <a:cubicBezTo>
                  <a:pt x="27" y="40"/>
                  <a:pt x="1" y="94"/>
                  <a:pt x="27" y="121"/>
                </a:cubicBezTo>
                <a:cubicBezTo>
                  <a:pt x="108" y="242"/>
                  <a:pt x="215" y="335"/>
                  <a:pt x="322" y="415"/>
                </a:cubicBezTo>
                <a:cubicBezTo>
                  <a:pt x="389" y="456"/>
                  <a:pt x="442" y="482"/>
                  <a:pt x="509" y="509"/>
                </a:cubicBezTo>
                <a:cubicBezTo>
                  <a:pt x="562" y="536"/>
                  <a:pt x="630" y="549"/>
                  <a:pt x="696" y="549"/>
                </a:cubicBezTo>
                <a:lnTo>
                  <a:pt x="723" y="549"/>
                </a:lnTo>
                <a:cubicBezTo>
                  <a:pt x="763" y="549"/>
                  <a:pt x="790" y="522"/>
                  <a:pt x="803" y="482"/>
                </a:cubicBezTo>
                <a:cubicBezTo>
                  <a:pt x="817" y="442"/>
                  <a:pt x="803" y="402"/>
                  <a:pt x="763" y="388"/>
                </a:cubicBezTo>
                <a:cubicBezTo>
                  <a:pt x="737" y="362"/>
                  <a:pt x="696" y="362"/>
                  <a:pt x="669" y="349"/>
                </a:cubicBezTo>
                <a:cubicBezTo>
                  <a:pt x="656" y="335"/>
                  <a:pt x="643" y="335"/>
                  <a:pt x="630" y="335"/>
                </a:cubicBezTo>
                <a:cubicBezTo>
                  <a:pt x="616" y="322"/>
                  <a:pt x="603" y="322"/>
                  <a:pt x="603" y="322"/>
                </a:cubicBezTo>
                <a:cubicBezTo>
                  <a:pt x="576" y="308"/>
                  <a:pt x="562" y="308"/>
                  <a:pt x="549" y="295"/>
                </a:cubicBezTo>
                <a:cubicBezTo>
                  <a:pt x="536" y="295"/>
                  <a:pt x="536" y="295"/>
                  <a:pt x="523" y="281"/>
                </a:cubicBezTo>
                <a:lnTo>
                  <a:pt x="509" y="281"/>
                </a:lnTo>
                <a:lnTo>
                  <a:pt x="429" y="242"/>
                </a:lnTo>
                <a:cubicBezTo>
                  <a:pt x="322" y="188"/>
                  <a:pt x="241" y="121"/>
                  <a:pt x="161" y="28"/>
                </a:cubicBezTo>
                <a:cubicBezTo>
                  <a:pt x="148" y="14"/>
                  <a:pt x="121" y="1"/>
                  <a:pt x="108" y="1"/>
                </a:cubicBezTo>
                <a:close/>
              </a:path>
            </a:pathLst>
          </a:custGeom>
          <a:solidFill>
            <a:srgbClr val="1149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txBox="1"/>
          <p:nvPr>
            <p:ph type="ctrTitle"/>
          </p:nvPr>
        </p:nvSpPr>
        <p:spPr>
          <a:xfrm>
            <a:off x="650929" y="1117500"/>
            <a:ext cx="4193992" cy="2177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0C1D3F"/>
              </a:buClr>
              <a:buSzPts val="5200"/>
              <a:buNone/>
            </a:pPr>
            <a:r>
              <a:rPr b="1" lang="en" sz="3000"/>
              <a:t>Impact of Weather Variables and Roles of Human Population in</a:t>
            </a:r>
            <a:br>
              <a:rPr lang="en" sz="3000"/>
            </a:br>
            <a:r>
              <a:rPr lang="en" sz="3000">
                <a:solidFill>
                  <a:srgbClr val="308389"/>
                </a:solidFill>
              </a:rPr>
              <a:t>Vector Borne Diseases</a:t>
            </a:r>
            <a:endParaRPr sz="3000">
              <a:solidFill>
                <a:srgbClr val="308389"/>
              </a:solidFill>
            </a:endParaRPr>
          </a:p>
        </p:txBody>
      </p:sp>
      <p:sp>
        <p:nvSpPr>
          <p:cNvPr id="425" name="Google Shape;425;p1"/>
          <p:cNvSpPr txBox="1"/>
          <p:nvPr>
            <p:ph idx="1" type="subTitle"/>
          </p:nvPr>
        </p:nvSpPr>
        <p:spPr>
          <a:xfrm>
            <a:off x="720000" y="3664925"/>
            <a:ext cx="3852000" cy="4299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rgbClr val="0C1D3F"/>
              </a:buClr>
              <a:buSzPts val="1600"/>
              <a:buFont typeface="Abel"/>
              <a:buNone/>
            </a:pPr>
            <a:r>
              <a:rPr lang="en">
                <a:solidFill>
                  <a:srgbClr val="002060"/>
                </a:solidFill>
              </a:rPr>
              <a:t>Case Study Lab </a:t>
            </a:r>
            <a:endParaRPr>
              <a:solidFill>
                <a:srgbClr val="002060"/>
              </a:solidFill>
            </a:endParaRPr>
          </a:p>
        </p:txBody>
      </p:sp>
      <p:grpSp>
        <p:nvGrpSpPr>
          <p:cNvPr id="426" name="Google Shape;426;p1"/>
          <p:cNvGrpSpPr/>
          <p:nvPr/>
        </p:nvGrpSpPr>
        <p:grpSpPr>
          <a:xfrm>
            <a:off x="4973776" y="1727584"/>
            <a:ext cx="342300" cy="388076"/>
            <a:chOff x="3160900" y="1872150"/>
            <a:chExt cx="66200" cy="75050"/>
          </a:xfrm>
        </p:grpSpPr>
        <p:sp>
          <p:nvSpPr>
            <p:cNvPr id="427" name="Google Shape;427;p1"/>
            <p:cNvSpPr/>
            <p:nvPr/>
          </p:nvSpPr>
          <p:spPr>
            <a:xfrm>
              <a:off x="3189425" y="1874000"/>
              <a:ext cx="6875" cy="20575"/>
            </a:xfrm>
            <a:custGeom>
              <a:rect b="b" l="l" r="r" t="t"/>
              <a:pathLst>
                <a:path extrusionOk="0" h="823" w="275">
                  <a:moveTo>
                    <a:pt x="46" y="1"/>
                  </a:moveTo>
                  <a:cubicBezTo>
                    <a:pt x="0" y="1"/>
                    <a:pt x="0" y="46"/>
                    <a:pt x="0" y="69"/>
                  </a:cubicBezTo>
                  <a:lnTo>
                    <a:pt x="137" y="777"/>
                  </a:lnTo>
                  <a:cubicBezTo>
                    <a:pt x="160" y="800"/>
                    <a:pt x="160" y="822"/>
                    <a:pt x="183" y="822"/>
                  </a:cubicBezTo>
                  <a:lnTo>
                    <a:pt x="229" y="822"/>
                  </a:lnTo>
                  <a:cubicBezTo>
                    <a:pt x="252" y="822"/>
                    <a:pt x="274" y="777"/>
                    <a:pt x="274" y="754"/>
                  </a:cubicBezTo>
                  <a:lnTo>
                    <a:pt x="115" y="46"/>
                  </a:lnTo>
                  <a:cubicBezTo>
                    <a:pt x="115" y="23"/>
                    <a:pt x="69" y="1"/>
                    <a:pt x="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3185425" y="1872150"/>
              <a:ext cx="10875" cy="9450"/>
            </a:xfrm>
            <a:custGeom>
              <a:rect b="b" l="l" r="r" t="t"/>
              <a:pathLst>
                <a:path extrusionOk="0" h="378" w="435">
                  <a:moveTo>
                    <a:pt x="218" y="0"/>
                  </a:moveTo>
                  <a:cubicBezTo>
                    <a:pt x="125" y="0"/>
                    <a:pt x="43" y="48"/>
                    <a:pt x="24" y="143"/>
                  </a:cubicBezTo>
                  <a:cubicBezTo>
                    <a:pt x="1" y="257"/>
                    <a:pt x="69" y="349"/>
                    <a:pt x="183" y="371"/>
                  </a:cubicBezTo>
                  <a:cubicBezTo>
                    <a:pt x="199" y="375"/>
                    <a:pt x="214" y="377"/>
                    <a:pt x="230" y="377"/>
                  </a:cubicBezTo>
                  <a:cubicBezTo>
                    <a:pt x="310" y="377"/>
                    <a:pt x="393" y="330"/>
                    <a:pt x="412" y="234"/>
                  </a:cubicBezTo>
                  <a:cubicBezTo>
                    <a:pt x="434" y="120"/>
                    <a:pt x="366" y="29"/>
                    <a:pt x="275" y="6"/>
                  </a:cubicBezTo>
                  <a:cubicBezTo>
                    <a:pt x="256" y="2"/>
                    <a:pt x="237" y="0"/>
                    <a:pt x="2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3181425" y="1926825"/>
              <a:ext cx="10300" cy="18525"/>
            </a:xfrm>
            <a:custGeom>
              <a:rect b="b" l="l" r="r" t="t"/>
              <a:pathLst>
                <a:path extrusionOk="0" h="741" w="412">
                  <a:moveTo>
                    <a:pt x="331" y="1"/>
                  </a:moveTo>
                  <a:cubicBezTo>
                    <a:pt x="307" y="1"/>
                    <a:pt x="291" y="17"/>
                    <a:pt x="275" y="33"/>
                  </a:cubicBezTo>
                  <a:lnTo>
                    <a:pt x="1" y="650"/>
                  </a:lnTo>
                  <a:cubicBezTo>
                    <a:pt x="1" y="672"/>
                    <a:pt x="24" y="718"/>
                    <a:pt x="47" y="741"/>
                  </a:cubicBezTo>
                  <a:cubicBezTo>
                    <a:pt x="92" y="741"/>
                    <a:pt x="115" y="718"/>
                    <a:pt x="138" y="695"/>
                  </a:cubicBezTo>
                  <a:lnTo>
                    <a:pt x="389" y="79"/>
                  </a:lnTo>
                  <a:cubicBezTo>
                    <a:pt x="412" y="56"/>
                    <a:pt x="389" y="10"/>
                    <a:pt x="366" y="10"/>
                  </a:cubicBezTo>
                  <a:cubicBezTo>
                    <a:pt x="353" y="4"/>
                    <a:pt x="341"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3178575" y="1938025"/>
              <a:ext cx="10300" cy="9175"/>
            </a:xfrm>
            <a:custGeom>
              <a:rect b="b" l="l" r="r" t="t"/>
              <a:pathLst>
                <a:path extrusionOk="0" h="367" w="412">
                  <a:moveTo>
                    <a:pt x="195" y="0"/>
                  </a:moveTo>
                  <a:cubicBezTo>
                    <a:pt x="157" y="0"/>
                    <a:pt x="121" y="13"/>
                    <a:pt x="92" y="42"/>
                  </a:cubicBezTo>
                  <a:cubicBezTo>
                    <a:pt x="24" y="110"/>
                    <a:pt x="1" y="224"/>
                    <a:pt x="69" y="316"/>
                  </a:cubicBezTo>
                  <a:cubicBezTo>
                    <a:pt x="104" y="350"/>
                    <a:pt x="149" y="367"/>
                    <a:pt x="195" y="367"/>
                  </a:cubicBezTo>
                  <a:cubicBezTo>
                    <a:pt x="240" y="367"/>
                    <a:pt x="286" y="350"/>
                    <a:pt x="320" y="316"/>
                  </a:cubicBezTo>
                  <a:cubicBezTo>
                    <a:pt x="412" y="247"/>
                    <a:pt x="412" y="133"/>
                    <a:pt x="343" y="65"/>
                  </a:cubicBezTo>
                  <a:cubicBezTo>
                    <a:pt x="303" y="25"/>
                    <a:pt x="248" y="0"/>
                    <a:pt x="1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3165450" y="1888475"/>
              <a:ext cx="20575" cy="15800"/>
            </a:xfrm>
            <a:custGeom>
              <a:rect b="b" l="l" r="r" t="t"/>
              <a:pathLst>
                <a:path extrusionOk="0" h="632" w="823">
                  <a:moveTo>
                    <a:pt x="57" y="0"/>
                  </a:moveTo>
                  <a:cubicBezTo>
                    <a:pt x="39" y="0"/>
                    <a:pt x="24" y="11"/>
                    <a:pt x="24" y="38"/>
                  </a:cubicBezTo>
                  <a:cubicBezTo>
                    <a:pt x="1" y="61"/>
                    <a:pt x="1" y="106"/>
                    <a:pt x="24" y="129"/>
                  </a:cubicBezTo>
                  <a:lnTo>
                    <a:pt x="731" y="609"/>
                  </a:lnTo>
                  <a:cubicBezTo>
                    <a:pt x="731" y="609"/>
                    <a:pt x="731" y="609"/>
                    <a:pt x="754" y="631"/>
                  </a:cubicBezTo>
                  <a:cubicBezTo>
                    <a:pt x="777" y="631"/>
                    <a:pt x="800" y="609"/>
                    <a:pt x="800" y="586"/>
                  </a:cubicBezTo>
                  <a:cubicBezTo>
                    <a:pt x="823" y="563"/>
                    <a:pt x="823" y="517"/>
                    <a:pt x="800" y="517"/>
                  </a:cubicBezTo>
                  <a:lnTo>
                    <a:pt x="92" y="15"/>
                  </a:lnTo>
                  <a:cubicBezTo>
                    <a:pt x="83" y="6"/>
                    <a:pt x="69" y="0"/>
                    <a:pt x="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3161475" y="1885425"/>
              <a:ext cx="13150" cy="11675"/>
            </a:xfrm>
            <a:custGeom>
              <a:rect b="b" l="l" r="r" t="t"/>
              <a:pathLst>
                <a:path extrusionOk="0" h="467" w="526">
                  <a:moveTo>
                    <a:pt x="272" y="1"/>
                  </a:moveTo>
                  <a:cubicBezTo>
                    <a:pt x="234" y="1"/>
                    <a:pt x="196" y="9"/>
                    <a:pt x="160" y="23"/>
                  </a:cubicBezTo>
                  <a:cubicBezTo>
                    <a:pt x="46" y="91"/>
                    <a:pt x="0" y="228"/>
                    <a:pt x="69" y="343"/>
                  </a:cubicBezTo>
                  <a:cubicBezTo>
                    <a:pt x="115" y="420"/>
                    <a:pt x="193" y="466"/>
                    <a:pt x="274" y="466"/>
                  </a:cubicBezTo>
                  <a:cubicBezTo>
                    <a:pt x="313" y="466"/>
                    <a:pt x="351" y="456"/>
                    <a:pt x="388" y="434"/>
                  </a:cubicBezTo>
                  <a:cubicBezTo>
                    <a:pt x="502" y="365"/>
                    <a:pt x="525" y="228"/>
                    <a:pt x="479" y="114"/>
                  </a:cubicBezTo>
                  <a:cubicBezTo>
                    <a:pt x="433" y="36"/>
                    <a:pt x="354" y="1"/>
                    <a:pt x="2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3205975" y="1918075"/>
              <a:ext cx="16000" cy="20425"/>
            </a:xfrm>
            <a:custGeom>
              <a:rect b="b" l="l" r="r" t="t"/>
              <a:pathLst>
                <a:path extrusionOk="0" h="817" w="640">
                  <a:moveTo>
                    <a:pt x="77" y="1"/>
                  </a:moveTo>
                  <a:cubicBezTo>
                    <a:pt x="63" y="1"/>
                    <a:pt x="46" y="7"/>
                    <a:pt x="23" y="18"/>
                  </a:cubicBezTo>
                  <a:cubicBezTo>
                    <a:pt x="0" y="41"/>
                    <a:pt x="0" y="64"/>
                    <a:pt x="23" y="109"/>
                  </a:cubicBezTo>
                  <a:lnTo>
                    <a:pt x="525" y="794"/>
                  </a:lnTo>
                  <a:cubicBezTo>
                    <a:pt x="525" y="794"/>
                    <a:pt x="548" y="794"/>
                    <a:pt x="571" y="817"/>
                  </a:cubicBezTo>
                  <a:cubicBezTo>
                    <a:pt x="571" y="817"/>
                    <a:pt x="594" y="817"/>
                    <a:pt x="617" y="794"/>
                  </a:cubicBezTo>
                  <a:cubicBezTo>
                    <a:pt x="640" y="771"/>
                    <a:pt x="640" y="726"/>
                    <a:pt x="617" y="703"/>
                  </a:cubicBezTo>
                  <a:lnTo>
                    <a:pt x="115" y="18"/>
                  </a:lnTo>
                  <a:cubicBezTo>
                    <a:pt x="103" y="7"/>
                    <a:pt x="92" y="1"/>
                    <a:pt x="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3213400" y="1929275"/>
              <a:ext cx="12575" cy="11625"/>
            </a:xfrm>
            <a:custGeom>
              <a:rect b="b" l="l" r="r" t="t"/>
              <a:pathLst>
                <a:path extrusionOk="0" h="465" w="503">
                  <a:moveTo>
                    <a:pt x="248" y="0"/>
                  </a:moveTo>
                  <a:cubicBezTo>
                    <a:pt x="234" y="0"/>
                    <a:pt x="220" y="1"/>
                    <a:pt x="206" y="4"/>
                  </a:cubicBezTo>
                  <a:cubicBezTo>
                    <a:pt x="91" y="27"/>
                    <a:pt x="0" y="163"/>
                    <a:pt x="23" y="278"/>
                  </a:cubicBezTo>
                  <a:cubicBezTo>
                    <a:pt x="43" y="397"/>
                    <a:pt x="132" y="465"/>
                    <a:pt x="246" y="465"/>
                  </a:cubicBezTo>
                  <a:cubicBezTo>
                    <a:pt x="262" y="465"/>
                    <a:pt x="279" y="463"/>
                    <a:pt x="297" y="460"/>
                  </a:cubicBezTo>
                  <a:cubicBezTo>
                    <a:pt x="411" y="437"/>
                    <a:pt x="502" y="323"/>
                    <a:pt x="479" y="186"/>
                  </a:cubicBezTo>
                  <a:cubicBezTo>
                    <a:pt x="459" y="84"/>
                    <a:pt x="365" y="0"/>
                    <a:pt x="2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3213950" y="1891450"/>
              <a:ext cx="12600" cy="9400"/>
            </a:xfrm>
            <a:custGeom>
              <a:rect b="b" l="l" r="r" t="t"/>
              <a:pathLst>
                <a:path extrusionOk="0" h="376" w="504">
                  <a:moveTo>
                    <a:pt x="424" y="1"/>
                  </a:moveTo>
                  <a:cubicBezTo>
                    <a:pt x="414" y="1"/>
                    <a:pt x="402" y="4"/>
                    <a:pt x="389" y="10"/>
                  </a:cubicBezTo>
                  <a:lnTo>
                    <a:pt x="47" y="261"/>
                  </a:lnTo>
                  <a:cubicBezTo>
                    <a:pt x="24" y="284"/>
                    <a:pt x="1" y="330"/>
                    <a:pt x="24" y="353"/>
                  </a:cubicBezTo>
                  <a:cubicBezTo>
                    <a:pt x="47" y="353"/>
                    <a:pt x="47" y="375"/>
                    <a:pt x="69" y="375"/>
                  </a:cubicBezTo>
                  <a:cubicBezTo>
                    <a:pt x="92" y="375"/>
                    <a:pt x="92" y="375"/>
                    <a:pt x="115" y="353"/>
                  </a:cubicBezTo>
                  <a:lnTo>
                    <a:pt x="480" y="124"/>
                  </a:lnTo>
                  <a:cubicBezTo>
                    <a:pt x="503" y="102"/>
                    <a:pt x="503" y="56"/>
                    <a:pt x="480" y="33"/>
                  </a:cubicBezTo>
                  <a:cubicBezTo>
                    <a:pt x="464" y="17"/>
                    <a:pt x="448" y="1"/>
                    <a:pt x="4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3220800" y="1890400"/>
              <a:ext cx="6300" cy="5875"/>
            </a:xfrm>
            <a:custGeom>
              <a:rect b="b" l="l" r="r" t="t"/>
              <a:pathLst>
                <a:path extrusionOk="0" h="235" w="252">
                  <a:moveTo>
                    <a:pt x="149" y="1"/>
                  </a:moveTo>
                  <a:cubicBezTo>
                    <a:pt x="139" y="1"/>
                    <a:pt x="127" y="3"/>
                    <a:pt x="115" y="7"/>
                  </a:cubicBezTo>
                  <a:cubicBezTo>
                    <a:pt x="47" y="7"/>
                    <a:pt x="1" y="75"/>
                    <a:pt x="24" y="144"/>
                  </a:cubicBezTo>
                  <a:cubicBezTo>
                    <a:pt x="24" y="212"/>
                    <a:pt x="92" y="235"/>
                    <a:pt x="161" y="235"/>
                  </a:cubicBezTo>
                  <a:cubicBezTo>
                    <a:pt x="206" y="235"/>
                    <a:pt x="252" y="166"/>
                    <a:pt x="252" y="98"/>
                  </a:cubicBezTo>
                  <a:cubicBezTo>
                    <a:pt x="233" y="42"/>
                    <a:pt x="199" y="1"/>
                    <a:pt x="1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3162025" y="1908825"/>
              <a:ext cx="13725" cy="3425"/>
            </a:xfrm>
            <a:custGeom>
              <a:rect b="b" l="l" r="r" t="t"/>
              <a:pathLst>
                <a:path extrusionOk="0" h="137" w="549">
                  <a:moveTo>
                    <a:pt x="69" y="0"/>
                  </a:moveTo>
                  <a:cubicBezTo>
                    <a:pt x="24" y="0"/>
                    <a:pt x="1" y="46"/>
                    <a:pt x="1" y="68"/>
                  </a:cubicBezTo>
                  <a:cubicBezTo>
                    <a:pt x="1" y="91"/>
                    <a:pt x="24" y="114"/>
                    <a:pt x="47" y="137"/>
                  </a:cubicBezTo>
                  <a:lnTo>
                    <a:pt x="480" y="137"/>
                  </a:lnTo>
                  <a:cubicBezTo>
                    <a:pt x="526" y="137"/>
                    <a:pt x="549" y="114"/>
                    <a:pt x="549" y="68"/>
                  </a:cubicBezTo>
                  <a:cubicBezTo>
                    <a:pt x="549" y="46"/>
                    <a:pt x="526" y="0"/>
                    <a:pt x="4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3160900" y="1908025"/>
              <a:ext cx="6875" cy="5600"/>
            </a:xfrm>
            <a:custGeom>
              <a:rect b="b" l="l" r="r" t="t"/>
              <a:pathLst>
                <a:path extrusionOk="0" h="224" w="275">
                  <a:moveTo>
                    <a:pt x="142" y="0"/>
                  </a:moveTo>
                  <a:cubicBezTo>
                    <a:pt x="102" y="0"/>
                    <a:pt x="56" y="21"/>
                    <a:pt x="23" y="55"/>
                  </a:cubicBezTo>
                  <a:cubicBezTo>
                    <a:pt x="0" y="123"/>
                    <a:pt x="23" y="192"/>
                    <a:pt x="92" y="215"/>
                  </a:cubicBezTo>
                  <a:cubicBezTo>
                    <a:pt x="104" y="221"/>
                    <a:pt x="118" y="224"/>
                    <a:pt x="132" y="224"/>
                  </a:cubicBezTo>
                  <a:cubicBezTo>
                    <a:pt x="172" y="224"/>
                    <a:pt x="218" y="202"/>
                    <a:pt x="251" y="169"/>
                  </a:cubicBezTo>
                  <a:cubicBezTo>
                    <a:pt x="274" y="100"/>
                    <a:pt x="251" y="32"/>
                    <a:pt x="183" y="9"/>
                  </a:cubicBezTo>
                  <a:cubicBezTo>
                    <a:pt x="171" y="3"/>
                    <a:pt x="157" y="0"/>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3170600" y="1886525"/>
              <a:ext cx="51950" cy="47075"/>
            </a:xfrm>
            <a:custGeom>
              <a:rect b="b" l="l" r="r" t="t"/>
              <a:pathLst>
                <a:path extrusionOk="0" h="1883" w="2078">
                  <a:moveTo>
                    <a:pt x="1061" y="0"/>
                  </a:moveTo>
                  <a:cubicBezTo>
                    <a:pt x="634" y="0"/>
                    <a:pt x="235" y="280"/>
                    <a:pt x="137" y="709"/>
                  </a:cubicBezTo>
                  <a:cubicBezTo>
                    <a:pt x="0" y="1212"/>
                    <a:pt x="320" y="1737"/>
                    <a:pt x="822" y="1851"/>
                  </a:cubicBezTo>
                  <a:cubicBezTo>
                    <a:pt x="901" y="1872"/>
                    <a:pt x="980" y="1882"/>
                    <a:pt x="1058" y="1882"/>
                  </a:cubicBezTo>
                  <a:cubicBezTo>
                    <a:pt x="1473" y="1882"/>
                    <a:pt x="1848" y="1589"/>
                    <a:pt x="1963" y="1166"/>
                  </a:cubicBezTo>
                  <a:cubicBezTo>
                    <a:pt x="2077" y="664"/>
                    <a:pt x="1781" y="162"/>
                    <a:pt x="1278" y="25"/>
                  </a:cubicBezTo>
                  <a:cubicBezTo>
                    <a:pt x="1206" y="8"/>
                    <a:pt x="1133" y="0"/>
                    <a:pt x="10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3172875" y="1904250"/>
              <a:ext cx="47950" cy="29475"/>
            </a:xfrm>
            <a:custGeom>
              <a:rect b="b" l="l" r="r" t="t"/>
              <a:pathLst>
                <a:path extrusionOk="0" h="1179" w="1918">
                  <a:moveTo>
                    <a:pt x="1872" y="0"/>
                  </a:moveTo>
                  <a:cubicBezTo>
                    <a:pt x="1872" y="115"/>
                    <a:pt x="1849" y="251"/>
                    <a:pt x="1804" y="366"/>
                  </a:cubicBezTo>
                  <a:cubicBezTo>
                    <a:pt x="1663" y="752"/>
                    <a:pt x="1307" y="976"/>
                    <a:pt x="932" y="976"/>
                  </a:cubicBezTo>
                  <a:cubicBezTo>
                    <a:pt x="819" y="976"/>
                    <a:pt x="705" y="956"/>
                    <a:pt x="594" y="913"/>
                  </a:cubicBezTo>
                  <a:cubicBezTo>
                    <a:pt x="274" y="799"/>
                    <a:pt x="69" y="548"/>
                    <a:pt x="1" y="251"/>
                  </a:cubicBezTo>
                  <a:lnTo>
                    <a:pt x="1" y="251"/>
                  </a:lnTo>
                  <a:cubicBezTo>
                    <a:pt x="23" y="617"/>
                    <a:pt x="252" y="959"/>
                    <a:pt x="617" y="1119"/>
                  </a:cubicBezTo>
                  <a:cubicBezTo>
                    <a:pt x="723" y="1159"/>
                    <a:pt x="833" y="1179"/>
                    <a:pt x="942" y="1179"/>
                  </a:cubicBezTo>
                  <a:cubicBezTo>
                    <a:pt x="1323" y="1179"/>
                    <a:pt x="1690" y="944"/>
                    <a:pt x="1849" y="571"/>
                  </a:cubicBezTo>
                  <a:cubicBezTo>
                    <a:pt x="1918" y="366"/>
                    <a:pt x="1918" y="183"/>
                    <a:pt x="187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3209975" y="1903525"/>
              <a:ext cx="8000" cy="7175"/>
            </a:xfrm>
            <a:custGeom>
              <a:rect b="b" l="l" r="r" t="t"/>
              <a:pathLst>
                <a:path extrusionOk="0" h="287" w="320">
                  <a:moveTo>
                    <a:pt x="147" y="1"/>
                  </a:moveTo>
                  <a:cubicBezTo>
                    <a:pt x="91" y="1"/>
                    <a:pt x="42" y="42"/>
                    <a:pt x="23" y="98"/>
                  </a:cubicBezTo>
                  <a:cubicBezTo>
                    <a:pt x="0" y="189"/>
                    <a:pt x="46" y="258"/>
                    <a:pt x="114" y="280"/>
                  </a:cubicBezTo>
                  <a:cubicBezTo>
                    <a:pt x="130" y="284"/>
                    <a:pt x="145" y="286"/>
                    <a:pt x="159" y="286"/>
                  </a:cubicBezTo>
                  <a:cubicBezTo>
                    <a:pt x="228" y="286"/>
                    <a:pt x="278" y="242"/>
                    <a:pt x="297" y="166"/>
                  </a:cubicBezTo>
                  <a:cubicBezTo>
                    <a:pt x="320" y="98"/>
                    <a:pt x="274" y="7"/>
                    <a:pt x="183" y="7"/>
                  </a:cubicBezTo>
                  <a:cubicBezTo>
                    <a:pt x="171" y="3"/>
                    <a:pt x="159" y="1"/>
                    <a:pt x="147"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3212250" y="1903450"/>
              <a:ext cx="4025" cy="3900"/>
            </a:xfrm>
            <a:custGeom>
              <a:rect b="b" l="l" r="r" t="t"/>
              <a:pathLst>
                <a:path extrusionOk="0" h="156" w="161">
                  <a:moveTo>
                    <a:pt x="69" y="1"/>
                  </a:moveTo>
                  <a:cubicBezTo>
                    <a:pt x="46" y="1"/>
                    <a:pt x="17" y="22"/>
                    <a:pt x="0" y="55"/>
                  </a:cubicBezTo>
                  <a:cubicBezTo>
                    <a:pt x="0" y="101"/>
                    <a:pt x="23" y="147"/>
                    <a:pt x="69" y="147"/>
                  </a:cubicBezTo>
                  <a:cubicBezTo>
                    <a:pt x="81" y="153"/>
                    <a:pt x="93" y="155"/>
                    <a:pt x="105" y="155"/>
                  </a:cubicBezTo>
                  <a:cubicBezTo>
                    <a:pt x="136" y="155"/>
                    <a:pt x="160" y="134"/>
                    <a:pt x="160" y="101"/>
                  </a:cubicBezTo>
                  <a:cubicBezTo>
                    <a:pt x="160" y="55"/>
                    <a:pt x="137" y="10"/>
                    <a:pt x="92" y="10"/>
                  </a:cubicBezTo>
                  <a:cubicBezTo>
                    <a:pt x="86" y="3"/>
                    <a:pt x="78" y="1"/>
                    <a:pt x="6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3208825" y="1897175"/>
              <a:ext cx="5150" cy="4475"/>
            </a:xfrm>
            <a:custGeom>
              <a:rect b="b" l="l" r="r" t="t"/>
              <a:pathLst>
                <a:path extrusionOk="0" h="179" w="206">
                  <a:moveTo>
                    <a:pt x="92" y="1"/>
                  </a:moveTo>
                  <a:cubicBezTo>
                    <a:pt x="83" y="1"/>
                    <a:pt x="75" y="3"/>
                    <a:pt x="69" y="10"/>
                  </a:cubicBezTo>
                  <a:cubicBezTo>
                    <a:pt x="23" y="32"/>
                    <a:pt x="1" y="101"/>
                    <a:pt x="23" y="124"/>
                  </a:cubicBezTo>
                  <a:cubicBezTo>
                    <a:pt x="40" y="157"/>
                    <a:pt x="81" y="178"/>
                    <a:pt x="111" y="178"/>
                  </a:cubicBezTo>
                  <a:cubicBezTo>
                    <a:pt x="122" y="178"/>
                    <a:pt x="131" y="175"/>
                    <a:pt x="137" y="169"/>
                  </a:cubicBezTo>
                  <a:cubicBezTo>
                    <a:pt x="183" y="124"/>
                    <a:pt x="206" y="78"/>
                    <a:pt x="183" y="55"/>
                  </a:cubicBezTo>
                  <a:cubicBezTo>
                    <a:pt x="150" y="22"/>
                    <a:pt x="116" y="1"/>
                    <a:pt x="92"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3199125" y="1903325"/>
              <a:ext cx="10300" cy="9625"/>
            </a:xfrm>
            <a:custGeom>
              <a:rect b="b" l="l" r="r" t="t"/>
              <a:pathLst>
                <a:path extrusionOk="0" h="385" w="412">
                  <a:moveTo>
                    <a:pt x="182" y="0"/>
                  </a:moveTo>
                  <a:cubicBezTo>
                    <a:pt x="102" y="0"/>
                    <a:pt x="41" y="62"/>
                    <a:pt x="23" y="152"/>
                  </a:cubicBezTo>
                  <a:cubicBezTo>
                    <a:pt x="1" y="243"/>
                    <a:pt x="46" y="357"/>
                    <a:pt x="160" y="380"/>
                  </a:cubicBezTo>
                  <a:cubicBezTo>
                    <a:pt x="172" y="383"/>
                    <a:pt x="185" y="384"/>
                    <a:pt x="197" y="384"/>
                  </a:cubicBezTo>
                  <a:cubicBezTo>
                    <a:pt x="280" y="384"/>
                    <a:pt x="369" y="322"/>
                    <a:pt x="389" y="243"/>
                  </a:cubicBezTo>
                  <a:cubicBezTo>
                    <a:pt x="411" y="129"/>
                    <a:pt x="343" y="37"/>
                    <a:pt x="252" y="15"/>
                  </a:cubicBezTo>
                  <a:cubicBezTo>
                    <a:pt x="227" y="5"/>
                    <a:pt x="204" y="0"/>
                    <a:pt x="18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3184300" y="1890200"/>
              <a:ext cx="16000" cy="12150"/>
            </a:xfrm>
            <a:custGeom>
              <a:rect b="b" l="l" r="r" t="t"/>
              <a:pathLst>
                <a:path extrusionOk="0" h="486" w="640">
                  <a:moveTo>
                    <a:pt x="289" y="1"/>
                  </a:moveTo>
                  <a:cubicBezTo>
                    <a:pt x="167" y="1"/>
                    <a:pt x="59" y="66"/>
                    <a:pt x="23" y="174"/>
                  </a:cubicBezTo>
                  <a:cubicBezTo>
                    <a:pt x="0" y="311"/>
                    <a:pt x="114" y="448"/>
                    <a:pt x="274" y="471"/>
                  </a:cubicBezTo>
                  <a:cubicBezTo>
                    <a:pt x="307" y="481"/>
                    <a:pt x="341" y="485"/>
                    <a:pt x="373" y="485"/>
                  </a:cubicBezTo>
                  <a:cubicBezTo>
                    <a:pt x="494" y="485"/>
                    <a:pt x="598" y="420"/>
                    <a:pt x="616" y="311"/>
                  </a:cubicBezTo>
                  <a:cubicBezTo>
                    <a:pt x="639" y="197"/>
                    <a:pt x="548" y="60"/>
                    <a:pt x="388" y="15"/>
                  </a:cubicBezTo>
                  <a:cubicBezTo>
                    <a:pt x="355" y="5"/>
                    <a:pt x="321" y="1"/>
                    <a:pt x="28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3184850" y="1892125"/>
              <a:ext cx="8600" cy="6600"/>
            </a:xfrm>
            <a:custGeom>
              <a:rect b="b" l="l" r="r" t="t"/>
              <a:pathLst>
                <a:path extrusionOk="0" h="264" w="344">
                  <a:moveTo>
                    <a:pt x="158" y="0"/>
                  </a:moveTo>
                  <a:cubicBezTo>
                    <a:pt x="85" y="0"/>
                    <a:pt x="20" y="41"/>
                    <a:pt x="1" y="97"/>
                  </a:cubicBezTo>
                  <a:cubicBezTo>
                    <a:pt x="1" y="166"/>
                    <a:pt x="47" y="234"/>
                    <a:pt x="138" y="257"/>
                  </a:cubicBezTo>
                  <a:cubicBezTo>
                    <a:pt x="154" y="261"/>
                    <a:pt x="169" y="263"/>
                    <a:pt x="184" y="263"/>
                  </a:cubicBezTo>
                  <a:cubicBezTo>
                    <a:pt x="252" y="263"/>
                    <a:pt x="302" y="222"/>
                    <a:pt x="320" y="166"/>
                  </a:cubicBezTo>
                  <a:cubicBezTo>
                    <a:pt x="343" y="97"/>
                    <a:pt x="275" y="29"/>
                    <a:pt x="206" y="6"/>
                  </a:cubicBezTo>
                  <a:cubicBezTo>
                    <a:pt x="190" y="2"/>
                    <a:pt x="174" y="0"/>
                    <a:pt x="158"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3207675" y="1916650"/>
              <a:ext cx="7450" cy="6025"/>
            </a:xfrm>
            <a:custGeom>
              <a:rect b="b" l="l" r="r" t="t"/>
              <a:pathLst>
                <a:path extrusionOk="0" h="241" w="298">
                  <a:moveTo>
                    <a:pt x="136" y="0"/>
                  </a:moveTo>
                  <a:cubicBezTo>
                    <a:pt x="69" y="0"/>
                    <a:pt x="24" y="38"/>
                    <a:pt x="24" y="75"/>
                  </a:cubicBezTo>
                  <a:cubicBezTo>
                    <a:pt x="1" y="144"/>
                    <a:pt x="47" y="212"/>
                    <a:pt x="115" y="235"/>
                  </a:cubicBezTo>
                  <a:cubicBezTo>
                    <a:pt x="127" y="239"/>
                    <a:pt x="139" y="241"/>
                    <a:pt x="151" y="241"/>
                  </a:cubicBezTo>
                  <a:cubicBezTo>
                    <a:pt x="206" y="241"/>
                    <a:pt x="256" y="200"/>
                    <a:pt x="275" y="144"/>
                  </a:cubicBezTo>
                  <a:cubicBezTo>
                    <a:pt x="298" y="75"/>
                    <a:pt x="252" y="7"/>
                    <a:pt x="183" y="7"/>
                  </a:cubicBezTo>
                  <a:cubicBezTo>
                    <a:pt x="167" y="2"/>
                    <a:pt x="151" y="0"/>
                    <a:pt x="136"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3178575" y="1916575"/>
              <a:ext cx="4025" cy="3675"/>
            </a:xfrm>
            <a:custGeom>
              <a:rect b="b" l="l" r="r" t="t"/>
              <a:pathLst>
                <a:path extrusionOk="0" h="147" w="161">
                  <a:moveTo>
                    <a:pt x="56" y="1"/>
                  </a:moveTo>
                  <a:cubicBezTo>
                    <a:pt x="25" y="1"/>
                    <a:pt x="1" y="22"/>
                    <a:pt x="1" y="55"/>
                  </a:cubicBezTo>
                  <a:cubicBezTo>
                    <a:pt x="1" y="78"/>
                    <a:pt x="24" y="124"/>
                    <a:pt x="69" y="147"/>
                  </a:cubicBezTo>
                  <a:cubicBezTo>
                    <a:pt x="115" y="147"/>
                    <a:pt x="161" y="124"/>
                    <a:pt x="161" y="101"/>
                  </a:cubicBezTo>
                  <a:cubicBezTo>
                    <a:pt x="161" y="55"/>
                    <a:pt x="138" y="10"/>
                    <a:pt x="92" y="10"/>
                  </a:cubicBezTo>
                  <a:cubicBezTo>
                    <a:pt x="80" y="3"/>
                    <a:pt x="68" y="1"/>
                    <a:pt x="56"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3200825" y="1920800"/>
              <a:ext cx="4025" cy="3450"/>
            </a:xfrm>
            <a:custGeom>
              <a:rect b="b" l="l" r="r" t="t"/>
              <a:pathLst>
                <a:path extrusionOk="0" h="138" w="161">
                  <a:moveTo>
                    <a:pt x="92" y="0"/>
                  </a:moveTo>
                  <a:cubicBezTo>
                    <a:pt x="47" y="0"/>
                    <a:pt x="24" y="23"/>
                    <a:pt x="1" y="46"/>
                  </a:cubicBezTo>
                  <a:cubicBezTo>
                    <a:pt x="1" y="92"/>
                    <a:pt x="24" y="137"/>
                    <a:pt x="69" y="137"/>
                  </a:cubicBezTo>
                  <a:cubicBezTo>
                    <a:pt x="115" y="137"/>
                    <a:pt x="161" y="137"/>
                    <a:pt x="161" y="92"/>
                  </a:cubicBezTo>
                  <a:cubicBezTo>
                    <a:pt x="161" y="46"/>
                    <a:pt x="138" y="23"/>
                    <a:pt x="9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1"/>
          <p:cNvGrpSpPr/>
          <p:nvPr/>
        </p:nvGrpSpPr>
        <p:grpSpPr>
          <a:xfrm>
            <a:off x="5225393" y="570021"/>
            <a:ext cx="563443" cy="610718"/>
            <a:chOff x="-179420" y="2266389"/>
            <a:chExt cx="563443" cy="610718"/>
          </a:xfrm>
        </p:grpSpPr>
        <p:sp>
          <p:nvSpPr>
            <p:cNvPr id="451" name="Google Shape;451;p1"/>
            <p:cNvSpPr/>
            <p:nvPr/>
          </p:nvSpPr>
          <p:spPr>
            <a:xfrm flipH="1">
              <a:off x="-112983" y="2290151"/>
              <a:ext cx="142810" cy="180926"/>
            </a:xfrm>
            <a:custGeom>
              <a:rect b="b" l="l" r="r" t="t"/>
              <a:pathLst>
                <a:path extrusionOk="0" h="3731" w="2945">
                  <a:moveTo>
                    <a:pt x="2608" y="1"/>
                  </a:moveTo>
                  <a:cubicBezTo>
                    <a:pt x="2517" y="1"/>
                    <a:pt x="2429" y="42"/>
                    <a:pt x="2374" y="124"/>
                  </a:cubicBezTo>
                  <a:lnTo>
                    <a:pt x="115" y="3251"/>
                  </a:lnTo>
                  <a:cubicBezTo>
                    <a:pt x="1" y="3388"/>
                    <a:pt x="46" y="3571"/>
                    <a:pt x="160" y="3662"/>
                  </a:cubicBezTo>
                  <a:cubicBezTo>
                    <a:pt x="229" y="3708"/>
                    <a:pt x="274" y="3731"/>
                    <a:pt x="343" y="3731"/>
                  </a:cubicBezTo>
                  <a:cubicBezTo>
                    <a:pt x="434" y="3731"/>
                    <a:pt x="525" y="3685"/>
                    <a:pt x="571" y="3594"/>
                  </a:cubicBezTo>
                  <a:lnTo>
                    <a:pt x="2831" y="467"/>
                  </a:lnTo>
                  <a:cubicBezTo>
                    <a:pt x="2945" y="330"/>
                    <a:pt x="2899" y="147"/>
                    <a:pt x="2785" y="56"/>
                  </a:cubicBezTo>
                  <a:cubicBezTo>
                    <a:pt x="2730" y="19"/>
                    <a:pt x="2668" y="1"/>
                    <a:pt x="26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flipH="1">
              <a:off x="-146201" y="2266389"/>
              <a:ext cx="110708" cy="101592"/>
            </a:xfrm>
            <a:custGeom>
              <a:rect b="b" l="l" r="r" t="t"/>
              <a:pathLst>
                <a:path extrusionOk="0" h="2095" w="2283">
                  <a:moveTo>
                    <a:pt x="1124" y="1"/>
                  </a:moveTo>
                  <a:cubicBezTo>
                    <a:pt x="630" y="1"/>
                    <a:pt x="192" y="362"/>
                    <a:pt x="92" y="865"/>
                  </a:cubicBezTo>
                  <a:cubicBezTo>
                    <a:pt x="0" y="1436"/>
                    <a:pt x="388" y="1984"/>
                    <a:pt x="959" y="2075"/>
                  </a:cubicBezTo>
                  <a:cubicBezTo>
                    <a:pt x="1026" y="2089"/>
                    <a:pt x="1093" y="2095"/>
                    <a:pt x="1159" y="2095"/>
                  </a:cubicBezTo>
                  <a:cubicBezTo>
                    <a:pt x="1652" y="2095"/>
                    <a:pt x="2088" y="1734"/>
                    <a:pt x="2169" y="1231"/>
                  </a:cubicBezTo>
                  <a:cubicBezTo>
                    <a:pt x="2283" y="660"/>
                    <a:pt x="1895" y="112"/>
                    <a:pt x="1324" y="21"/>
                  </a:cubicBezTo>
                  <a:cubicBezTo>
                    <a:pt x="1257" y="7"/>
                    <a:pt x="1190" y="1"/>
                    <a:pt x="11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flipH="1">
              <a:off x="-126272" y="2276621"/>
              <a:ext cx="49850" cy="46504"/>
            </a:xfrm>
            <a:custGeom>
              <a:rect b="b" l="l" r="r" t="t"/>
              <a:pathLst>
                <a:path extrusionOk="0" h="959" w="1028">
                  <a:moveTo>
                    <a:pt x="487" y="1"/>
                  </a:moveTo>
                  <a:cubicBezTo>
                    <a:pt x="276" y="1"/>
                    <a:pt x="86" y="168"/>
                    <a:pt x="46" y="403"/>
                  </a:cubicBezTo>
                  <a:cubicBezTo>
                    <a:pt x="1" y="654"/>
                    <a:pt x="161" y="905"/>
                    <a:pt x="434" y="951"/>
                  </a:cubicBezTo>
                  <a:cubicBezTo>
                    <a:pt x="463" y="956"/>
                    <a:pt x="492" y="959"/>
                    <a:pt x="520" y="959"/>
                  </a:cubicBezTo>
                  <a:cubicBezTo>
                    <a:pt x="740" y="959"/>
                    <a:pt x="942" y="806"/>
                    <a:pt x="982" y="563"/>
                  </a:cubicBezTo>
                  <a:cubicBezTo>
                    <a:pt x="1028" y="312"/>
                    <a:pt x="868" y="61"/>
                    <a:pt x="594" y="15"/>
                  </a:cubicBezTo>
                  <a:cubicBezTo>
                    <a:pt x="558" y="5"/>
                    <a:pt x="522" y="1"/>
                    <a:pt x="48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flipH="1">
              <a:off x="36424" y="2708838"/>
              <a:ext cx="52081" cy="156291"/>
            </a:xfrm>
            <a:custGeom>
              <a:rect b="b" l="l" r="r" t="t"/>
              <a:pathLst>
                <a:path extrusionOk="0" h="3223" w="1074">
                  <a:moveTo>
                    <a:pt x="323" y="1"/>
                  </a:moveTo>
                  <a:cubicBezTo>
                    <a:pt x="307" y="1"/>
                    <a:pt x="291" y="2"/>
                    <a:pt x="275" y="4"/>
                  </a:cubicBezTo>
                  <a:cubicBezTo>
                    <a:pt x="115" y="27"/>
                    <a:pt x="1" y="187"/>
                    <a:pt x="46" y="346"/>
                  </a:cubicBezTo>
                  <a:lnTo>
                    <a:pt x="457" y="2994"/>
                  </a:lnTo>
                  <a:cubicBezTo>
                    <a:pt x="480" y="3131"/>
                    <a:pt x="617" y="3222"/>
                    <a:pt x="754" y="3222"/>
                  </a:cubicBezTo>
                  <a:lnTo>
                    <a:pt x="800" y="3222"/>
                  </a:lnTo>
                  <a:cubicBezTo>
                    <a:pt x="959" y="3200"/>
                    <a:pt x="1074" y="3040"/>
                    <a:pt x="1051" y="2880"/>
                  </a:cubicBezTo>
                  <a:lnTo>
                    <a:pt x="617" y="232"/>
                  </a:lnTo>
                  <a:cubicBezTo>
                    <a:pt x="597" y="89"/>
                    <a:pt x="466"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flipH="1">
              <a:off x="15378" y="2806599"/>
              <a:ext cx="79770" cy="70508"/>
            </a:xfrm>
            <a:custGeom>
              <a:rect b="b" l="l" r="r" t="t"/>
              <a:pathLst>
                <a:path extrusionOk="0" h="1454" w="1645">
                  <a:moveTo>
                    <a:pt x="827" y="1"/>
                  </a:moveTo>
                  <a:cubicBezTo>
                    <a:pt x="682" y="1"/>
                    <a:pt x="536" y="44"/>
                    <a:pt x="412" y="134"/>
                  </a:cubicBezTo>
                  <a:cubicBezTo>
                    <a:pt x="69" y="362"/>
                    <a:pt x="1" y="818"/>
                    <a:pt x="229" y="1138"/>
                  </a:cubicBezTo>
                  <a:cubicBezTo>
                    <a:pt x="368" y="1347"/>
                    <a:pt x="592" y="1454"/>
                    <a:pt x="818" y="1454"/>
                  </a:cubicBezTo>
                  <a:cubicBezTo>
                    <a:pt x="963" y="1454"/>
                    <a:pt x="1109" y="1410"/>
                    <a:pt x="1233" y="1321"/>
                  </a:cubicBezTo>
                  <a:cubicBezTo>
                    <a:pt x="1576" y="1092"/>
                    <a:pt x="1644" y="636"/>
                    <a:pt x="1416" y="316"/>
                  </a:cubicBezTo>
                  <a:cubicBezTo>
                    <a:pt x="1277" y="108"/>
                    <a:pt x="1053"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flipH="1">
              <a:off x="116098" y="2310372"/>
              <a:ext cx="50966" cy="117546"/>
            </a:xfrm>
            <a:custGeom>
              <a:rect b="b" l="l" r="r" t="t"/>
              <a:pathLst>
                <a:path extrusionOk="0" h="2424" w="1051">
                  <a:moveTo>
                    <a:pt x="323" y="0"/>
                  </a:moveTo>
                  <a:cubicBezTo>
                    <a:pt x="307" y="0"/>
                    <a:pt x="290" y="2"/>
                    <a:pt x="274" y="4"/>
                  </a:cubicBezTo>
                  <a:cubicBezTo>
                    <a:pt x="114" y="50"/>
                    <a:pt x="0" y="209"/>
                    <a:pt x="46" y="369"/>
                  </a:cubicBezTo>
                  <a:lnTo>
                    <a:pt x="457" y="2195"/>
                  </a:lnTo>
                  <a:cubicBezTo>
                    <a:pt x="480" y="2309"/>
                    <a:pt x="594" y="2423"/>
                    <a:pt x="731" y="2423"/>
                  </a:cubicBezTo>
                  <a:cubicBezTo>
                    <a:pt x="753" y="2423"/>
                    <a:pt x="776" y="2401"/>
                    <a:pt x="799" y="2401"/>
                  </a:cubicBezTo>
                  <a:cubicBezTo>
                    <a:pt x="959" y="2378"/>
                    <a:pt x="1050" y="2218"/>
                    <a:pt x="1027" y="2058"/>
                  </a:cubicBezTo>
                  <a:lnTo>
                    <a:pt x="616" y="232"/>
                  </a:lnTo>
                  <a:cubicBezTo>
                    <a:pt x="596" y="89"/>
                    <a:pt x="465"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flipH="1">
              <a:off x="120560" y="2306202"/>
              <a:ext cx="55378" cy="49705"/>
            </a:xfrm>
            <a:custGeom>
              <a:rect b="b" l="l" r="r" t="t"/>
              <a:pathLst>
                <a:path extrusionOk="0" h="1025" w="1142">
                  <a:moveTo>
                    <a:pt x="567" y="0"/>
                  </a:moveTo>
                  <a:cubicBezTo>
                    <a:pt x="458" y="0"/>
                    <a:pt x="347" y="37"/>
                    <a:pt x="252" y="113"/>
                  </a:cubicBezTo>
                  <a:cubicBezTo>
                    <a:pt x="23" y="295"/>
                    <a:pt x="1" y="615"/>
                    <a:pt x="160" y="820"/>
                  </a:cubicBezTo>
                  <a:cubicBezTo>
                    <a:pt x="267" y="953"/>
                    <a:pt x="420" y="1024"/>
                    <a:pt x="574" y="1024"/>
                  </a:cubicBezTo>
                  <a:cubicBezTo>
                    <a:pt x="684" y="1024"/>
                    <a:pt x="795" y="988"/>
                    <a:pt x="891" y="912"/>
                  </a:cubicBezTo>
                  <a:cubicBezTo>
                    <a:pt x="1096" y="729"/>
                    <a:pt x="1142" y="410"/>
                    <a:pt x="959" y="204"/>
                  </a:cubicBezTo>
                  <a:cubicBezTo>
                    <a:pt x="866" y="71"/>
                    <a:pt x="719" y="0"/>
                    <a:pt x="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flipH="1">
              <a:off x="-166132" y="2469817"/>
              <a:ext cx="131754" cy="89808"/>
            </a:xfrm>
            <a:custGeom>
              <a:rect b="b" l="l" r="r" t="t"/>
              <a:pathLst>
                <a:path extrusionOk="0" h="1852" w="2717">
                  <a:moveTo>
                    <a:pt x="2393" y="1"/>
                  </a:moveTo>
                  <a:cubicBezTo>
                    <a:pt x="2340" y="1"/>
                    <a:pt x="2286" y="16"/>
                    <a:pt x="2237" y="48"/>
                  </a:cubicBezTo>
                  <a:lnTo>
                    <a:pt x="183" y="1327"/>
                  </a:lnTo>
                  <a:cubicBezTo>
                    <a:pt x="46" y="1418"/>
                    <a:pt x="0" y="1578"/>
                    <a:pt x="92" y="1715"/>
                  </a:cubicBezTo>
                  <a:cubicBezTo>
                    <a:pt x="137" y="1806"/>
                    <a:pt x="251" y="1852"/>
                    <a:pt x="343" y="1852"/>
                  </a:cubicBezTo>
                  <a:cubicBezTo>
                    <a:pt x="388" y="1852"/>
                    <a:pt x="457" y="1852"/>
                    <a:pt x="503" y="1829"/>
                  </a:cubicBezTo>
                  <a:lnTo>
                    <a:pt x="2534" y="551"/>
                  </a:lnTo>
                  <a:cubicBezTo>
                    <a:pt x="2671" y="459"/>
                    <a:pt x="2717" y="277"/>
                    <a:pt x="2625" y="140"/>
                  </a:cubicBezTo>
                  <a:cubicBezTo>
                    <a:pt x="2581" y="51"/>
                    <a:pt x="2489" y="1"/>
                    <a:pt x="2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flipH="1">
              <a:off x="-179420" y="2458712"/>
              <a:ext cx="72011" cy="63137"/>
            </a:xfrm>
            <a:custGeom>
              <a:rect b="b" l="l" r="r" t="t"/>
              <a:pathLst>
                <a:path extrusionOk="0" h="1302" w="1485">
                  <a:moveTo>
                    <a:pt x="748" y="1"/>
                  </a:moveTo>
                  <a:cubicBezTo>
                    <a:pt x="529" y="1"/>
                    <a:pt x="317" y="107"/>
                    <a:pt x="183" y="300"/>
                  </a:cubicBezTo>
                  <a:cubicBezTo>
                    <a:pt x="1" y="597"/>
                    <a:pt x="92" y="1008"/>
                    <a:pt x="389" y="1190"/>
                  </a:cubicBezTo>
                  <a:cubicBezTo>
                    <a:pt x="506" y="1266"/>
                    <a:pt x="633" y="1301"/>
                    <a:pt x="756" y="1301"/>
                  </a:cubicBezTo>
                  <a:cubicBezTo>
                    <a:pt x="969" y="1301"/>
                    <a:pt x="1172" y="1196"/>
                    <a:pt x="1302" y="1008"/>
                  </a:cubicBezTo>
                  <a:cubicBezTo>
                    <a:pt x="1484" y="688"/>
                    <a:pt x="1393" y="277"/>
                    <a:pt x="1096" y="95"/>
                  </a:cubicBezTo>
                  <a:cubicBezTo>
                    <a:pt x="985" y="31"/>
                    <a:pt x="865" y="1"/>
                    <a:pt x="7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flipH="1">
              <a:off x="175893" y="2610203"/>
              <a:ext cx="159443" cy="133160"/>
            </a:xfrm>
            <a:custGeom>
              <a:rect b="b" l="l" r="r" t="t"/>
              <a:pathLst>
                <a:path extrusionOk="0" h="2746" w="3288">
                  <a:moveTo>
                    <a:pt x="2963" y="0"/>
                  </a:moveTo>
                  <a:cubicBezTo>
                    <a:pt x="2895" y="0"/>
                    <a:pt x="2824" y="24"/>
                    <a:pt x="2763" y="75"/>
                  </a:cubicBezTo>
                  <a:lnTo>
                    <a:pt x="138" y="2221"/>
                  </a:lnTo>
                  <a:cubicBezTo>
                    <a:pt x="24" y="2335"/>
                    <a:pt x="1" y="2517"/>
                    <a:pt x="92" y="2631"/>
                  </a:cubicBezTo>
                  <a:cubicBezTo>
                    <a:pt x="161" y="2723"/>
                    <a:pt x="252" y="2746"/>
                    <a:pt x="320" y="2746"/>
                  </a:cubicBezTo>
                  <a:cubicBezTo>
                    <a:pt x="389" y="2746"/>
                    <a:pt x="457" y="2723"/>
                    <a:pt x="503" y="2677"/>
                  </a:cubicBezTo>
                  <a:lnTo>
                    <a:pt x="3151" y="509"/>
                  </a:lnTo>
                  <a:cubicBezTo>
                    <a:pt x="3265" y="417"/>
                    <a:pt x="3288" y="235"/>
                    <a:pt x="3173" y="98"/>
                  </a:cubicBezTo>
                  <a:cubicBezTo>
                    <a:pt x="3123" y="35"/>
                    <a:pt x="3046" y="0"/>
                    <a:pt x="29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flipH="1">
              <a:off x="260028" y="2675087"/>
              <a:ext cx="102950" cy="89857"/>
            </a:xfrm>
            <a:custGeom>
              <a:rect b="b" l="l" r="r" t="t"/>
              <a:pathLst>
                <a:path extrusionOk="0" h="1853" w="2123">
                  <a:moveTo>
                    <a:pt x="1052" y="0"/>
                  </a:moveTo>
                  <a:cubicBezTo>
                    <a:pt x="708" y="0"/>
                    <a:pt x="378" y="192"/>
                    <a:pt x="228" y="540"/>
                  </a:cubicBezTo>
                  <a:cubicBezTo>
                    <a:pt x="0" y="997"/>
                    <a:pt x="206" y="1545"/>
                    <a:pt x="685" y="1773"/>
                  </a:cubicBezTo>
                  <a:cubicBezTo>
                    <a:pt x="805" y="1827"/>
                    <a:pt x="932" y="1853"/>
                    <a:pt x="1057" y="1853"/>
                  </a:cubicBezTo>
                  <a:cubicBezTo>
                    <a:pt x="1406" y="1853"/>
                    <a:pt x="1743" y="1653"/>
                    <a:pt x="1895" y="1316"/>
                  </a:cubicBezTo>
                  <a:cubicBezTo>
                    <a:pt x="2123" y="837"/>
                    <a:pt x="1917" y="289"/>
                    <a:pt x="1438" y="84"/>
                  </a:cubicBezTo>
                  <a:cubicBezTo>
                    <a:pt x="1313" y="28"/>
                    <a:pt x="1182" y="0"/>
                    <a:pt x="1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flipH="1">
              <a:off x="182536" y="2426318"/>
              <a:ext cx="177143" cy="134421"/>
            </a:xfrm>
            <a:custGeom>
              <a:rect b="b" l="l" r="r" t="t"/>
              <a:pathLst>
                <a:path extrusionOk="0" h="2772" w="3653">
                  <a:moveTo>
                    <a:pt x="342" y="0"/>
                  </a:moveTo>
                  <a:cubicBezTo>
                    <a:pt x="253" y="0"/>
                    <a:pt x="160" y="42"/>
                    <a:pt x="92" y="124"/>
                  </a:cubicBezTo>
                  <a:cubicBezTo>
                    <a:pt x="1" y="261"/>
                    <a:pt x="23" y="443"/>
                    <a:pt x="160" y="535"/>
                  </a:cubicBezTo>
                  <a:lnTo>
                    <a:pt x="3150" y="2703"/>
                  </a:lnTo>
                  <a:cubicBezTo>
                    <a:pt x="3196" y="2749"/>
                    <a:pt x="3265" y="2771"/>
                    <a:pt x="3310" y="2771"/>
                  </a:cubicBezTo>
                  <a:cubicBezTo>
                    <a:pt x="3402" y="2771"/>
                    <a:pt x="3493" y="2726"/>
                    <a:pt x="3561" y="2657"/>
                  </a:cubicBezTo>
                  <a:cubicBezTo>
                    <a:pt x="3653" y="2520"/>
                    <a:pt x="3630" y="2338"/>
                    <a:pt x="3493" y="2246"/>
                  </a:cubicBezTo>
                  <a:lnTo>
                    <a:pt x="503" y="55"/>
                  </a:lnTo>
                  <a:cubicBezTo>
                    <a:pt x="457" y="19"/>
                    <a:pt x="400" y="0"/>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flipH="1">
              <a:off x="278843" y="2397320"/>
              <a:ext cx="105180" cy="97712"/>
            </a:xfrm>
            <a:custGeom>
              <a:rect b="b" l="l" r="r" t="t"/>
              <a:pathLst>
                <a:path extrusionOk="0" h="2015" w="2169">
                  <a:moveTo>
                    <a:pt x="1110" y="0"/>
                  </a:moveTo>
                  <a:cubicBezTo>
                    <a:pt x="627" y="0"/>
                    <a:pt x="194" y="345"/>
                    <a:pt x="92" y="836"/>
                  </a:cubicBezTo>
                  <a:cubicBezTo>
                    <a:pt x="0" y="1384"/>
                    <a:pt x="366" y="1909"/>
                    <a:pt x="913" y="2000"/>
                  </a:cubicBezTo>
                  <a:cubicBezTo>
                    <a:pt x="973" y="2010"/>
                    <a:pt x="1032" y="2015"/>
                    <a:pt x="1090" y="2015"/>
                  </a:cubicBezTo>
                  <a:cubicBezTo>
                    <a:pt x="1570" y="2015"/>
                    <a:pt x="1996" y="1690"/>
                    <a:pt x="2078" y="1201"/>
                  </a:cubicBezTo>
                  <a:cubicBezTo>
                    <a:pt x="2169" y="653"/>
                    <a:pt x="1804" y="128"/>
                    <a:pt x="1279" y="14"/>
                  </a:cubicBezTo>
                  <a:cubicBezTo>
                    <a:pt x="1222" y="5"/>
                    <a:pt x="1166"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flipH="1">
              <a:off x="327529" y="2415262"/>
              <a:ext cx="41025" cy="38212"/>
            </a:xfrm>
            <a:custGeom>
              <a:rect b="b" l="l" r="r" t="t"/>
              <a:pathLst>
                <a:path extrusionOk="0" h="788" w="846">
                  <a:moveTo>
                    <a:pt x="424" y="1"/>
                  </a:moveTo>
                  <a:cubicBezTo>
                    <a:pt x="247" y="1"/>
                    <a:pt x="86" y="130"/>
                    <a:pt x="47" y="329"/>
                  </a:cubicBezTo>
                  <a:cubicBezTo>
                    <a:pt x="1" y="534"/>
                    <a:pt x="138" y="740"/>
                    <a:pt x="366" y="785"/>
                  </a:cubicBezTo>
                  <a:cubicBezTo>
                    <a:pt x="381" y="787"/>
                    <a:pt x="396" y="788"/>
                    <a:pt x="411" y="788"/>
                  </a:cubicBezTo>
                  <a:cubicBezTo>
                    <a:pt x="601" y="788"/>
                    <a:pt x="780" y="656"/>
                    <a:pt x="823" y="466"/>
                  </a:cubicBezTo>
                  <a:cubicBezTo>
                    <a:pt x="846" y="260"/>
                    <a:pt x="709" y="55"/>
                    <a:pt x="503" y="9"/>
                  </a:cubicBezTo>
                  <a:cubicBezTo>
                    <a:pt x="477" y="3"/>
                    <a:pt x="450" y="1"/>
                    <a:pt x="42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flipH="1">
              <a:off x="-158372" y="2642500"/>
              <a:ext cx="173797" cy="119679"/>
            </a:xfrm>
            <a:custGeom>
              <a:rect b="b" l="l" r="r" t="t"/>
              <a:pathLst>
                <a:path extrusionOk="0" h="2468" w="3584">
                  <a:moveTo>
                    <a:pt x="346" y="1"/>
                  </a:moveTo>
                  <a:cubicBezTo>
                    <a:pt x="248" y="1"/>
                    <a:pt x="150" y="51"/>
                    <a:pt x="92" y="139"/>
                  </a:cubicBezTo>
                  <a:cubicBezTo>
                    <a:pt x="0" y="276"/>
                    <a:pt x="46" y="459"/>
                    <a:pt x="183" y="550"/>
                  </a:cubicBezTo>
                  <a:lnTo>
                    <a:pt x="3082" y="2399"/>
                  </a:lnTo>
                  <a:cubicBezTo>
                    <a:pt x="3127" y="2445"/>
                    <a:pt x="3196" y="2468"/>
                    <a:pt x="3241" y="2468"/>
                  </a:cubicBezTo>
                  <a:cubicBezTo>
                    <a:pt x="3333" y="2468"/>
                    <a:pt x="3424" y="2399"/>
                    <a:pt x="3493" y="2331"/>
                  </a:cubicBezTo>
                  <a:cubicBezTo>
                    <a:pt x="3584" y="2194"/>
                    <a:pt x="3538" y="2011"/>
                    <a:pt x="3401" y="1920"/>
                  </a:cubicBezTo>
                  <a:lnTo>
                    <a:pt x="502" y="48"/>
                  </a:lnTo>
                  <a:cubicBezTo>
                    <a:pt x="454" y="16"/>
                    <a:pt x="400"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flipH="1">
              <a:off x="-178304" y="2697539"/>
              <a:ext cx="96355" cy="90487"/>
            </a:xfrm>
            <a:custGeom>
              <a:rect b="b" l="l" r="r" t="t"/>
              <a:pathLst>
                <a:path extrusionOk="0" h="1866" w="1987">
                  <a:moveTo>
                    <a:pt x="975" y="1"/>
                  </a:moveTo>
                  <a:cubicBezTo>
                    <a:pt x="519" y="1"/>
                    <a:pt x="111" y="346"/>
                    <a:pt x="69" y="808"/>
                  </a:cubicBezTo>
                  <a:cubicBezTo>
                    <a:pt x="1" y="1333"/>
                    <a:pt x="366" y="1789"/>
                    <a:pt x="891" y="1858"/>
                  </a:cubicBezTo>
                  <a:cubicBezTo>
                    <a:pt x="932" y="1863"/>
                    <a:pt x="972" y="1866"/>
                    <a:pt x="1012" y="1866"/>
                  </a:cubicBezTo>
                  <a:cubicBezTo>
                    <a:pt x="1468" y="1866"/>
                    <a:pt x="1876" y="1518"/>
                    <a:pt x="1918" y="1036"/>
                  </a:cubicBezTo>
                  <a:cubicBezTo>
                    <a:pt x="1987" y="534"/>
                    <a:pt x="1621" y="54"/>
                    <a:pt x="1096" y="9"/>
                  </a:cubicBezTo>
                  <a:cubicBezTo>
                    <a:pt x="1056" y="3"/>
                    <a:pt x="1015" y="1"/>
                    <a:pt x="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flipH="1">
              <a:off x="-90866" y="2389124"/>
              <a:ext cx="365294" cy="365294"/>
            </a:xfrm>
            <a:custGeom>
              <a:rect b="b" l="l" r="r" t="t"/>
              <a:pathLst>
                <a:path extrusionOk="0" h="7533" w="7533">
                  <a:moveTo>
                    <a:pt x="3766" y="1"/>
                  </a:moveTo>
                  <a:cubicBezTo>
                    <a:pt x="1689" y="1"/>
                    <a:pt x="0" y="1690"/>
                    <a:pt x="0" y="3767"/>
                  </a:cubicBezTo>
                  <a:cubicBezTo>
                    <a:pt x="0" y="5844"/>
                    <a:pt x="1689" y="7533"/>
                    <a:pt x="3766" y="7533"/>
                  </a:cubicBezTo>
                  <a:cubicBezTo>
                    <a:pt x="5843" y="7533"/>
                    <a:pt x="7532" y="5844"/>
                    <a:pt x="7532" y="3767"/>
                  </a:cubicBezTo>
                  <a:cubicBezTo>
                    <a:pt x="7532" y="1690"/>
                    <a:pt x="5843" y="1"/>
                    <a:pt x="37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flipH="1">
              <a:off x="-86453" y="2485431"/>
              <a:ext cx="365342" cy="269473"/>
            </a:xfrm>
            <a:custGeom>
              <a:rect b="b" l="l" r="r" t="t"/>
              <a:pathLst>
                <a:path extrusionOk="0" h="5557" w="7534">
                  <a:moveTo>
                    <a:pt x="503" y="0"/>
                  </a:moveTo>
                  <a:lnTo>
                    <a:pt x="503" y="0"/>
                  </a:lnTo>
                  <a:cubicBezTo>
                    <a:pt x="161" y="662"/>
                    <a:pt x="1" y="1438"/>
                    <a:pt x="92" y="2237"/>
                  </a:cubicBezTo>
                  <a:cubicBezTo>
                    <a:pt x="344" y="4148"/>
                    <a:pt x="1968" y="5557"/>
                    <a:pt x="3843" y="5557"/>
                  </a:cubicBezTo>
                  <a:cubicBezTo>
                    <a:pt x="4006" y="5557"/>
                    <a:pt x="4171" y="5546"/>
                    <a:pt x="4338" y="5524"/>
                  </a:cubicBezTo>
                  <a:cubicBezTo>
                    <a:pt x="5913" y="5341"/>
                    <a:pt x="7122" y="4223"/>
                    <a:pt x="7533" y="2785"/>
                  </a:cubicBezTo>
                  <a:lnTo>
                    <a:pt x="7533" y="2785"/>
                  </a:lnTo>
                  <a:cubicBezTo>
                    <a:pt x="6963" y="3858"/>
                    <a:pt x="5913" y="4634"/>
                    <a:pt x="4634" y="4794"/>
                  </a:cubicBezTo>
                  <a:cubicBezTo>
                    <a:pt x="4468" y="4816"/>
                    <a:pt x="4303" y="4826"/>
                    <a:pt x="4139" y="4826"/>
                  </a:cubicBezTo>
                  <a:cubicBezTo>
                    <a:pt x="2261" y="4826"/>
                    <a:pt x="620" y="3418"/>
                    <a:pt x="389" y="1507"/>
                  </a:cubicBezTo>
                  <a:cubicBezTo>
                    <a:pt x="320" y="982"/>
                    <a:pt x="366" y="480"/>
                    <a:pt x="503"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flipH="1">
              <a:off x="186947" y="2488729"/>
              <a:ext cx="57609" cy="56494"/>
            </a:xfrm>
            <a:custGeom>
              <a:rect b="b" l="l" r="r" t="t"/>
              <a:pathLst>
                <a:path extrusionOk="0" h="1165" w="1188">
                  <a:moveTo>
                    <a:pt x="594" y="1"/>
                  </a:moveTo>
                  <a:cubicBezTo>
                    <a:pt x="274" y="1"/>
                    <a:pt x="0" y="252"/>
                    <a:pt x="0" y="571"/>
                  </a:cubicBezTo>
                  <a:cubicBezTo>
                    <a:pt x="0" y="891"/>
                    <a:pt x="274" y="1165"/>
                    <a:pt x="594" y="1165"/>
                  </a:cubicBezTo>
                  <a:cubicBezTo>
                    <a:pt x="913" y="1165"/>
                    <a:pt x="1187" y="891"/>
                    <a:pt x="1187" y="571"/>
                  </a:cubicBezTo>
                  <a:cubicBezTo>
                    <a:pt x="1187" y="252"/>
                    <a:pt x="913" y="1"/>
                    <a:pt x="59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flipH="1">
              <a:off x="200234" y="2488729"/>
              <a:ext cx="31035" cy="31035"/>
            </a:xfrm>
            <a:custGeom>
              <a:rect b="b" l="l" r="r" t="t"/>
              <a:pathLst>
                <a:path extrusionOk="0" h="640" w="640">
                  <a:moveTo>
                    <a:pt x="320" y="1"/>
                  </a:moveTo>
                  <a:cubicBezTo>
                    <a:pt x="137" y="1"/>
                    <a:pt x="0" y="138"/>
                    <a:pt x="0" y="320"/>
                  </a:cubicBezTo>
                  <a:cubicBezTo>
                    <a:pt x="0" y="480"/>
                    <a:pt x="137" y="640"/>
                    <a:pt x="320" y="640"/>
                  </a:cubicBezTo>
                  <a:cubicBezTo>
                    <a:pt x="502" y="640"/>
                    <a:pt x="639" y="480"/>
                    <a:pt x="639" y="320"/>
                  </a:cubicBezTo>
                  <a:cubicBezTo>
                    <a:pt x="639" y="138"/>
                    <a:pt x="502"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flipH="1">
              <a:off x="22022" y="2633722"/>
              <a:ext cx="94124" cy="91942"/>
            </a:xfrm>
            <a:custGeom>
              <a:rect b="b" l="l" r="r" t="t"/>
              <a:pathLst>
                <a:path extrusionOk="0" h="1896" w="1941">
                  <a:moveTo>
                    <a:pt x="959" y="1"/>
                  </a:moveTo>
                  <a:cubicBezTo>
                    <a:pt x="434" y="1"/>
                    <a:pt x="0" y="412"/>
                    <a:pt x="0" y="937"/>
                  </a:cubicBezTo>
                  <a:cubicBezTo>
                    <a:pt x="0" y="1462"/>
                    <a:pt x="434" y="1895"/>
                    <a:pt x="959" y="1895"/>
                  </a:cubicBezTo>
                  <a:cubicBezTo>
                    <a:pt x="1507" y="1895"/>
                    <a:pt x="1940" y="1462"/>
                    <a:pt x="1940" y="937"/>
                  </a:cubicBezTo>
                  <a:cubicBezTo>
                    <a:pt x="1940" y="412"/>
                    <a:pt x="1507" y="1"/>
                    <a:pt x="959"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flipH="1">
              <a:off x="43067" y="2633722"/>
              <a:ext cx="52081" cy="49899"/>
            </a:xfrm>
            <a:custGeom>
              <a:rect b="b" l="l" r="r" t="t"/>
              <a:pathLst>
                <a:path extrusionOk="0" h="1029" w="1074">
                  <a:moveTo>
                    <a:pt x="526" y="1"/>
                  </a:moveTo>
                  <a:cubicBezTo>
                    <a:pt x="252" y="1"/>
                    <a:pt x="1" y="229"/>
                    <a:pt x="1" y="526"/>
                  </a:cubicBezTo>
                  <a:cubicBezTo>
                    <a:pt x="1" y="800"/>
                    <a:pt x="252" y="1028"/>
                    <a:pt x="526" y="1028"/>
                  </a:cubicBezTo>
                  <a:cubicBezTo>
                    <a:pt x="823" y="1028"/>
                    <a:pt x="1074" y="800"/>
                    <a:pt x="1074" y="526"/>
                  </a:cubicBezTo>
                  <a:cubicBezTo>
                    <a:pt x="1074" y="229"/>
                    <a:pt x="823" y="1"/>
                    <a:pt x="5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flipH="1">
              <a:off x="117213" y="2438927"/>
              <a:ext cx="24392" cy="22210"/>
            </a:xfrm>
            <a:custGeom>
              <a:rect b="b" l="l" r="r" t="t"/>
              <a:pathLst>
                <a:path extrusionOk="0" h="458" w="503">
                  <a:moveTo>
                    <a:pt x="251" y="1"/>
                  </a:moveTo>
                  <a:cubicBezTo>
                    <a:pt x="194" y="1"/>
                    <a:pt x="137" y="24"/>
                    <a:pt x="91" y="69"/>
                  </a:cubicBezTo>
                  <a:cubicBezTo>
                    <a:pt x="0" y="160"/>
                    <a:pt x="0" y="297"/>
                    <a:pt x="91" y="389"/>
                  </a:cubicBezTo>
                  <a:cubicBezTo>
                    <a:pt x="137" y="434"/>
                    <a:pt x="194" y="457"/>
                    <a:pt x="251" y="457"/>
                  </a:cubicBezTo>
                  <a:cubicBezTo>
                    <a:pt x="308" y="457"/>
                    <a:pt x="365" y="434"/>
                    <a:pt x="411" y="389"/>
                  </a:cubicBezTo>
                  <a:cubicBezTo>
                    <a:pt x="502" y="297"/>
                    <a:pt x="502" y="160"/>
                    <a:pt x="411" y="69"/>
                  </a:cubicBezTo>
                  <a:cubicBezTo>
                    <a:pt x="365" y="24"/>
                    <a:pt x="308" y="1"/>
                    <a:pt x="251"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flipH="1">
              <a:off x="116098" y="2519716"/>
              <a:ext cx="52081" cy="53196"/>
            </a:xfrm>
            <a:custGeom>
              <a:rect b="b" l="l" r="r" t="t"/>
              <a:pathLst>
                <a:path extrusionOk="0" h="1097" w="1074">
                  <a:moveTo>
                    <a:pt x="548" y="1"/>
                  </a:moveTo>
                  <a:cubicBezTo>
                    <a:pt x="251" y="1"/>
                    <a:pt x="0" y="252"/>
                    <a:pt x="0" y="549"/>
                  </a:cubicBezTo>
                  <a:cubicBezTo>
                    <a:pt x="0" y="845"/>
                    <a:pt x="251" y="1097"/>
                    <a:pt x="548" y="1097"/>
                  </a:cubicBezTo>
                  <a:cubicBezTo>
                    <a:pt x="845" y="1097"/>
                    <a:pt x="1073" y="845"/>
                    <a:pt x="1073" y="549"/>
                  </a:cubicBezTo>
                  <a:cubicBezTo>
                    <a:pt x="1073"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flipH="1">
              <a:off x="-73169" y="2452214"/>
              <a:ext cx="178258" cy="170500"/>
            </a:xfrm>
            <a:custGeom>
              <a:rect b="b" l="l" r="r" t="t"/>
              <a:pathLst>
                <a:path extrusionOk="0" h="3516" w="3676">
                  <a:moveTo>
                    <a:pt x="1826" y="1"/>
                  </a:moveTo>
                  <a:cubicBezTo>
                    <a:pt x="822" y="1"/>
                    <a:pt x="0" y="799"/>
                    <a:pt x="0" y="1758"/>
                  </a:cubicBezTo>
                  <a:cubicBezTo>
                    <a:pt x="0" y="2740"/>
                    <a:pt x="822" y="3516"/>
                    <a:pt x="1826" y="3516"/>
                  </a:cubicBezTo>
                  <a:cubicBezTo>
                    <a:pt x="2854" y="3516"/>
                    <a:pt x="3675" y="2740"/>
                    <a:pt x="3675" y="1758"/>
                  </a:cubicBezTo>
                  <a:cubicBezTo>
                    <a:pt x="3675" y="799"/>
                    <a:pt x="2854" y="1"/>
                    <a:pt x="18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flipH="1">
              <a:off x="-49894" y="2476557"/>
              <a:ext cx="75309" cy="80837"/>
            </a:xfrm>
            <a:custGeom>
              <a:rect b="b" l="l" r="r" t="t"/>
              <a:pathLst>
                <a:path extrusionOk="0" h="1667" w="1553">
                  <a:moveTo>
                    <a:pt x="777" y="1"/>
                  </a:moveTo>
                  <a:cubicBezTo>
                    <a:pt x="343" y="1"/>
                    <a:pt x="1" y="366"/>
                    <a:pt x="1" y="822"/>
                  </a:cubicBezTo>
                  <a:cubicBezTo>
                    <a:pt x="1" y="1279"/>
                    <a:pt x="343" y="1667"/>
                    <a:pt x="777" y="1667"/>
                  </a:cubicBezTo>
                  <a:cubicBezTo>
                    <a:pt x="1211" y="1667"/>
                    <a:pt x="1553" y="1279"/>
                    <a:pt x="1553" y="822"/>
                  </a:cubicBezTo>
                  <a:cubicBezTo>
                    <a:pt x="1553" y="366"/>
                    <a:pt x="1211" y="1"/>
                    <a:pt x="77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flipH="1">
              <a:off x="60767" y="2410170"/>
              <a:ext cx="38794" cy="40976"/>
            </a:xfrm>
            <a:custGeom>
              <a:rect b="b" l="l" r="r" t="t"/>
              <a:pathLst>
                <a:path extrusionOk="0" h="845" w="800">
                  <a:moveTo>
                    <a:pt x="389" y="0"/>
                  </a:moveTo>
                  <a:cubicBezTo>
                    <a:pt x="183" y="0"/>
                    <a:pt x="1" y="183"/>
                    <a:pt x="1" y="434"/>
                  </a:cubicBezTo>
                  <a:cubicBezTo>
                    <a:pt x="1" y="662"/>
                    <a:pt x="183" y="845"/>
                    <a:pt x="389" y="845"/>
                  </a:cubicBezTo>
                  <a:cubicBezTo>
                    <a:pt x="617" y="845"/>
                    <a:pt x="799" y="662"/>
                    <a:pt x="799" y="434"/>
                  </a:cubicBezTo>
                  <a:cubicBezTo>
                    <a:pt x="799" y="183"/>
                    <a:pt x="617" y="0"/>
                    <a:pt x="389"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flipH="1">
              <a:off x="193591" y="2592794"/>
              <a:ext cx="52081" cy="46553"/>
            </a:xfrm>
            <a:custGeom>
              <a:rect b="b" l="l" r="r" t="t"/>
              <a:pathLst>
                <a:path extrusionOk="0" h="960" w="1074">
                  <a:moveTo>
                    <a:pt x="548" y="0"/>
                  </a:moveTo>
                  <a:cubicBezTo>
                    <a:pt x="229" y="0"/>
                    <a:pt x="1" y="229"/>
                    <a:pt x="1" y="480"/>
                  </a:cubicBezTo>
                  <a:cubicBezTo>
                    <a:pt x="1" y="754"/>
                    <a:pt x="229" y="959"/>
                    <a:pt x="548" y="959"/>
                  </a:cubicBezTo>
                  <a:cubicBezTo>
                    <a:pt x="845" y="959"/>
                    <a:pt x="1073" y="754"/>
                    <a:pt x="1073" y="480"/>
                  </a:cubicBezTo>
                  <a:cubicBezTo>
                    <a:pt x="1073" y="229"/>
                    <a:pt x="845" y="0"/>
                    <a:pt x="548"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flipH="1">
              <a:off x="-30013" y="2651471"/>
              <a:ext cx="31084" cy="26574"/>
            </a:xfrm>
            <a:custGeom>
              <a:rect b="b" l="l" r="r" t="t"/>
              <a:pathLst>
                <a:path extrusionOk="0" h="548" w="641">
                  <a:moveTo>
                    <a:pt x="321" y="0"/>
                  </a:moveTo>
                  <a:cubicBezTo>
                    <a:pt x="138" y="0"/>
                    <a:pt x="1" y="137"/>
                    <a:pt x="1" y="274"/>
                  </a:cubicBezTo>
                  <a:cubicBezTo>
                    <a:pt x="1" y="411"/>
                    <a:pt x="138" y="548"/>
                    <a:pt x="321" y="548"/>
                  </a:cubicBezTo>
                  <a:cubicBezTo>
                    <a:pt x="503" y="548"/>
                    <a:pt x="640" y="411"/>
                    <a:pt x="640" y="274"/>
                  </a:cubicBezTo>
                  <a:cubicBezTo>
                    <a:pt x="640" y="137"/>
                    <a:pt x="503" y="0"/>
                    <a:pt x="321"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flipH="1">
              <a:off x="146018" y="2642597"/>
              <a:ext cx="31035" cy="25507"/>
            </a:xfrm>
            <a:custGeom>
              <a:rect b="b" l="l" r="r" t="t"/>
              <a:pathLst>
                <a:path extrusionOk="0" h="526" w="640">
                  <a:moveTo>
                    <a:pt x="320" y="1"/>
                  </a:moveTo>
                  <a:cubicBezTo>
                    <a:pt x="138" y="1"/>
                    <a:pt x="1" y="115"/>
                    <a:pt x="1" y="274"/>
                  </a:cubicBezTo>
                  <a:cubicBezTo>
                    <a:pt x="1" y="411"/>
                    <a:pt x="138" y="526"/>
                    <a:pt x="320" y="526"/>
                  </a:cubicBezTo>
                  <a:cubicBezTo>
                    <a:pt x="503" y="526"/>
                    <a:pt x="640" y="411"/>
                    <a:pt x="640" y="274"/>
                  </a:cubicBezTo>
                  <a:cubicBezTo>
                    <a:pt x="640" y="115"/>
                    <a:pt x="503"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flipH="1">
              <a:off x="173659" y="2575095"/>
              <a:ext cx="28853" cy="26719"/>
            </a:xfrm>
            <a:custGeom>
              <a:rect b="b" l="l" r="r" t="t"/>
              <a:pathLst>
                <a:path extrusionOk="0" h="551" w="595">
                  <a:moveTo>
                    <a:pt x="275" y="0"/>
                  </a:moveTo>
                  <a:cubicBezTo>
                    <a:pt x="138" y="0"/>
                    <a:pt x="1" y="137"/>
                    <a:pt x="24" y="297"/>
                  </a:cubicBezTo>
                  <a:cubicBezTo>
                    <a:pt x="24" y="443"/>
                    <a:pt x="138" y="551"/>
                    <a:pt x="280" y="551"/>
                  </a:cubicBezTo>
                  <a:cubicBezTo>
                    <a:pt x="293" y="551"/>
                    <a:pt x="307" y="550"/>
                    <a:pt x="320" y="548"/>
                  </a:cubicBezTo>
                  <a:cubicBezTo>
                    <a:pt x="457" y="548"/>
                    <a:pt x="594" y="411"/>
                    <a:pt x="571" y="251"/>
                  </a:cubicBezTo>
                  <a:cubicBezTo>
                    <a:pt x="571" y="114"/>
                    <a:pt x="434" y="0"/>
                    <a:pt x="2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flipH="1">
              <a:off x="14262" y="2571652"/>
              <a:ext cx="27738" cy="26865"/>
            </a:xfrm>
            <a:custGeom>
              <a:rect b="b" l="l" r="r" t="t"/>
              <a:pathLst>
                <a:path extrusionOk="0" h="554" w="572">
                  <a:moveTo>
                    <a:pt x="309" y="0"/>
                  </a:moveTo>
                  <a:cubicBezTo>
                    <a:pt x="298" y="0"/>
                    <a:pt x="286" y="1"/>
                    <a:pt x="274" y="3"/>
                  </a:cubicBezTo>
                  <a:cubicBezTo>
                    <a:pt x="115" y="3"/>
                    <a:pt x="0" y="140"/>
                    <a:pt x="0" y="299"/>
                  </a:cubicBezTo>
                  <a:cubicBezTo>
                    <a:pt x="22" y="426"/>
                    <a:pt x="121" y="553"/>
                    <a:pt x="262" y="553"/>
                  </a:cubicBezTo>
                  <a:cubicBezTo>
                    <a:pt x="274" y="553"/>
                    <a:pt x="285" y="552"/>
                    <a:pt x="297" y="551"/>
                  </a:cubicBezTo>
                  <a:cubicBezTo>
                    <a:pt x="457" y="551"/>
                    <a:pt x="571" y="414"/>
                    <a:pt x="571" y="254"/>
                  </a:cubicBezTo>
                  <a:cubicBezTo>
                    <a:pt x="571" y="127"/>
                    <a:pt x="454" y="0"/>
                    <a:pt x="3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flipH="1">
              <a:off x="-2323" y="2561759"/>
              <a:ext cx="56494" cy="21094"/>
            </a:xfrm>
            <a:custGeom>
              <a:rect b="b" l="l" r="r" t="t"/>
              <a:pathLst>
                <a:path extrusionOk="0" h="435" w="1165">
                  <a:moveTo>
                    <a:pt x="173" y="0"/>
                  </a:moveTo>
                  <a:cubicBezTo>
                    <a:pt x="124" y="0"/>
                    <a:pt x="75" y="26"/>
                    <a:pt x="46" y="70"/>
                  </a:cubicBezTo>
                  <a:cubicBezTo>
                    <a:pt x="0" y="138"/>
                    <a:pt x="0" y="230"/>
                    <a:pt x="69" y="275"/>
                  </a:cubicBezTo>
                  <a:cubicBezTo>
                    <a:pt x="251" y="389"/>
                    <a:pt x="434" y="435"/>
                    <a:pt x="571" y="435"/>
                  </a:cubicBezTo>
                  <a:cubicBezTo>
                    <a:pt x="845" y="435"/>
                    <a:pt x="1050" y="298"/>
                    <a:pt x="1073" y="298"/>
                  </a:cubicBezTo>
                  <a:cubicBezTo>
                    <a:pt x="1142" y="252"/>
                    <a:pt x="1164" y="161"/>
                    <a:pt x="1119" y="93"/>
                  </a:cubicBezTo>
                  <a:cubicBezTo>
                    <a:pt x="1089" y="48"/>
                    <a:pt x="1041" y="23"/>
                    <a:pt x="992" y="23"/>
                  </a:cubicBezTo>
                  <a:cubicBezTo>
                    <a:pt x="965" y="23"/>
                    <a:pt x="938" y="31"/>
                    <a:pt x="913" y="47"/>
                  </a:cubicBezTo>
                  <a:cubicBezTo>
                    <a:pt x="899" y="47"/>
                    <a:pt x="761" y="132"/>
                    <a:pt x="580" y="132"/>
                  </a:cubicBezTo>
                  <a:cubicBezTo>
                    <a:pt x="480" y="132"/>
                    <a:pt x="366" y="106"/>
                    <a:pt x="251" y="24"/>
                  </a:cubicBezTo>
                  <a:cubicBezTo>
                    <a:pt x="227" y="8"/>
                    <a:pt x="200" y="0"/>
                    <a:pt x="1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flipH="1">
              <a:off x="82929" y="2606033"/>
              <a:ext cx="45389" cy="18912"/>
            </a:xfrm>
            <a:custGeom>
              <a:rect b="b" l="l" r="r" t="t"/>
              <a:pathLst>
                <a:path extrusionOk="0" h="390" w="936">
                  <a:moveTo>
                    <a:pt x="150" y="0"/>
                  </a:moveTo>
                  <a:cubicBezTo>
                    <a:pt x="101" y="0"/>
                    <a:pt x="52" y="26"/>
                    <a:pt x="23" y="70"/>
                  </a:cubicBezTo>
                  <a:cubicBezTo>
                    <a:pt x="0" y="138"/>
                    <a:pt x="0" y="230"/>
                    <a:pt x="69" y="252"/>
                  </a:cubicBezTo>
                  <a:cubicBezTo>
                    <a:pt x="205" y="366"/>
                    <a:pt x="342" y="389"/>
                    <a:pt x="457" y="389"/>
                  </a:cubicBezTo>
                  <a:cubicBezTo>
                    <a:pt x="685" y="389"/>
                    <a:pt x="845" y="275"/>
                    <a:pt x="867" y="275"/>
                  </a:cubicBezTo>
                  <a:cubicBezTo>
                    <a:pt x="936" y="230"/>
                    <a:pt x="936" y="138"/>
                    <a:pt x="890" y="70"/>
                  </a:cubicBezTo>
                  <a:cubicBezTo>
                    <a:pt x="876" y="26"/>
                    <a:pt x="832" y="0"/>
                    <a:pt x="785" y="0"/>
                  </a:cubicBezTo>
                  <a:cubicBezTo>
                    <a:pt x="759" y="0"/>
                    <a:pt x="732" y="8"/>
                    <a:pt x="708" y="24"/>
                  </a:cubicBezTo>
                  <a:cubicBezTo>
                    <a:pt x="693" y="39"/>
                    <a:pt x="594" y="100"/>
                    <a:pt x="464" y="100"/>
                  </a:cubicBezTo>
                  <a:cubicBezTo>
                    <a:pt x="392" y="100"/>
                    <a:pt x="310" y="81"/>
                    <a:pt x="228" y="24"/>
                  </a:cubicBezTo>
                  <a:cubicBezTo>
                    <a:pt x="204" y="8"/>
                    <a:pt x="177" y="0"/>
                    <a:pt x="1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flipH="1">
              <a:off x="160373" y="2564475"/>
              <a:ext cx="56494" cy="20609"/>
            </a:xfrm>
            <a:custGeom>
              <a:rect b="b" l="l" r="r" t="t"/>
              <a:pathLst>
                <a:path extrusionOk="0" h="425" w="1165">
                  <a:moveTo>
                    <a:pt x="170" y="0"/>
                  </a:moveTo>
                  <a:cubicBezTo>
                    <a:pt x="122" y="0"/>
                    <a:pt x="75" y="16"/>
                    <a:pt x="46" y="59"/>
                  </a:cubicBezTo>
                  <a:cubicBezTo>
                    <a:pt x="0" y="128"/>
                    <a:pt x="23" y="219"/>
                    <a:pt x="91" y="265"/>
                  </a:cubicBezTo>
                  <a:cubicBezTo>
                    <a:pt x="251" y="379"/>
                    <a:pt x="434" y="425"/>
                    <a:pt x="593" y="425"/>
                  </a:cubicBezTo>
                  <a:cubicBezTo>
                    <a:pt x="867" y="425"/>
                    <a:pt x="1073" y="288"/>
                    <a:pt x="1073" y="288"/>
                  </a:cubicBezTo>
                  <a:cubicBezTo>
                    <a:pt x="1141" y="242"/>
                    <a:pt x="1164" y="151"/>
                    <a:pt x="1118" y="82"/>
                  </a:cubicBezTo>
                  <a:cubicBezTo>
                    <a:pt x="1089" y="38"/>
                    <a:pt x="1040" y="13"/>
                    <a:pt x="991" y="13"/>
                  </a:cubicBezTo>
                  <a:cubicBezTo>
                    <a:pt x="964" y="13"/>
                    <a:pt x="937" y="20"/>
                    <a:pt x="913" y="37"/>
                  </a:cubicBezTo>
                  <a:cubicBezTo>
                    <a:pt x="913" y="51"/>
                    <a:pt x="780" y="127"/>
                    <a:pt x="602" y="127"/>
                  </a:cubicBezTo>
                  <a:cubicBezTo>
                    <a:pt x="495" y="127"/>
                    <a:pt x="371" y="100"/>
                    <a:pt x="251" y="14"/>
                  </a:cubicBezTo>
                  <a:cubicBezTo>
                    <a:pt x="226" y="5"/>
                    <a:pt x="198" y="0"/>
                    <a:pt x="1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flipH="1">
              <a:off x="101744" y="2437811"/>
              <a:ext cx="53148" cy="54312"/>
            </a:xfrm>
            <a:custGeom>
              <a:rect b="b" l="l" r="r" t="t"/>
              <a:pathLst>
                <a:path extrusionOk="0" h="1120" w="1096">
                  <a:moveTo>
                    <a:pt x="548" y="1"/>
                  </a:moveTo>
                  <a:cubicBezTo>
                    <a:pt x="251" y="1"/>
                    <a:pt x="0" y="252"/>
                    <a:pt x="0" y="549"/>
                  </a:cubicBezTo>
                  <a:cubicBezTo>
                    <a:pt x="0" y="868"/>
                    <a:pt x="251" y="1119"/>
                    <a:pt x="548" y="1119"/>
                  </a:cubicBezTo>
                  <a:cubicBezTo>
                    <a:pt x="845" y="1119"/>
                    <a:pt x="1096" y="868"/>
                    <a:pt x="1096" y="549"/>
                  </a:cubicBezTo>
                  <a:cubicBezTo>
                    <a:pt x="1096"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1"/>
          <p:cNvGrpSpPr/>
          <p:nvPr/>
        </p:nvGrpSpPr>
        <p:grpSpPr>
          <a:xfrm flipH="1">
            <a:off x="8073790" y="1049175"/>
            <a:ext cx="824994" cy="894152"/>
            <a:chOff x="-179420" y="2266389"/>
            <a:chExt cx="563443" cy="610718"/>
          </a:xfrm>
        </p:grpSpPr>
        <p:sp>
          <p:nvSpPr>
            <p:cNvPr id="488" name="Google Shape;488;p1"/>
            <p:cNvSpPr/>
            <p:nvPr/>
          </p:nvSpPr>
          <p:spPr>
            <a:xfrm flipH="1">
              <a:off x="-112983" y="2290151"/>
              <a:ext cx="142810" cy="180926"/>
            </a:xfrm>
            <a:custGeom>
              <a:rect b="b" l="l" r="r" t="t"/>
              <a:pathLst>
                <a:path extrusionOk="0" h="3731" w="2945">
                  <a:moveTo>
                    <a:pt x="2608" y="1"/>
                  </a:moveTo>
                  <a:cubicBezTo>
                    <a:pt x="2517" y="1"/>
                    <a:pt x="2429" y="42"/>
                    <a:pt x="2374" y="124"/>
                  </a:cubicBezTo>
                  <a:lnTo>
                    <a:pt x="115" y="3251"/>
                  </a:lnTo>
                  <a:cubicBezTo>
                    <a:pt x="1" y="3388"/>
                    <a:pt x="46" y="3571"/>
                    <a:pt x="160" y="3662"/>
                  </a:cubicBezTo>
                  <a:cubicBezTo>
                    <a:pt x="229" y="3708"/>
                    <a:pt x="274" y="3731"/>
                    <a:pt x="343" y="3731"/>
                  </a:cubicBezTo>
                  <a:cubicBezTo>
                    <a:pt x="434" y="3731"/>
                    <a:pt x="525" y="3685"/>
                    <a:pt x="571" y="3594"/>
                  </a:cubicBezTo>
                  <a:lnTo>
                    <a:pt x="2831" y="467"/>
                  </a:lnTo>
                  <a:cubicBezTo>
                    <a:pt x="2945" y="330"/>
                    <a:pt x="2899" y="147"/>
                    <a:pt x="2785" y="56"/>
                  </a:cubicBezTo>
                  <a:cubicBezTo>
                    <a:pt x="2730" y="19"/>
                    <a:pt x="2668" y="1"/>
                    <a:pt x="26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89" name="Google Shape;489;p1"/>
            <p:cNvSpPr/>
            <p:nvPr/>
          </p:nvSpPr>
          <p:spPr>
            <a:xfrm flipH="1">
              <a:off x="-146201" y="2266389"/>
              <a:ext cx="110708" cy="101592"/>
            </a:xfrm>
            <a:custGeom>
              <a:rect b="b" l="l" r="r" t="t"/>
              <a:pathLst>
                <a:path extrusionOk="0" h="2095" w="2283">
                  <a:moveTo>
                    <a:pt x="1124" y="1"/>
                  </a:moveTo>
                  <a:cubicBezTo>
                    <a:pt x="630" y="1"/>
                    <a:pt x="192" y="362"/>
                    <a:pt x="92" y="865"/>
                  </a:cubicBezTo>
                  <a:cubicBezTo>
                    <a:pt x="0" y="1436"/>
                    <a:pt x="388" y="1984"/>
                    <a:pt x="959" y="2075"/>
                  </a:cubicBezTo>
                  <a:cubicBezTo>
                    <a:pt x="1026" y="2089"/>
                    <a:pt x="1093" y="2095"/>
                    <a:pt x="1159" y="2095"/>
                  </a:cubicBezTo>
                  <a:cubicBezTo>
                    <a:pt x="1652" y="2095"/>
                    <a:pt x="2088" y="1734"/>
                    <a:pt x="2169" y="1231"/>
                  </a:cubicBezTo>
                  <a:cubicBezTo>
                    <a:pt x="2283" y="660"/>
                    <a:pt x="1895" y="112"/>
                    <a:pt x="1324" y="21"/>
                  </a:cubicBezTo>
                  <a:cubicBezTo>
                    <a:pt x="1257" y="7"/>
                    <a:pt x="1190" y="1"/>
                    <a:pt x="11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0" name="Google Shape;490;p1"/>
            <p:cNvSpPr/>
            <p:nvPr/>
          </p:nvSpPr>
          <p:spPr>
            <a:xfrm flipH="1">
              <a:off x="-126272" y="2276621"/>
              <a:ext cx="49850" cy="46504"/>
            </a:xfrm>
            <a:custGeom>
              <a:rect b="b" l="l" r="r" t="t"/>
              <a:pathLst>
                <a:path extrusionOk="0" h="959" w="1028">
                  <a:moveTo>
                    <a:pt x="487" y="1"/>
                  </a:moveTo>
                  <a:cubicBezTo>
                    <a:pt x="276" y="1"/>
                    <a:pt x="86" y="168"/>
                    <a:pt x="46" y="403"/>
                  </a:cubicBezTo>
                  <a:cubicBezTo>
                    <a:pt x="1" y="654"/>
                    <a:pt x="161" y="905"/>
                    <a:pt x="434" y="951"/>
                  </a:cubicBezTo>
                  <a:cubicBezTo>
                    <a:pt x="463" y="956"/>
                    <a:pt x="492" y="959"/>
                    <a:pt x="520" y="959"/>
                  </a:cubicBezTo>
                  <a:cubicBezTo>
                    <a:pt x="740" y="959"/>
                    <a:pt x="942" y="806"/>
                    <a:pt x="982" y="563"/>
                  </a:cubicBezTo>
                  <a:cubicBezTo>
                    <a:pt x="1028" y="312"/>
                    <a:pt x="868" y="61"/>
                    <a:pt x="594" y="15"/>
                  </a:cubicBezTo>
                  <a:cubicBezTo>
                    <a:pt x="558" y="5"/>
                    <a:pt x="522" y="1"/>
                    <a:pt x="48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1" name="Google Shape;491;p1"/>
            <p:cNvSpPr/>
            <p:nvPr/>
          </p:nvSpPr>
          <p:spPr>
            <a:xfrm flipH="1">
              <a:off x="36424" y="2708838"/>
              <a:ext cx="52081" cy="156291"/>
            </a:xfrm>
            <a:custGeom>
              <a:rect b="b" l="l" r="r" t="t"/>
              <a:pathLst>
                <a:path extrusionOk="0" h="3223" w="1074">
                  <a:moveTo>
                    <a:pt x="323" y="1"/>
                  </a:moveTo>
                  <a:cubicBezTo>
                    <a:pt x="307" y="1"/>
                    <a:pt x="291" y="2"/>
                    <a:pt x="275" y="4"/>
                  </a:cubicBezTo>
                  <a:cubicBezTo>
                    <a:pt x="115" y="27"/>
                    <a:pt x="1" y="187"/>
                    <a:pt x="46" y="346"/>
                  </a:cubicBezTo>
                  <a:lnTo>
                    <a:pt x="457" y="2994"/>
                  </a:lnTo>
                  <a:cubicBezTo>
                    <a:pt x="480" y="3131"/>
                    <a:pt x="617" y="3222"/>
                    <a:pt x="754" y="3222"/>
                  </a:cubicBezTo>
                  <a:lnTo>
                    <a:pt x="800" y="3222"/>
                  </a:lnTo>
                  <a:cubicBezTo>
                    <a:pt x="959" y="3200"/>
                    <a:pt x="1074" y="3040"/>
                    <a:pt x="1051" y="2880"/>
                  </a:cubicBezTo>
                  <a:lnTo>
                    <a:pt x="617" y="232"/>
                  </a:lnTo>
                  <a:cubicBezTo>
                    <a:pt x="597" y="89"/>
                    <a:pt x="466"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2" name="Google Shape;492;p1"/>
            <p:cNvSpPr/>
            <p:nvPr/>
          </p:nvSpPr>
          <p:spPr>
            <a:xfrm flipH="1">
              <a:off x="15378" y="2806599"/>
              <a:ext cx="79770" cy="70508"/>
            </a:xfrm>
            <a:custGeom>
              <a:rect b="b" l="l" r="r" t="t"/>
              <a:pathLst>
                <a:path extrusionOk="0" h="1454" w="1645">
                  <a:moveTo>
                    <a:pt x="827" y="1"/>
                  </a:moveTo>
                  <a:cubicBezTo>
                    <a:pt x="682" y="1"/>
                    <a:pt x="536" y="44"/>
                    <a:pt x="412" y="134"/>
                  </a:cubicBezTo>
                  <a:cubicBezTo>
                    <a:pt x="69" y="362"/>
                    <a:pt x="1" y="818"/>
                    <a:pt x="229" y="1138"/>
                  </a:cubicBezTo>
                  <a:cubicBezTo>
                    <a:pt x="368" y="1347"/>
                    <a:pt x="592" y="1454"/>
                    <a:pt x="818" y="1454"/>
                  </a:cubicBezTo>
                  <a:cubicBezTo>
                    <a:pt x="963" y="1454"/>
                    <a:pt x="1109" y="1410"/>
                    <a:pt x="1233" y="1321"/>
                  </a:cubicBezTo>
                  <a:cubicBezTo>
                    <a:pt x="1576" y="1092"/>
                    <a:pt x="1644" y="636"/>
                    <a:pt x="1416" y="316"/>
                  </a:cubicBezTo>
                  <a:cubicBezTo>
                    <a:pt x="1277" y="108"/>
                    <a:pt x="1053"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3" name="Google Shape;493;p1"/>
            <p:cNvSpPr/>
            <p:nvPr/>
          </p:nvSpPr>
          <p:spPr>
            <a:xfrm flipH="1">
              <a:off x="116098" y="2310372"/>
              <a:ext cx="50966" cy="117546"/>
            </a:xfrm>
            <a:custGeom>
              <a:rect b="b" l="l" r="r" t="t"/>
              <a:pathLst>
                <a:path extrusionOk="0" h="2424" w="1051">
                  <a:moveTo>
                    <a:pt x="323" y="0"/>
                  </a:moveTo>
                  <a:cubicBezTo>
                    <a:pt x="307" y="0"/>
                    <a:pt x="290" y="2"/>
                    <a:pt x="274" y="4"/>
                  </a:cubicBezTo>
                  <a:cubicBezTo>
                    <a:pt x="114" y="50"/>
                    <a:pt x="0" y="209"/>
                    <a:pt x="46" y="369"/>
                  </a:cubicBezTo>
                  <a:lnTo>
                    <a:pt x="457" y="2195"/>
                  </a:lnTo>
                  <a:cubicBezTo>
                    <a:pt x="480" y="2309"/>
                    <a:pt x="594" y="2423"/>
                    <a:pt x="731" y="2423"/>
                  </a:cubicBezTo>
                  <a:cubicBezTo>
                    <a:pt x="753" y="2423"/>
                    <a:pt x="776" y="2401"/>
                    <a:pt x="799" y="2401"/>
                  </a:cubicBezTo>
                  <a:cubicBezTo>
                    <a:pt x="959" y="2378"/>
                    <a:pt x="1050" y="2218"/>
                    <a:pt x="1027" y="2058"/>
                  </a:cubicBezTo>
                  <a:lnTo>
                    <a:pt x="616" y="232"/>
                  </a:lnTo>
                  <a:cubicBezTo>
                    <a:pt x="596" y="89"/>
                    <a:pt x="465"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4" name="Google Shape;494;p1"/>
            <p:cNvSpPr/>
            <p:nvPr/>
          </p:nvSpPr>
          <p:spPr>
            <a:xfrm flipH="1">
              <a:off x="120560" y="2306202"/>
              <a:ext cx="55378" cy="49705"/>
            </a:xfrm>
            <a:custGeom>
              <a:rect b="b" l="l" r="r" t="t"/>
              <a:pathLst>
                <a:path extrusionOk="0" h="1025" w="1142">
                  <a:moveTo>
                    <a:pt x="567" y="0"/>
                  </a:moveTo>
                  <a:cubicBezTo>
                    <a:pt x="458" y="0"/>
                    <a:pt x="347" y="37"/>
                    <a:pt x="252" y="113"/>
                  </a:cubicBezTo>
                  <a:cubicBezTo>
                    <a:pt x="23" y="295"/>
                    <a:pt x="1" y="615"/>
                    <a:pt x="160" y="820"/>
                  </a:cubicBezTo>
                  <a:cubicBezTo>
                    <a:pt x="267" y="953"/>
                    <a:pt x="420" y="1024"/>
                    <a:pt x="574" y="1024"/>
                  </a:cubicBezTo>
                  <a:cubicBezTo>
                    <a:pt x="684" y="1024"/>
                    <a:pt x="795" y="988"/>
                    <a:pt x="891" y="912"/>
                  </a:cubicBezTo>
                  <a:cubicBezTo>
                    <a:pt x="1096" y="729"/>
                    <a:pt x="1142" y="410"/>
                    <a:pt x="959" y="204"/>
                  </a:cubicBezTo>
                  <a:cubicBezTo>
                    <a:pt x="866" y="71"/>
                    <a:pt x="719" y="0"/>
                    <a:pt x="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5" name="Google Shape;495;p1"/>
            <p:cNvSpPr/>
            <p:nvPr/>
          </p:nvSpPr>
          <p:spPr>
            <a:xfrm flipH="1">
              <a:off x="-166132" y="2469817"/>
              <a:ext cx="131754" cy="89808"/>
            </a:xfrm>
            <a:custGeom>
              <a:rect b="b" l="l" r="r" t="t"/>
              <a:pathLst>
                <a:path extrusionOk="0" h="1852" w="2717">
                  <a:moveTo>
                    <a:pt x="2393" y="1"/>
                  </a:moveTo>
                  <a:cubicBezTo>
                    <a:pt x="2340" y="1"/>
                    <a:pt x="2286" y="16"/>
                    <a:pt x="2237" y="48"/>
                  </a:cubicBezTo>
                  <a:lnTo>
                    <a:pt x="183" y="1327"/>
                  </a:lnTo>
                  <a:cubicBezTo>
                    <a:pt x="46" y="1418"/>
                    <a:pt x="0" y="1578"/>
                    <a:pt x="92" y="1715"/>
                  </a:cubicBezTo>
                  <a:cubicBezTo>
                    <a:pt x="137" y="1806"/>
                    <a:pt x="251" y="1852"/>
                    <a:pt x="343" y="1852"/>
                  </a:cubicBezTo>
                  <a:cubicBezTo>
                    <a:pt x="388" y="1852"/>
                    <a:pt x="457" y="1852"/>
                    <a:pt x="503" y="1829"/>
                  </a:cubicBezTo>
                  <a:lnTo>
                    <a:pt x="2534" y="551"/>
                  </a:lnTo>
                  <a:cubicBezTo>
                    <a:pt x="2671" y="459"/>
                    <a:pt x="2717" y="277"/>
                    <a:pt x="2625" y="140"/>
                  </a:cubicBezTo>
                  <a:cubicBezTo>
                    <a:pt x="2581" y="51"/>
                    <a:pt x="2489" y="1"/>
                    <a:pt x="2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6" name="Google Shape;496;p1"/>
            <p:cNvSpPr/>
            <p:nvPr/>
          </p:nvSpPr>
          <p:spPr>
            <a:xfrm flipH="1">
              <a:off x="-179420" y="2458712"/>
              <a:ext cx="72011" cy="63137"/>
            </a:xfrm>
            <a:custGeom>
              <a:rect b="b" l="l" r="r" t="t"/>
              <a:pathLst>
                <a:path extrusionOk="0" h="1302" w="1485">
                  <a:moveTo>
                    <a:pt x="748" y="1"/>
                  </a:moveTo>
                  <a:cubicBezTo>
                    <a:pt x="529" y="1"/>
                    <a:pt x="317" y="107"/>
                    <a:pt x="183" y="300"/>
                  </a:cubicBezTo>
                  <a:cubicBezTo>
                    <a:pt x="1" y="597"/>
                    <a:pt x="92" y="1008"/>
                    <a:pt x="389" y="1190"/>
                  </a:cubicBezTo>
                  <a:cubicBezTo>
                    <a:pt x="506" y="1266"/>
                    <a:pt x="633" y="1301"/>
                    <a:pt x="756" y="1301"/>
                  </a:cubicBezTo>
                  <a:cubicBezTo>
                    <a:pt x="969" y="1301"/>
                    <a:pt x="1172" y="1196"/>
                    <a:pt x="1302" y="1008"/>
                  </a:cubicBezTo>
                  <a:cubicBezTo>
                    <a:pt x="1484" y="688"/>
                    <a:pt x="1393" y="277"/>
                    <a:pt x="1096" y="95"/>
                  </a:cubicBezTo>
                  <a:cubicBezTo>
                    <a:pt x="985" y="31"/>
                    <a:pt x="865" y="1"/>
                    <a:pt x="7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7" name="Google Shape;497;p1"/>
            <p:cNvSpPr/>
            <p:nvPr/>
          </p:nvSpPr>
          <p:spPr>
            <a:xfrm flipH="1">
              <a:off x="175893" y="2610203"/>
              <a:ext cx="159443" cy="133160"/>
            </a:xfrm>
            <a:custGeom>
              <a:rect b="b" l="l" r="r" t="t"/>
              <a:pathLst>
                <a:path extrusionOk="0" h="2746" w="3288">
                  <a:moveTo>
                    <a:pt x="2963" y="0"/>
                  </a:moveTo>
                  <a:cubicBezTo>
                    <a:pt x="2895" y="0"/>
                    <a:pt x="2824" y="24"/>
                    <a:pt x="2763" y="75"/>
                  </a:cubicBezTo>
                  <a:lnTo>
                    <a:pt x="138" y="2221"/>
                  </a:lnTo>
                  <a:cubicBezTo>
                    <a:pt x="24" y="2335"/>
                    <a:pt x="1" y="2517"/>
                    <a:pt x="92" y="2631"/>
                  </a:cubicBezTo>
                  <a:cubicBezTo>
                    <a:pt x="161" y="2723"/>
                    <a:pt x="252" y="2746"/>
                    <a:pt x="320" y="2746"/>
                  </a:cubicBezTo>
                  <a:cubicBezTo>
                    <a:pt x="389" y="2746"/>
                    <a:pt x="457" y="2723"/>
                    <a:pt x="503" y="2677"/>
                  </a:cubicBezTo>
                  <a:lnTo>
                    <a:pt x="3151" y="509"/>
                  </a:lnTo>
                  <a:cubicBezTo>
                    <a:pt x="3265" y="417"/>
                    <a:pt x="3288" y="235"/>
                    <a:pt x="3173" y="98"/>
                  </a:cubicBezTo>
                  <a:cubicBezTo>
                    <a:pt x="3123" y="35"/>
                    <a:pt x="3046" y="0"/>
                    <a:pt x="29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8" name="Google Shape;498;p1"/>
            <p:cNvSpPr/>
            <p:nvPr/>
          </p:nvSpPr>
          <p:spPr>
            <a:xfrm flipH="1">
              <a:off x="260028" y="2675087"/>
              <a:ext cx="102950" cy="89857"/>
            </a:xfrm>
            <a:custGeom>
              <a:rect b="b" l="l" r="r" t="t"/>
              <a:pathLst>
                <a:path extrusionOk="0" h="1853" w="2123">
                  <a:moveTo>
                    <a:pt x="1052" y="0"/>
                  </a:moveTo>
                  <a:cubicBezTo>
                    <a:pt x="708" y="0"/>
                    <a:pt x="378" y="192"/>
                    <a:pt x="228" y="540"/>
                  </a:cubicBezTo>
                  <a:cubicBezTo>
                    <a:pt x="0" y="997"/>
                    <a:pt x="206" y="1545"/>
                    <a:pt x="685" y="1773"/>
                  </a:cubicBezTo>
                  <a:cubicBezTo>
                    <a:pt x="805" y="1827"/>
                    <a:pt x="932" y="1853"/>
                    <a:pt x="1057" y="1853"/>
                  </a:cubicBezTo>
                  <a:cubicBezTo>
                    <a:pt x="1406" y="1853"/>
                    <a:pt x="1743" y="1653"/>
                    <a:pt x="1895" y="1316"/>
                  </a:cubicBezTo>
                  <a:cubicBezTo>
                    <a:pt x="2123" y="837"/>
                    <a:pt x="1917" y="289"/>
                    <a:pt x="1438" y="84"/>
                  </a:cubicBezTo>
                  <a:cubicBezTo>
                    <a:pt x="1313" y="28"/>
                    <a:pt x="1182" y="0"/>
                    <a:pt x="1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499" name="Google Shape;499;p1"/>
            <p:cNvSpPr/>
            <p:nvPr/>
          </p:nvSpPr>
          <p:spPr>
            <a:xfrm flipH="1">
              <a:off x="182536" y="2426318"/>
              <a:ext cx="177143" cy="134421"/>
            </a:xfrm>
            <a:custGeom>
              <a:rect b="b" l="l" r="r" t="t"/>
              <a:pathLst>
                <a:path extrusionOk="0" h="2772" w="3653">
                  <a:moveTo>
                    <a:pt x="342" y="0"/>
                  </a:moveTo>
                  <a:cubicBezTo>
                    <a:pt x="253" y="0"/>
                    <a:pt x="160" y="42"/>
                    <a:pt x="92" y="124"/>
                  </a:cubicBezTo>
                  <a:cubicBezTo>
                    <a:pt x="1" y="261"/>
                    <a:pt x="23" y="443"/>
                    <a:pt x="160" y="535"/>
                  </a:cubicBezTo>
                  <a:lnTo>
                    <a:pt x="3150" y="2703"/>
                  </a:lnTo>
                  <a:cubicBezTo>
                    <a:pt x="3196" y="2749"/>
                    <a:pt x="3265" y="2771"/>
                    <a:pt x="3310" y="2771"/>
                  </a:cubicBezTo>
                  <a:cubicBezTo>
                    <a:pt x="3402" y="2771"/>
                    <a:pt x="3493" y="2726"/>
                    <a:pt x="3561" y="2657"/>
                  </a:cubicBezTo>
                  <a:cubicBezTo>
                    <a:pt x="3653" y="2520"/>
                    <a:pt x="3630" y="2338"/>
                    <a:pt x="3493" y="2246"/>
                  </a:cubicBezTo>
                  <a:lnTo>
                    <a:pt x="503" y="55"/>
                  </a:lnTo>
                  <a:cubicBezTo>
                    <a:pt x="457" y="19"/>
                    <a:pt x="400" y="0"/>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0" name="Google Shape;500;p1"/>
            <p:cNvSpPr/>
            <p:nvPr/>
          </p:nvSpPr>
          <p:spPr>
            <a:xfrm flipH="1">
              <a:off x="278843" y="2397320"/>
              <a:ext cx="105180" cy="97712"/>
            </a:xfrm>
            <a:custGeom>
              <a:rect b="b" l="l" r="r" t="t"/>
              <a:pathLst>
                <a:path extrusionOk="0" h="2015" w="2169">
                  <a:moveTo>
                    <a:pt x="1110" y="0"/>
                  </a:moveTo>
                  <a:cubicBezTo>
                    <a:pt x="627" y="0"/>
                    <a:pt x="194" y="345"/>
                    <a:pt x="92" y="836"/>
                  </a:cubicBezTo>
                  <a:cubicBezTo>
                    <a:pt x="0" y="1384"/>
                    <a:pt x="366" y="1909"/>
                    <a:pt x="913" y="2000"/>
                  </a:cubicBezTo>
                  <a:cubicBezTo>
                    <a:pt x="973" y="2010"/>
                    <a:pt x="1032" y="2015"/>
                    <a:pt x="1090" y="2015"/>
                  </a:cubicBezTo>
                  <a:cubicBezTo>
                    <a:pt x="1570" y="2015"/>
                    <a:pt x="1996" y="1690"/>
                    <a:pt x="2078" y="1201"/>
                  </a:cubicBezTo>
                  <a:cubicBezTo>
                    <a:pt x="2169" y="653"/>
                    <a:pt x="1804" y="128"/>
                    <a:pt x="1279" y="14"/>
                  </a:cubicBezTo>
                  <a:cubicBezTo>
                    <a:pt x="1222" y="5"/>
                    <a:pt x="1166"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1" name="Google Shape;501;p1"/>
            <p:cNvSpPr/>
            <p:nvPr/>
          </p:nvSpPr>
          <p:spPr>
            <a:xfrm flipH="1">
              <a:off x="327529" y="2415262"/>
              <a:ext cx="41025" cy="38212"/>
            </a:xfrm>
            <a:custGeom>
              <a:rect b="b" l="l" r="r" t="t"/>
              <a:pathLst>
                <a:path extrusionOk="0" h="788" w="846">
                  <a:moveTo>
                    <a:pt x="424" y="1"/>
                  </a:moveTo>
                  <a:cubicBezTo>
                    <a:pt x="247" y="1"/>
                    <a:pt x="86" y="130"/>
                    <a:pt x="47" y="329"/>
                  </a:cubicBezTo>
                  <a:cubicBezTo>
                    <a:pt x="1" y="534"/>
                    <a:pt x="138" y="740"/>
                    <a:pt x="366" y="785"/>
                  </a:cubicBezTo>
                  <a:cubicBezTo>
                    <a:pt x="381" y="787"/>
                    <a:pt x="396" y="788"/>
                    <a:pt x="411" y="788"/>
                  </a:cubicBezTo>
                  <a:cubicBezTo>
                    <a:pt x="601" y="788"/>
                    <a:pt x="780" y="656"/>
                    <a:pt x="823" y="466"/>
                  </a:cubicBezTo>
                  <a:cubicBezTo>
                    <a:pt x="846" y="260"/>
                    <a:pt x="709" y="55"/>
                    <a:pt x="503" y="9"/>
                  </a:cubicBezTo>
                  <a:cubicBezTo>
                    <a:pt x="477" y="3"/>
                    <a:pt x="450" y="1"/>
                    <a:pt x="42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2" name="Google Shape;502;p1"/>
            <p:cNvSpPr/>
            <p:nvPr/>
          </p:nvSpPr>
          <p:spPr>
            <a:xfrm flipH="1">
              <a:off x="-158372" y="2642500"/>
              <a:ext cx="173797" cy="119679"/>
            </a:xfrm>
            <a:custGeom>
              <a:rect b="b" l="l" r="r" t="t"/>
              <a:pathLst>
                <a:path extrusionOk="0" h="2468" w="3584">
                  <a:moveTo>
                    <a:pt x="346" y="1"/>
                  </a:moveTo>
                  <a:cubicBezTo>
                    <a:pt x="248" y="1"/>
                    <a:pt x="150" y="51"/>
                    <a:pt x="92" y="139"/>
                  </a:cubicBezTo>
                  <a:cubicBezTo>
                    <a:pt x="0" y="276"/>
                    <a:pt x="46" y="459"/>
                    <a:pt x="183" y="550"/>
                  </a:cubicBezTo>
                  <a:lnTo>
                    <a:pt x="3082" y="2399"/>
                  </a:lnTo>
                  <a:cubicBezTo>
                    <a:pt x="3127" y="2445"/>
                    <a:pt x="3196" y="2468"/>
                    <a:pt x="3241" y="2468"/>
                  </a:cubicBezTo>
                  <a:cubicBezTo>
                    <a:pt x="3333" y="2468"/>
                    <a:pt x="3424" y="2399"/>
                    <a:pt x="3493" y="2331"/>
                  </a:cubicBezTo>
                  <a:cubicBezTo>
                    <a:pt x="3584" y="2194"/>
                    <a:pt x="3538" y="2011"/>
                    <a:pt x="3401" y="1920"/>
                  </a:cubicBezTo>
                  <a:lnTo>
                    <a:pt x="502" y="48"/>
                  </a:lnTo>
                  <a:cubicBezTo>
                    <a:pt x="454" y="16"/>
                    <a:pt x="400"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3" name="Google Shape;503;p1"/>
            <p:cNvSpPr/>
            <p:nvPr/>
          </p:nvSpPr>
          <p:spPr>
            <a:xfrm flipH="1">
              <a:off x="-178304" y="2697539"/>
              <a:ext cx="96355" cy="90487"/>
            </a:xfrm>
            <a:custGeom>
              <a:rect b="b" l="l" r="r" t="t"/>
              <a:pathLst>
                <a:path extrusionOk="0" h="1866" w="1987">
                  <a:moveTo>
                    <a:pt x="975" y="1"/>
                  </a:moveTo>
                  <a:cubicBezTo>
                    <a:pt x="519" y="1"/>
                    <a:pt x="111" y="346"/>
                    <a:pt x="69" y="808"/>
                  </a:cubicBezTo>
                  <a:cubicBezTo>
                    <a:pt x="1" y="1333"/>
                    <a:pt x="366" y="1789"/>
                    <a:pt x="891" y="1858"/>
                  </a:cubicBezTo>
                  <a:cubicBezTo>
                    <a:pt x="932" y="1863"/>
                    <a:pt x="972" y="1866"/>
                    <a:pt x="1012" y="1866"/>
                  </a:cubicBezTo>
                  <a:cubicBezTo>
                    <a:pt x="1468" y="1866"/>
                    <a:pt x="1876" y="1518"/>
                    <a:pt x="1918" y="1036"/>
                  </a:cubicBezTo>
                  <a:cubicBezTo>
                    <a:pt x="1987" y="534"/>
                    <a:pt x="1621" y="54"/>
                    <a:pt x="1096" y="9"/>
                  </a:cubicBezTo>
                  <a:cubicBezTo>
                    <a:pt x="1056" y="3"/>
                    <a:pt x="1015" y="1"/>
                    <a:pt x="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4" name="Google Shape;504;p1"/>
            <p:cNvSpPr/>
            <p:nvPr/>
          </p:nvSpPr>
          <p:spPr>
            <a:xfrm flipH="1">
              <a:off x="-90866" y="2389124"/>
              <a:ext cx="365294" cy="365294"/>
            </a:xfrm>
            <a:custGeom>
              <a:rect b="b" l="l" r="r" t="t"/>
              <a:pathLst>
                <a:path extrusionOk="0" h="7533" w="7533">
                  <a:moveTo>
                    <a:pt x="3766" y="1"/>
                  </a:moveTo>
                  <a:cubicBezTo>
                    <a:pt x="1689" y="1"/>
                    <a:pt x="0" y="1690"/>
                    <a:pt x="0" y="3767"/>
                  </a:cubicBezTo>
                  <a:cubicBezTo>
                    <a:pt x="0" y="5844"/>
                    <a:pt x="1689" y="7533"/>
                    <a:pt x="3766" y="7533"/>
                  </a:cubicBezTo>
                  <a:cubicBezTo>
                    <a:pt x="5843" y="7533"/>
                    <a:pt x="7532" y="5844"/>
                    <a:pt x="7532" y="3767"/>
                  </a:cubicBezTo>
                  <a:cubicBezTo>
                    <a:pt x="7532" y="1690"/>
                    <a:pt x="5843" y="1"/>
                    <a:pt x="37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5" name="Google Shape;505;p1"/>
            <p:cNvSpPr/>
            <p:nvPr/>
          </p:nvSpPr>
          <p:spPr>
            <a:xfrm flipH="1">
              <a:off x="-86453" y="2485431"/>
              <a:ext cx="365342" cy="269473"/>
            </a:xfrm>
            <a:custGeom>
              <a:rect b="b" l="l" r="r" t="t"/>
              <a:pathLst>
                <a:path extrusionOk="0" h="5557" w="7534">
                  <a:moveTo>
                    <a:pt x="503" y="0"/>
                  </a:moveTo>
                  <a:lnTo>
                    <a:pt x="503" y="0"/>
                  </a:lnTo>
                  <a:cubicBezTo>
                    <a:pt x="161" y="662"/>
                    <a:pt x="1" y="1438"/>
                    <a:pt x="92" y="2237"/>
                  </a:cubicBezTo>
                  <a:cubicBezTo>
                    <a:pt x="344" y="4148"/>
                    <a:pt x="1968" y="5557"/>
                    <a:pt x="3843" y="5557"/>
                  </a:cubicBezTo>
                  <a:cubicBezTo>
                    <a:pt x="4006" y="5557"/>
                    <a:pt x="4171" y="5546"/>
                    <a:pt x="4338" y="5524"/>
                  </a:cubicBezTo>
                  <a:cubicBezTo>
                    <a:pt x="5913" y="5341"/>
                    <a:pt x="7122" y="4223"/>
                    <a:pt x="7533" y="2785"/>
                  </a:cubicBezTo>
                  <a:lnTo>
                    <a:pt x="7533" y="2785"/>
                  </a:lnTo>
                  <a:cubicBezTo>
                    <a:pt x="6963" y="3858"/>
                    <a:pt x="5913" y="4634"/>
                    <a:pt x="4634" y="4794"/>
                  </a:cubicBezTo>
                  <a:cubicBezTo>
                    <a:pt x="4468" y="4816"/>
                    <a:pt x="4303" y="4826"/>
                    <a:pt x="4139" y="4826"/>
                  </a:cubicBezTo>
                  <a:cubicBezTo>
                    <a:pt x="2261" y="4826"/>
                    <a:pt x="620" y="3418"/>
                    <a:pt x="389" y="1507"/>
                  </a:cubicBezTo>
                  <a:cubicBezTo>
                    <a:pt x="320" y="982"/>
                    <a:pt x="366" y="480"/>
                    <a:pt x="503"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6" name="Google Shape;506;p1"/>
            <p:cNvSpPr/>
            <p:nvPr/>
          </p:nvSpPr>
          <p:spPr>
            <a:xfrm flipH="1">
              <a:off x="186947" y="2488729"/>
              <a:ext cx="57609" cy="56494"/>
            </a:xfrm>
            <a:custGeom>
              <a:rect b="b" l="l" r="r" t="t"/>
              <a:pathLst>
                <a:path extrusionOk="0" h="1165" w="1188">
                  <a:moveTo>
                    <a:pt x="594" y="1"/>
                  </a:moveTo>
                  <a:cubicBezTo>
                    <a:pt x="274" y="1"/>
                    <a:pt x="0" y="252"/>
                    <a:pt x="0" y="571"/>
                  </a:cubicBezTo>
                  <a:cubicBezTo>
                    <a:pt x="0" y="891"/>
                    <a:pt x="274" y="1165"/>
                    <a:pt x="594" y="1165"/>
                  </a:cubicBezTo>
                  <a:cubicBezTo>
                    <a:pt x="913" y="1165"/>
                    <a:pt x="1187" y="891"/>
                    <a:pt x="1187" y="571"/>
                  </a:cubicBezTo>
                  <a:cubicBezTo>
                    <a:pt x="1187" y="252"/>
                    <a:pt x="913" y="1"/>
                    <a:pt x="59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7" name="Google Shape;507;p1"/>
            <p:cNvSpPr/>
            <p:nvPr/>
          </p:nvSpPr>
          <p:spPr>
            <a:xfrm flipH="1">
              <a:off x="200234" y="2488729"/>
              <a:ext cx="31035" cy="31035"/>
            </a:xfrm>
            <a:custGeom>
              <a:rect b="b" l="l" r="r" t="t"/>
              <a:pathLst>
                <a:path extrusionOk="0" h="640" w="640">
                  <a:moveTo>
                    <a:pt x="320" y="1"/>
                  </a:moveTo>
                  <a:cubicBezTo>
                    <a:pt x="137" y="1"/>
                    <a:pt x="0" y="138"/>
                    <a:pt x="0" y="320"/>
                  </a:cubicBezTo>
                  <a:cubicBezTo>
                    <a:pt x="0" y="480"/>
                    <a:pt x="137" y="640"/>
                    <a:pt x="320" y="640"/>
                  </a:cubicBezTo>
                  <a:cubicBezTo>
                    <a:pt x="502" y="640"/>
                    <a:pt x="639" y="480"/>
                    <a:pt x="639" y="320"/>
                  </a:cubicBezTo>
                  <a:cubicBezTo>
                    <a:pt x="639" y="138"/>
                    <a:pt x="502"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8" name="Google Shape;508;p1"/>
            <p:cNvSpPr/>
            <p:nvPr/>
          </p:nvSpPr>
          <p:spPr>
            <a:xfrm flipH="1">
              <a:off x="22022" y="2633722"/>
              <a:ext cx="94124" cy="91942"/>
            </a:xfrm>
            <a:custGeom>
              <a:rect b="b" l="l" r="r" t="t"/>
              <a:pathLst>
                <a:path extrusionOk="0" h="1896" w="1941">
                  <a:moveTo>
                    <a:pt x="959" y="1"/>
                  </a:moveTo>
                  <a:cubicBezTo>
                    <a:pt x="434" y="1"/>
                    <a:pt x="0" y="412"/>
                    <a:pt x="0" y="937"/>
                  </a:cubicBezTo>
                  <a:cubicBezTo>
                    <a:pt x="0" y="1462"/>
                    <a:pt x="434" y="1895"/>
                    <a:pt x="959" y="1895"/>
                  </a:cubicBezTo>
                  <a:cubicBezTo>
                    <a:pt x="1507" y="1895"/>
                    <a:pt x="1940" y="1462"/>
                    <a:pt x="1940" y="937"/>
                  </a:cubicBezTo>
                  <a:cubicBezTo>
                    <a:pt x="1940" y="412"/>
                    <a:pt x="1507" y="1"/>
                    <a:pt x="959"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09" name="Google Shape;509;p1"/>
            <p:cNvSpPr/>
            <p:nvPr/>
          </p:nvSpPr>
          <p:spPr>
            <a:xfrm flipH="1">
              <a:off x="43067" y="2633722"/>
              <a:ext cx="52081" cy="49899"/>
            </a:xfrm>
            <a:custGeom>
              <a:rect b="b" l="l" r="r" t="t"/>
              <a:pathLst>
                <a:path extrusionOk="0" h="1029" w="1074">
                  <a:moveTo>
                    <a:pt x="526" y="1"/>
                  </a:moveTo>
                  <a:cubicBezTo>
                    <a:pt x="252" y="1"/>
                    <a:pt x="1" y="229"/>
                    <a:pt x="1" y="526"/>
                  </a:cubicBezTo>
                  <a:cubicBezTo>
                    <a:pt x="1" y="800"/>
                    <a:pt x="252" y="1028"/>
                    <a:pt x="526" y="1028"/>
                  </a:cubicBezTo>
                  <a:cubicBezTo>
                    <a:pt x="823" y="1028"/>
                    <a:pt x="1074" y="800"/>
                    <a:pt x="1074" y="526"/>
                  </a:cubicBezTo>
                  <a:cubicBezTo>
                    <a:pt x="1074" y="229"/>
                    <a:pt x="823" y="1"/>
                    <a:pt x="5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0" name="Google Shape;510;p1"/>
            <p:cNvSpPr/>
            <p:nvPr/>
          </p:nvSpPr>
          <p:spPr>
            <a:xfrm flipH="1">
              <a:off x="117213" y="2438927"/>
              <a:ext cx="24392" cy="22210"/>
            </a:xfrm>
            <a:custGeom>
              <a:rect b="b" l="l" r="r" t="t"/>
              <a:pathLst>
                <a:path extrusionOk="0" h="458" w="503">
                  <a:moveTo>
                    <a:pt x="251" y="1"/>
                  </a:moveTo>
                  <a:cubicBezTo>
                    <a:pt x="194" y="1"/>
                    <a:pt x="137" y="24"/>
                    <a:pt x="91" y="69"/>
                  </a:cubicBezTo>
                  <a:cubicBezTo>
                    <a:pt x="0" y="160"/>
                    <a:pt x="0" y="297"/>
                    <a:pt x="91" y="389"/>
                  </a:cubicBezTo>
                  <a:cubicBezTo>
                    <a:pt x="137" y="434"/>
                    <a:pt x="194" y="457"/>
                    <a:pt x="251" y="457"/>
                  </a:cubicBezTo>
                  <a:cubicBezTo>
                    <a:pt x="308" y="457"/>
                    <a:pt x="365" y="434"/>
                    <a:pt x="411" y="389"/>
                  </a:cubicBezTo>
                  <a:cubicBezTo>
                    <a:pt x="502" y="297"/>
                    <a:pt x="502" y="160"/>
                    <a:pt x="411" y="69"/>
                  </a:cubicBezTo>
                  <a:cubicBezTo>
                    <a:pt x="365" y="24"/>
                    <a:pt x="308" y="1"/>
                    <a:pt x="251"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1" name="Google Shape;511;p1"/>
            <p:cNvSpPr/>
            <p:nvPr/>
          </p:nvSpPr>
          <p:spPr>
            <a:xfrm flipH="1">
              <a:off x="116098" y="2519716"/>
              <a:ext cx="52081" cy="53196"/>
            </a:xfrm>
            <a:custGeom>
              <a:rect b="b" l="l" r="r" t="t"/>
              <a:pathLst>
                <a:path extrusionOk="0" h="1097" w="1074">
                  <a:moveTo>
                    <a:pt x="548" y="1"/>
                  </a:moveTo>
                  <a:cubicBezTo>
                    <a:pt x="251" y="1"/>
                    <a:pt x="0" y="252"/>
                    <a:pt x="0" y="549"/>
                  </a:cubicBezTo>
                  <a:cubicBezTo>
                    <a:pt x="0" y="845"/>
                    <a:pt x="251" y="1097"/>
                    <a:pt x="548" y="1097"/>
                  </a:cubicBezTo>
                  <a:cubicBezTo>
                    <a:pt x="845" y="1097"/>
                    <a:pt x="1073" y="845"/>
                    <a:pt x="1073" y="549"/>
                  </a:cubicBezTo>
                  <a:cubicBezTo>
                    <a:pt x="1073"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2" name="Google Shape;512;p1"/>
            <p:cNvSpPr/>
            <p:nvPr/>
          </p:nvSpPr>
          <p:spPr>
            <a:xfrm flipH="1">
              <a:off x="-73169" y="2452214"/>
              <a:ext cx="178258" cy="170500"/>
            </a:xfrm>
            <a:custGeom>
              <a:rect b="b" l="l" r="r" t="t"/>
              <a:pathLst>
                <a:path extrusionOk="0" h="3516" w="3676">
                  <a:moveTo>
                    <a:pt x="1826" y="1"/>
                  </a:moveTo>
                  <a:cubicBezTo>
                    <a:pt x="822" y="1"/>
                    <a:pt x="0" y="799"/>
                    <a:pt x="0" y="1758"/>
                  </a:cubicBezTo>
                  <a:cubicBezTo>
                    <a:pt x="0" y="2740"/>
                    <a:pt x="822" y="3516"/>
                    <a:pt x="1826" y="3516"/>
                  </a:cubicBezTo>
                  <a:cubicBezTo>
                    <a:pt x="2854" y="3516"/>
                    <a:pt x="3675" y="2740"/>
                    <a:pt x="3675" y="1758"/>
                  </a:cubicBezTo>
                  <a:cubicBezTo>
                    <a:pt x="3675" y="799"/>
                    <a:pt x="2854" y="1"/>
                    <a:pt x="18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3" name="Google Shape;513;p1"/>
            <p:cNvSpPr/>
            <p:nvPr/>
          </p:nvSpPr>
          <p:spPr>
            <a:xfrm flipH="1">
              <a:off x="-49894" y="2476557"/>
              <a:ext cx="75309" cy="80837"/>
            </a:xfrm>
            <a:custGeom>
              <a:rect b="b" l="l" r="r" t="t"/>
              <a:pathLst>
                <a:path extrusionOk="0" h="1667" w="1553">
                  <a:moveTo>
                    <a:pt x="777" y="1"/>
                  </a:moveTo>
                  <a:cubicBezTo>
                    <a:pt x="343" y="1"/>
                    <a:pt x="1" y="366"/>
                    <a:pt x="1" y="822"/>
                  </a:cubicBezTo>
                  <a:cubicBezTo>
                    <a:pt x="1" y="1279"/>
                    <a:pt x="343" y="1667"/>
                    <a:pt x="777" y="1667"/>
                  </a:cubicBezTo>
                  <a:cubicBezTo>
                    <a:pt x="1211" y="1667"/>
                    <a:pt x="1553" y="1279"/>
                    <a:pt x="1553" y="822"/>
                  </a:cubicBezTo>
                  <a:cubicBezTo>
                    <a:pt x="1553" y="366"/>
                    <a:pt x="1211" y="1"/>
                    <a:pt x="77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4" name="Google Shape;514;p1"/>
            <p:cNvSpPr/>
            <p:nvPr/>
          </p:nvSpPr>
          <p:spPr>
            <a:xfrm flipH="1">
              <a:off x="60767" y="2410170"/>
              <a:ext cx="38794" cy="40976"/>
            </a:xfrm>
            <a:custGeom>
              <a:rect b="b" l="l" r="r" t="t"/>
              <a:pathLst>
                <a:path extrusionOk="0" h="845" w="800">
                  <a:moveTo>
                    <a:pt x="389" y="0"/>
                  </a:moveTo>
                  <a:cubicBezTo>
                    <a:pt x="183" y="0"/>
                    <a:pt x="1" y="183"/>
                    <a:pt x="1" y="434"/>
                  </a:cubicBezTo>
                  <a:cubicBezTo>
                    <a:pt x="1" y="662"/>
                    <a:pt x="183" y="845"/>
                    <a:pt x="389" y="845"/>
                  </a:cubicBezTo>
                  <a:cubicBezTo>
                    <a:pt x="617" y="845"/>
                    <a:pt x="799" y="662"/>
                    <a:pt x="799" y="434"/>
                  </a:cubicBezTo>
                  <a:cubicBezTo>
                    <a:pt x="799" y="183"/>
                    <a:pt x="617" y="0"/>
                    <a:pt x="389"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5" name="Google Shape;515;p1"/>
            <p:cNvSpPr/>
            <p:nvPr/>
          </p:nvSpPr>
          <p:spPr>
            <a:xfrm flipH="1">
              <a:off x="193591" y="2592794"/>
              <a:ext cx="52081" cy="46553"/>
            </a:xfrm>
            <a:custGeom>
              <a:rect b="b" l="l" r="r" t="t"/>
              <a:pathLst>
                <a:path extrusionOk="0" h="960" w="1074">
                  <a:moveTo>
                    <a:pt x="548" y="0"/>
                  </a:moveTo>
                  <a:cubicBezTo>
                    <a:pt x="229" y="0"/>
                    <a:pt x="1" y="229"/>
                    <a:pt x="1" y="480"/>
                  </a:cubicBezTo>
                  <a:cubicBezTo>
                    <a:pt x="1" y="754"/>
                    <a:pt x="229" y="959"/>
                    <a:pt x="548" y="959"/>
                  </a:cubicBezTo>
                  <a:cubicBezTo>
                    <a:pt x="845" y="959"/>
                    <a:pt x="1073" y="754"/>
                    <a:pt x="1073" y="480"/>
                  </a:cubicBezTo>
                  <a:cubicBezTo>
                    <a:pt x="1073" y="229"/>
                    <a:pt x="845" y="0"/>
                    <a:pt x="548"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6" name="Google Shape;516;p1"/>
            <p:cNvSpPr/>
            <p:nvPr/>
          </p:nvSpPr>
          <p:spPr>
            <a:xfrm flipH="1">
              <a:off x="-30013" y="2651471"/>
              <a:ext cx="31084" cy="26574"/>
            </a:xfrm>
            <a:custGeom>
              <a:rect b="b" l="l" r="r" t="t"/>
              <a:pathLst>
                <a:path extrusionOk="0" h="548" w="641">
                  <a:moveTo>
                    <a:pt x="321" y="0"/>
                  </a:moveTo>
                  <a:cubicBezTo>
                    <a:pt x="138" y="0"/>
                    <a:pt x="1" y="137"/>
                    <a:pt x="1" y="274"/>
                  </a:cubicBezTo>
                  <a:cubicBezTo>
                    <a:pt x="1" y="411"/>
                    <a:pt x="138" y="548"/>
                    <a:pt x="321" y="548"/>
                  </a:cubicBezTo>
                  <a:cubicBezTo>
                    <a:pt x="503" y="548"/>
                    <a:pt x="640" y="411"/>
                    <a:pt x="640" y="274"/>
                  </a:cubicBezTo>
                  <a:cubicBezTo>
                    <a:pt x="640" y="137"/>
                    <a:pt x="503" y="0"/>
                    <a:pt x="321"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7" name="Google Shape;517;p1"/>
            <p:cNvSpPr/>
            <p:nvPr/>
          </p:nvSpPr>
          <p:spPr>
            <a:xfrm flipH="1">
              <a:off x="146018" y="2642597"/>
              <a:ext cx="31035" cy="25507"/>
            </a:xfrm>
            <a:custGeom>
              <a:rect b="b" l="l" r="r" t="t"/>
              <a:pathLst>
                <a:path extrusionOk="0" h="526" w="640">
                  <a:moveTo>
                    <a:pt x="320" y="1"/>
                  </a:moveTo>
                  <a:cubicBezTo>
                    <a:pt x="138" y="1"/>
                    <a:pt x="1" y="115"/>
                    <a:pt x="1" y="274"/>
                  </a:cubicBezTo>
                  <a:cubicBezTo>
                    <a:pt x="1" y="411"/>
                    <a:pt x="138" y="526"/>
                    <a:pt x="320" y="526"/>
                  </a:cubicBezTo>
                  <a:cubicBezTo>
                    <a:pt x="503" y="526"/>
                    <a:pt x="640" y="411"/>
                    <a:pt x="640" y="274"/>
                  </a:cubicBezTo>
                  <a:cubicBezTo>
                    <a:pt x="640" y="115"/>
                    <a:pt x="503"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8" name="Google Shape;518;p1"/>
            <p:cNvSpPr/>
            <p:nvPr/>
          </p:nvSpPr>
          <p:spPr>
            <a:xfrm flipH="1">
              <a:off x="173659" y="2575095"/>
              <a:ext cx="28853" cy="26719"/>
            </a:xfrm>
            <a:custGeom>
              <a:rect b="b" l="l" r="r" t="t"/>
              <a:pathLst>
                <a:path extrusionOk="0" h="551" w="595">
                  <a:moveTo>
                    <a:pt x="275" y="0"/>
                  </a:moveTo>
                  <a:cubicBezTo>
                    <a:pt x="138" y="0"/>
                    <a:pt x="1" y="137"/>
                    <a:pt x="24" y="297"/>
                  </a:cubicBezTo>
                  <a:cubicBezTo>
                    <a:pt x="24" y="443"/>
                    <a:pt x="138" y="551"/>
                    <a:pt x="280" y="551"/>
                  </a:cubicBezTo>
                  <a:cubicBezTo>
                    <a:pt x="293" y="551"/>
                    <a:pt x="307" y="550"/>
                    <a:pt x="320" y="548"/>
                  </a:cubicBezTo>
                  <a:cubicBezTo>
                    <a:pt x="457" y="548"/>
                    <a:pt x="594" y="411"/>
                    <a:pt x="571" y="251"/>
                  </a:cubicBezTo>
                  <a:cubicBezTo>
                    <a:pt x="571" y="114"/>
                    <a:pt x="434" y="0"/>
                    <a:pt x="2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19" name="Google Shape;519;p1"/>
            <p:cNvSpPr/>
            <p:nvPr/>
          </p:nvSpPr>
          <p:spPr>
            <a:xfrm flipH="1">
              <a:off x="14262" y="2571652"/>
              <a:ext cx="27738" cy="26865"/>
            </a:xfrm>
            <a:custGeom>
              <a:rect b="b" l="l" r="r" t="t"/>
              <a:pathLst>
                <a:path extrusionOk="0" h="554" w="572">
                  <a:moveTo>
                    <a:pt x="309" y="0"/>
                  </a:moveTo>
                  <a:cubicBezTo>
                    <a:pt x="298" y="0"/>
                    <a:pt x="286" y="1"/>
                    <a:pt x="274" y="3"/>
                  </a:cubicBezTo>
                  <a:cubicBezTo>
                    <a:pt x="115" y="3"/>
                    <a:pt x="0" y="140"/>
                    <a:pt x="0" y="299"/>
                  </a:cubicBezTo>
                  <a:cubicBezTo>
                    <a:pt x="22" y="426"/>
                    <a:pt x="121" y="553"/>
                    <a:pt x="262" y="553"/>
                  </a:cubicBezTo>
                  <a:cubicBezTo>
                    <a:pt x="274" y="553"/>
                    <a:pt x="285" y="552"/>
                    <a:pt x="297" y="551"/>
                  </a:cubicBezTo>
                  <a:cubicBezTo>
                    <a:pt x="457" y="551"/>
                    <a:pt x="571" y="414"/>
                    <a:pt x="571" y="254"/>
                  </a:cubicBezTo>
                  <a:cubicBezTo>
                    <a:pt x="571" y="127"/>
                    <a:pt x="454" y="0"/>
                    <a:pt x="3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20" name="Google Shape;520;p1"/>
            <p:cNvSpPr/>
            <p:nvPr/>
          </p:nvSpPr>
          <p:spPr>
            <a:xfrm flipH="1">
              <a:off x="-2323" y="2561759"/>
              <a:ext cx="56494" cy="21094"/>
            </a:xfrm>
            <a:custGeom>
              <a:rect b="b" l="l" r="r" t="t"/>
              <a:pathLst>
                <a:path extrusionOk="0" h="435" w="1165">
                  <a:moveTo>
                    <a:pt x="173" y="0"/>
                  </a:moveTo>
                  <a:cubicBezTo>
                    <a:pt x="124" y="0"/>
                    <a:pt x="75" y="26"/>
                    <a:pt x="46" y="70"/>
                  </a:cubicBezTo>
                  <a:cubicBezTo>
                    <a:pt x="0" y="138"/>
                    <a:pt x="0" y="230"/>
                    <a:pt x="69" y="275"/>
                  </a:cubicBezTo>
                  <a:cubicBezTo>
                    <a:pt x="251" y="389"/>
                    <a:pt x="434" y="435"/>
                    <a:pt x="571" y="435"/>
                  </a:cubicBezTo>
                  <a:cubicBezTo>
                    <a:pt x="845" y="435"/>
                    <a:pt x="1050" y="298"/>
                    <a:pt x="1073" y="298"/>
                  </a:cubicBezTo>
                  <a:cubicBezTo>
                    <a:pt x="1142" y="252"/>
                    <a:pt x="1164" y="161"/>
                    <a:pt x="1119" y="93"/>
                  </a:cubicBezTo>
                  <a:cubicBezTo>
                    <a:pt x="1089" y="48"/>
                    <a:pt x="1041" y="23"/>
                    <a:pt x="992" y="23"/>
                  </a:cubicBezTo>
                  <a:cubicBezTo>
                    <a:pt x="965" y="23"/>
                    <a:pt x="938" y="31"/>
                    <a:pt x="913" y="47"/>
                  </a:cubicBezTo>
                  <a:cubicBezTo>
                    <a:pt x="899" y="47"/>
                    <a:pt x="761" y="132"/>
                    <a:pt x="580" y="132"/>
                  </a:cubicBezTo>
                  <a:cubicBezTo>
                    <a:pt x="480" y="132"/>
                    <a:pt x="366" y="106"/>
                    <a:pt x="251" y="24"/>
                  </a:cubicBezTo>
                  <a:cubicBezTo>
                    <a:pt x="227" y="8"/>
                    <a:pt x="200" y="0"/>
                    <a:pt x="1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21" name="Google Shape;521;p1"/>
            <p:cNvSpPr/>
            <p:nvPr/>
          </p:nvSpPr>
          <p:spPr>
            <a:xfrm flipH="1">
              <a:off x="82929" y="2606033"/>
              <a:ext cx="45389" cy="18912"/>
            </a:xfrm>
            <a:custGeom>
              <a:rect b="b" l="l" r="r" t="t"/>
              <a:pathLst>
                <a:path extrusionOk="0" h="390" w="936">
                  <a:moveTo>
                    <a:pt x="150" y="0"/>
                  </a:moveTo>
                  <a:cubicBezTo>
                    <a:pt x="101" y="0"/>
                    <a:pt x="52" y="26"/>
                    <a:pt x="23" y="70"/>
                  </a:cubicBezTo>
                  <a:cubicBezTo>
                    <a:pt x="0" y="138"/>
                    <a:pt x="0" y="230"/>
                    <a:pt x="69" y="252"/>
                  </a:cubicBezTo>
                  <a:cubicBezTo>
                    <a:pt x="205" y="366"/>
                    <a:pt x="342" y="389"/>
                    <a:pt x="457" y="389"/>
                  </a:cubicBezTo>
                  <a:cubicBezTo>
                    <a:pt x="685" y="389"/>
                    <a:pt x="845" y="275"/>
                    <a:pt x="867" y="275"/>
                  </a:cubicBezTo>
                  <a:cubicBezTo>
                    <a:pt x="936" y="230"/>
                    <a:pt x="936" y="138"/>
                    <a:pt x="890" y="70"/>
                  </a:cubicBezTo>
                  <a:cubicBezTo>
                    <a:pt x="876" y="26"/>
                    <a:pt x="832" y="0"/>
                    <a:pt x="785" y="0"/>
                  </a:cubicBezTo>
                  <a:cubicBezTo>
                    <a:pt x="759" y="0"/>
                    <a:pt x="732" y="8"/>
                    <a:pt x="708" y="24"/>
                  </a:cubicBezTo>
                  <a:cubicBezTo>
                    <a:pt x="693" y="39"/>
                    <a:pt x="594" y="100"/>
                    <a:pt x="464" y="100"/>
                  </a:cubicBezTo>
                  <a:cubicBezTo>
                    <a:pt x="392" y="100"/>
                    <a:pt x="310" y="81"/>
                    <a:pt x="228" y="24"/>
                  </a:cubicBezTo>
                  <a:cubicBezTo>
                    <a:pt x="204" y="8"/>
                    <a:pt x="177" y="0"/>
                    <a:pt x="1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22" name="Google Shape;522;p1"/>
            <p:cNvSpPr/>
            <p:nvPr/>
          </p:nvSpPr>
          <p:spPr>
            <a:xfrm flipH="1">
              <a:off x="160373" y="2564475"/>
              <a:ext cx="56494" cy="20609"/>
            </a:xfrm>
            <a:custGeom>
              <a:rect b="b" l="l" r="r" t="t"/>
              <a:pathLst>
                <a:path extrusionOk="0" h="425" w="1165">
                  <a:moveTo>
                    <a:pt x="170" y="0"/>
                  </a:moveTo>
                  <a:cubicBezTo>
                    <a:pt x="122" y="0"/>
                    <a:pt x="75" y="16"/>
                    <a:pt x="46" y="59"/>
                  </a:cubicBezTo>
                  <a:cubicBezTo>
                    <a:pt x="0" y="128"/>
                    <a:pt x="23" y="219"/>
                    <a:pt x="91" y="265"/>
                  </a:cubicBezTo>
                  <a:cubicBezTo>
                    <a:pt x="251" y="379"/>
                    <a:pt x="434" y="425"/>
                    <a:pt x="593" y="425"/>
                  </a:cubicBezTo>
                  <a:cubicBezTo>
                    <a:pt x="867" y="425"/>
                    <a:pt x="1073" y="288"/>
                    <a:pt x="1073" y="288"/>
                  </a:cubicBezTo>
                  <a:cubicBezTo>
                    <a:pt x="1141" y="242"/>
                    <a:pt x="1164" y="151"/>
                    <a:pt x="1118" y="82"/>
                  </a:cubicBezTo>
                  <a:cubicBezTo>
                    <a:pt x="1089" y="38"/>
                    <a:pt x="1040" y="13"/>
                    <a:pt x="991" y="13"/>
                  </a:cubicBezTo>
                  <a:cubicBezTo>
                    <a:pt x="964" y="13"/>
                    <a:pt x="937" y="20"/>
                    <a:pt x="913" y="37"/>
                  </a:cubicBezTo>
                  <a:cubicBezTo>
                    <a:pt x="913" y="51"/>
                    <a:pt x="780" y="127"/>
                    <a:pt x="602" y="127"/>
                  </a:cubicBezTo>
                  <a:cubicBezTo>
                    <a:pt x="495" y="127"/>
                    <a:pt x="371" y="100"/>
                    <a:pt x="251" y="14"/>
                  </a:cubicBezTo>
                  <a:cubicBezTo>
                    <a:pt x="226" y="5"/>
                    <a:pt x="198" y="0"/>
                    <a:pt x="1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sp>
          <p:nvSpPr>
            <p:cNvPr id="523" name="Google Shape;523;p1"/>
            <p:cNvSpPr/>
            <p:nvPr/>
          </p:nvSpPr>
          <p:spPr>
            <a:xfrm flipH="1">
              <a:off x="101744" y="2437811"/>
              <a:ext cx="53148" cy="54312"/>
            </a:xfrm>
            <a:custGeom>
              <a:rect b="b" l="l" r="r" t="t"/>
              <a:pathLst>
                <a:path extrusionOk="0" h="1120" w="1096">
                  <a:moveTo>
                    <a:pt x="548" y="1"/>
                  </a:moveTo>
                  <a:cubicBezTo>
                    <a:pt x="251" y="1"/>
                    <a:pt x="0" y="252"/>
                    <a:pt x="0" y="549"/>
                  </a:cubicBezTo>
                  <a:cubicBezTo>
                    <a:pt x="0" y="868"/>
                    <a:pt x="251" y="1119"/>
                    <a:pt x="548" y="1119"/>
                  </a:cubicBezTo>
                  <a:cubicBezTo>
                    <a:pt x="845" y="1119"/>
                    <a:pt x="1096" y="868"/>
                    <a:pt x="1096" y="549"/>
                  </a:cubicBezTo>
                  <a:cubicBezTo>
                    <a:pt x="1096"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EF0CD"/>
                </a:solidFill>
                <a:latin typeface="Arial"/>
                <a:ea typeface="Arial"/>
                <a:cs typeface="Arial"/>
                <a:sym typeface="Arial"/>
              </a:endParaRPr>
            </a:p>
          </p:txBody>
        </p:sp>
      </p:grpSp>
      <p:grpSp>
        <p:nvGrpSpPr>
          <p:cNvPr id="524" name="Google Shape;524;p1"/>
          <p:cNvGrpSpPr/>
          <p:nvPr/>
        </p:nvGrpSpPr>
        <p:grpSpPr>
          <a:xfrm>
            <a:off x="8509388" y="2995202"/>
            <a:ext cx="378724" cy="429354"/>
            <a:chOff x="3160900" y="1872150"/>
            <a:chExt cx="66200" cy="75050"/>
          </a:xfrm>
        </p:grpSpPr>
        <p:sp>
          <p:nvSpPr>
            <p:cNvPr id="525" name="Google Shape;525;p1"/>
            <p:cNvSpPr/>
            <p:nvPr/>
          </p:nvSpPr>
          <p:spPr>
            <a:xfrm>
              <a:off x="3189425" y="1874000"/>
              <a:ext cx="6875" cy="20575"/>
            </a:xfrm>
            <a:custGeom>
              <a:rect b="b" l="l" r="r" t="t"/>
              <a:pathLst>
                <a:path extrusionOk="0" h="823" w="275">
                  <a:moveTo>
                    <a:pt x="46" y="1"/>
                  </a:moveTo>
                  <a:cubicBezTo>
                    <a:pt x="0" y="1"/>
                    <a:pt x="0" y="46"/>
                    <a:pt x="0" y="69"/>
                  </a:cubicBezTo>
                  <a:lnTo>
                    <a:pt x="137" y="777"/>
                  </a:lnTo>
                  <a:cubicBezTo>
                    <a:pt x="160" y="800"/>
                    <a:pt x="160" y="822"/>
                    <a:pt x="183" y="822"/>
                  </a:cubicBezTo>
                  <a:lnTo>
                    <a:pt x="229" y="822"/>
                  </a:lnTo>
                  <a:cubicBezTo>
                    <a:pt x="252" y="822"/>
                    <a:pt x="274" y="777"/>
                    <a:pt x="274" y="754"/>
                  </a:cubicBezTo>
                  <a:lnTo>
                    <a:pt x="115" y="46"/>
                  </a:lnTo>
                  <a:cubicBezTo>
                    <a:pt x="115" y="23"/>
                    <a:pt x="69" y="1"/>
                    <a:pt x="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3185425" y="1872150"/>
              <a:ext cx="10875" cy="9450"/>
            </a:xfrm>
            <a:custGeom>
              <a:rect b="b" l="l" r="r" t="t"/>
              <a:pathLst>
                <a:path extrusionOk="0" h="378" w="435">
                  <a:moveTo>
                    <a:pt x="218" y="0"/>
                  </a:moveTo>
                  <a:cubicBezTo>
                    <a:pt x="125" y="0"/>
                    <a:pt x="43" y="48"/>
                    <a:pt x="24" y="143"/>
                  </a:cubicBezTo>
                  <a:cubicBezTo>
                    <a:pt x="1" y="257"/>
                    <a:pt x="69" y="349"/>
                    <a:pt x="183" y="371"/>
                  </a:cubicBezTo>
                  <a:cubicBezTo>
                    <a:pt x="199" y="375"/>
                    <a:pt x="214" y="377"/>
                    <a:pt x="230" y="377"/>
                  </a:cubicBezTo>
                  <a:cubicBezTo>
                    <a:pt x="310" y="377"/>
                    <a:pt x="393" y="330"/>
                    <a:pt x="412" y="234"/>
                  </a:cubicBezTo>
                  <a:cubicBezTo>
                    <a:pt x="434" y="120"/>
                    <a:pt x="366" y="29"/>
                    <a:pt x="275" y="6"/>
                  </a:cubicBezTo>
                  <a:cubicBezTo>
                    <a:pt x="256" y="2"/>
                    <a:pt x="237" y="0"/>
                    <a:pt x="2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3181425" y="1926825"/>
              <a:ext cx="10300" cy="18525"/>
            </a:xfrm>
            <a:custGeom>
              <a:rect b="b" l="l" r="r" t="t"/>
              <a:pathLst>
                <a:path extrusionOk="0" h="741" w="412">
                  <a:moveTo>
                    <a:pt x="331" y="1"/>
                  </a:moveTo>
                  <a:cubicBezTo>
                    <a:pt x="307" y="1"/>
                    <a:pt x="291" y="17"/>
                    <a:pt x="275" y="33"/>
                  </a:cubicBezTo>
                  <a:lnTo>
                    <a:pt x="1" y="650"/>
                  </a:lnTo>
                  <a:cubicBezTo>
                    <a:pt x="1" y="672"/>
                    <a:pt x="24" y="718"/>
                    <a:pt x="47" y="741"/>
                  </a:cubicBezTo>
                  <a:cubicBezTo>
                    <a:pt x="92" y="741"/>
                    <a:pt x="115" y="718"/>
                    <a:pt x="138" y="695"/>
                  </a:cubicBezTo>
                  <a:lnTo>
                    <a:pt x="389" y="79"/>
                  </a:lnTo>
                  <a:cubicBezTo>
                    <a:pt x="412" y="56"/>
                    <a:pt x="389" y="10"/>
                    <a:pt x="366" y="10"/>
                  </a:cubicBezTo>
                  <a:cubicBezTo>
                    <a:pt x="353" y="4"/>
                    <a:pt x="341" y="1"/>
                    <a:pt x="3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3178575" y="1938025"/>
              <a:ext cx="10300" cy="9175"/>
            </a:xfrm>
            <a:custGeom>
              <a:rect b="b" l="l" r="r" t="t"/>
              <a:pathLst>
                <a:path extrusionOk="0" h="367" w="412">
                  <a:moveTo>
                    <a:pt x="195" y="0"/>
                  </a:moveTo>
                  <a:cubicBezTo>
                    <a:pt x="157" y="0"/>
                    <a:pt x="121" y="13"/>
                    <a:pt x="92" y="42"/>
                  </a:cubicBezTo>
                  <a:cubicBezTo>
                    <a:pt x="24" y="110"/>
                    <a:pt x="1" y="224"/>
                    <a:pt x="69" y="316"/>
                  </a:cubicBezTo>
                  <a:cubicBezTo>
                    <a:pt x="104" y="350"/>
                    <a:pt x="149" y="367"/>
                    <a:pt x="195" y="367"/>
                  </a:cubicBezTo>
                  <a:cubicBezTo>
                    <a:pt x="240" y="367"/>
                    <a:pt x="286" y="350"/>
                    <a:pt x="320" y="316"/>
                  </a:cubicBezTo>
                  <a:cubicBezTo>
                    <a:pt x="412" y="247"/>
                    <a:pt x="412" y="133"/>
                    <a:pt x="343" y="65"/>
                  </a:cubicBezTo>
                  <a:cubicBezTo>
                    <a:pt x="303" y="25"/>
                    <a:pt x="248"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3165450" y="1888475"/>
              <a:ext cx="20575" cy="15800"/>
            </a:xfrm>
            <a:custGeom>
              <a:rect b="b" l="l" r="r" t="t"/>
              <a:pathLst>
                <a:path extrusionOk="0" h="632" w="823">
                  <a:moveTo>
                    <a:pt x="57" y="0"/>
                  </a:moveTo>
                  <a:cubicBezTo>
                    <a:pt x="39" y="0"/>
                    <a:pt x="24" y="11"/>
                    <a:pt x="24" y="38"/>
                  </a:cubicBezTo>
                  <a:cubicBezTo>
                    <a:pt x="1" y="61"/>
                    <a:pt x="1" y="106"/>
                    <a:pt x="24" y="129"/>
                  </a:cubicBezTo>
                  <a:lnTo>
                    <a:pt x="731" y="609"/>
                  </a:lnTo>
                  <a:cubicBezTo>
                    <a:pt x="731" y="609"/>
                    <a:pt x="731" y="609"/>
                    <a:pt x="754" y="631"/>
                  </a:cubicBezTo>
                  <a:cubicBezTo>
                    <a:pt x="777" y="631"/>
                    <a:pt x="800" y="609"/>
                    <a:pt x="800" y="586"/>
                  </a:cubicBezTo>
                  <a:cubicBezTo>
                    <a:pt x="823" y="563"/>
                    <a:pt x="823" y="517"/>
                    <a:pt x="800" y="517"/>
                  </a:cubicBezTo>
                  <a:lnTo>
                    <a:pt x="92" y="15"/>
                  </a:lnTo>
                  <a:cubicBezTo>
                    <a:pt x="83" y="6"/>
                    <a:pt x="69" y="0"/>
                    <a:pt x="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3161475" y="1885425"/>
              <a:ext cx="13150" cy="11675"/>
            </a:xfrm>
            <a:custGeom>
              <a:rect b="b" l="l" r="r" t="t"/>
              <a:pathLst>
                <a:path extrusionOk="0" h="467" w="526">
                  <a:moveTo>
                    <a:pt x="272" y="1"/>
                  </a:moveTo>
                  <a:cubicBezTo>
                    <a:pt x="234" y="1"/>
                    <a:pt x="196" y="9"/>
                    <a:pt x="160" y="23"/>
                  </a:cubicBezTo>
                  <a:cubicBezTo>
                    <a:pt x="46" y="91"/>
                    <a:pt x="0" y="228"/>
                    <a:pt x="69" y="343"/>
                  </a:cubicBezTo>
                  <a:cubicBezTo>
                    <a:pt x="115" y="420"/>
                    <a:pt x="193" y="466"/>
                    <a:pt x="274" y="466"/>
                  </a:cubicBezTo>
                  <a:cubicBezTo>
                    <a:pt x="313" y="466"/>
                    <a:pt x="351" y="456"/>
                    <a:pt x="388" y="434"/>
                  </a:cubicBezTo>
                  <a:cubicBezTo>
                    <a:pt x="502" y="365"/>
                    <a:pt x="525" y="228"/>
                    <a:pt x="479" y="114"/>
                  </a:cubicBezTo>
                  <a:cubicBezTo>
                    <a:pt x="433" y="36"/>
                    <a:pt x="354" y="1"/>
                    <a:pt x="2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3205975" y="1918075"/>
              <a:ext cx="16000" cy="20425"/>
            </a:xfrm>
            <a:custGeom>
              <a:rect b="b" l="l" r="r" t="t"/>
              <a:pathLst>
                <a:path extrusionOk="0" h="817" w="640">
                  <a:moveTo>
                    <a:pt x="77" y="1"/>
                  </a:moveTo>
                  <a:cubicBezTo>
                    <a:pt x="63" y="1"/>
                    <a:pt x="46" y="7"/>
                    <a:pt x="23" y="18"/>
                  </a:cubicBezTo>
                  <a:cubicBezTo>
                    <a:pt x="0" y="41"/>
                    <a:pt x="0" y="64"/>
                    <a:pt x="23" y="109"/>
                  </a:cubicBezTo>
                  <a:lnTo>
                    <a:pt x="525" y="794"/>
                  </a:lnTo>
                  <a:cubicBezTo>
                    <a:pt x="525" y="794"/>
                    <a:pt x="548" y="794"/>
                    <a:pt x="571" y="817"/>
                  </a:cubicBezTo>
                  <a:cubicBezTo>
                    <a:pt x="571" y="817"/>
                    <a:pt x="594" y="817"/>
                    <a:pt x="617" y="794"/>
                  </a:cubicBezTo>
                  <a:cubicBezTo>
                    <a:pt x="640" y="771"/>
                    <a:pt x="640" y="726"/>
                    <a:pt x="617" y="703"/>
                  </a:cubicBezTo>
                  <a:lnTo>
                    <a:pt x="115" y="18"/>
                  </a:lnTo>
                  <a:cubicBezTo>
                    <a:pt x="103" y="7"/>
                    <a:pt x="92" y="1"/>
                    <a:pt x="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3213400" y="1929275"/>
              <a:ext cx="12575" cy="11625"/>
            </a:xfrm>
            <a:custGeom>
              <a:rect b="b" l="l" r="r" t="t"/>
              <a:pathLst>
                <a:path extrusionOk="0" h="465" w="503">
                  <a:moveTo>
                    <a:pt x="248" y="0"/>
                  </a:moveTo>
                  <a:cubicBezTo>
                    <a:pt x="234" y="0"/>
                    <a:pt x="220" y="1"/>
                    <a:pt x="206" y="4"/>
                  </a:cubicBezTo>
                  <a:cubicBezTo>
                    <a:pt x="91" y="27"/>
                    <a:pt x="0" y="163"/>
                    <a:pt x="23" y="278"/>
                  </a:cubicBezTo>
                  <a:cubicBezTo>
                    <a:pt x="43" y="397"/>
                    <a:pt x="132" y="465"/>
                    <a:pt x="246" y="465"/>
                  </a:cubicBezTo>
                  <a:cubicBezTo>
                    <a:pt x="262" y="465"/>
                    <a:pt x="279" y="463"/>
                    <a:pt x="297" y="460"/>
                  </a:cubicBezTo>
                  <a:cubicBezTo>
                    <a:pt x="411" y="437"/>
                    <a:pt x="502" y="323"/>
                    <a:pt x="479" y="186"/>
                  </a:cubicBezTo>
                  <a:cubicBezTo>
                    <a:pt x="459" y="84"/>
                    <a:pt x="365" y="0"/>
                    <a:pt x="2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3213950" y="1891450"/>
              <a:ext cx="12600" cy="9400"/>
            </a:xfrm>
            <a:custGeom>
              <a:rect b="b" l="l" r="r" t="t"/>
              <a:pathLst>
                <a:path extrusionOk="0" h="376" w="504">
                  <a:moveTo>
                    <a:pt x="424" y="1"/>
                  </a:moveTo>
                  <a:cubicBezTo>
                    <a:pt x="414" y="1"/>
                    <a:pt x="402" y="4"/>
                    <a:pt x="389" y="10"/>
                  </a:cubicBezTo>
                  <a:lnTo>
                    <a:pt x="47" y="261"/>
                  </a:lnTo>
                  <a:cubicBezTo>
                    <a:pt x="24" y="284"/>
                    <a:pt x="1" y="330"/>
                    <a:pt x="24" y="353"/>
                  </a:cubicBezTo>
                  <a:cubicBezTo>
                    <a:pt x="47" y="353"/>
                    <a:pt x="47" y="375"/>
                    <a:pt x="69" y="375"/>
                  </a:cubicBezTo>
                  <a:cubicBezTo>
                    <a:pt x="92" y="375"/>
                    <a:pt x="92" y="375"/>
                    <a:pt x="115" y="353"/>
                  </a:cubicBezTo>
                  <a:lnTo>
                    <a:pt x="480" y="124"/>
                  </a:lnTo>
                  <a:cubicBezTo>
                    <a:pt x="503" y="102"/>
                    <a:pt x="503" y="56"/>
                    <a:pt x="480" y="33"/>
                  </a:cubicBezTo>
                  <a:cubicBezTo>
                    <a:pt x="464" y="17"/>
                    <a:pt x="448" y="1"/>
                    <a:pt x="4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3220800" y="1890400"/>
              <a:ext cx="6300" cy="5875"/>
            </a:xfrm>
            <a:custGeom>
              <a:rect b="b" l="l" r="r" t="t"/>
              <a:pathLst>
                <a:path extrusionOk="0" h="235" w="252">
                  <a:moveTo>
                    <a:pt x="149" y="1"/>
                  </a:moveTo>
                  <a:cubicBezTo>
                    <a:pt x="139" y="1"/>
                    <a:pt x="127" y="3"/>
                    <a:pt x="115" y="7"/>
                  </a:cubicBezTo>
                  <a:cubicBezTo>
                    <a:pt x="47" y="7"/>
                    <a:pt x="1" y="75"/>
                    <a:pt x="24" y="144"/>
                  </a:cubicBezTo>
                  <a:cubicBezTo>
                    <a:pt x="24" y="212"/>
                    <a:pt x="92" y="235"/>
                    <a:pt x="161" y="235"/>
                  </a:cubicBezTo>
                  <a:cubicBezTo>
                    <a:pt x="206" y="235"/>
                    <a:pt x="252" y="166"/>
                    <a:pt x="252" y="98"/>
                  </a:cubicBezTo>
                  <a:cubicBezTo>
                    <a:pt x="233" y="42"/>
                    <a:pt x="199" y="1"/>
                    <a:pt x="1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3162025" y="1908825"/>
              <a:ext cx="13725" cy="3425"/>
            </a:xfrm>
            <a:custGeom>
              <a:rect b="b" l="l" r="r" t="t"/>
              <a:pathLst>
                <a:path extrusionOk="0" h="137" w="549">
                  <a:moveTo>
                    <a:pt x="69" y="0"/>
                  </a:moveTo>
                  <a:cubicBezTo>
                    <a:pt x="24" y="0"/>
                    <a:pt x="1" y="46"/>
                    <a:pt x="1" y="68"/>
                  </a:cubicBezTo>
                  <a:cubicBezTo>
                    <a:pt x="1" y="91"/>
                    <a:pt x="24" y="114"/>
                    <a:pt x="47" y="137"/>
                  </a:cubicBezTo>
                  <a:lnTo>
                    <a:pt x="480" y="137"/>
                  </a:lnTo>
                  <a:cubicBezTo>
                    <a:pt x="526" y="137"/>
                    <a:pt x="549" y="114"/>
                    <a:pt x="549" y="68"/>
                  </a:cubicBezTo>
                  <a:cubicBezTo>
                    <a:pt x="549" y="46"/>
                    <a:pt x="526"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3160900" y="1908025"/>
              <a:ext cx="6875" cy="5600"/>
            </a:xfrm>
            <a:custGeom>
              <a:rect b="b" l="l" r="r" t="t"/>
              <a:pathLst>
                <a:path extrusionOk="0" h="224" w="275">
                  <a:moveTo>
                    <a:pt x="142" y="0"/>
                  </a:moveTo>
                  <a:cubicBezTo>
                    <a:pt x="102" y="0"/>
                    <a:pt x="56" y="21"/>
                    <a:pt x="23" y="55"/>
                  </a:cubicBezTo>
                  <a:cubicBezTo>
                    <a:pt x="0" y="123"/>
                    <a:pt x="23" y="192"/>
                    <a:pt x="92" y="215"/>
                  </a:cubicBezTo>
                  <a:cubicBezTo>
                    <a:pt x="104" y="221"/>
                    <a:pt x="118" y="224"/>
                    <a:pt x="132" y="224"/>
                  </a:cubicBezTo>
                  <a:cubicBezTo>
                    <a:pt x="172" y="224"/>
                    <a:pt x="218" y="202"/>
                    <a:pt x="251" y="169"/>
                  </a:cubicBezTo>
                  <a:cubicBezTo>
                    <a:pt x="274" y="100"/>
                    <a:pt x="251" y="32"/>
                    <a:pt x="183" y="9"/>
                  </a:cubicBezTo>
                  <a:cubicBezTo>
                    <a:pt x="171" y="3"/>
                    <a:pt x="157" y="0"/>
                    <a:pt x="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3170600" y="1886525"/>
              <a:ext cx="51950" cy="47075"/>
            </a:xfrm>
            <a:custGeom>
              <a:rect b="b" l="l" r="r" t="t"/>
              <a:pathLst>
                <a:path extrusionOk="0" h="1883" w="2078">
                  <a:moveTo>
                    <a:pt x="1061" y="0"/>
                  </a:moveTo>
                  <a:cubicBezTo>
                    <a:pt x="634" y="0"/>
                    <a:pt x="235" y="280"/>
                    <a:pt x="137" y="709"/>
                  </a:cubicBezTo>
                  <a:cubicBezTo>
                    <a:pt x="0" y="1212"/>
                    <a:pt x="320" y="1737"/>
                    <a:pt x="822" y="1851"/>
                  </a:cubicBezTo>
                  <a:cubicBezTo>
                    <a:pt x="901" y="1872"/>
                    <a:pt x="980" y="1882"/>
                    <a:pt x="1058" y="1882"/>
                  </a:cubicBezTo>
                  <a:cubicBezTo>
                    <a:pt x="1473" y="1882"/>
                    <a:pt x="1848" y="1589"/>
                    <a:pt x="1963" y="1166"/>
                  </a:cubicBezTo>
                  <a:cubicBezTo>
                    <a:pt x="2077" y="664"/>
                    <a:pt x="1781" y="162"/>
                    <a:pt x="1278" y="25"/>
                  </a:cubicBezTo>
                  <a:cubicBezTo>
                    <a:pt x="1206" y="8"/>
                    <a:pt x="1133"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3172875" y="1904250"/>
              <a:ext cx="47950" cy="29475"/>
            </a:xfrm>
            <a:custGeom>
              <a:rect b="b" l="l" r="r" t="t"/>
              <a:pathLst>
                <a:path extrusionOk="0" h="1179" w="1918">
                  <a:moveTo>
                    <a:pt x="1872" y="0"/>
                  </a:moveTo>
                  <a:cubicBezTo>
                    <a:pt x="1872" y="115"/>
                    <a:pt x="1849" y="251"/>
                    <a:pt x="1804" y="366"/>
                  </a:cubicBezTo>
                  <a:cubicBezTo>
                    <a:pt x="1663" y="752"/>
                    <a:pt x="1307" y="976"/>
                    <a:pt x="932" y="976"/>
                  </a:cubicBezTo>
                  <a:cubicBezTo>
                    <a:pt x="819" y="976"/>
                    <a:pt x="705" y="956"/>
                    <a:pt x="594" y="913"/>
                  </a:cubicBezTo>
                  <a:cubicBezTo>
                    <a:pt x="274" y="799"/>
                    <a:pt x="69" y="548"/>
                    <a:pt x="1" y="251"/>
                  </a:cubicBezTo>
                  <a:lnTo>
                    <a:pt x="1" y="251"/>
                  </a:lnTo>
                  <a:cubicBezTo>
                    <a:pt x="23" y="617"/>
                    <a:pt x="252" y="959"/>
                    <a:pt x="617" y="1119"/>
                  </a:cubicBezTo>
                  <a:cubicBezTo>
                    <a:pt x="723" y="1159"/>
                    <a:pt x="833" y="1179"/>
                    <a:pt x="942" y="1179"/>
                  </a:cubicBezTo>
                  <a:cubicBezTo>
                    <a:pt x="1323" y="1179"/>
                    <a:pt x="1690" y="944"/>
                    <a:pt x="1849" y="571"/>
                  </a:cubicBezTo>
                  <a:cubicBezTo>
                    <a:pt x="1918" y="366"/>
                    <a:pt x="1918" y="183"/>
                    <a:pt x="187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3209975" y="1903525"/>
              <a:ext cx="8000" cy="7175"/>
            </a:xfrm>
            <a:custGeom>
              <a:rect b="b" l="l" r="r" t="t"/>
              <a:pathLst>
                <a:path extrusionOk="0" h="287" w="320">
                  <a:moveTo>
                    <a:pt x="147" y="1"/>
                  </a:moveTo>
                  <a:cubicBezTo>
                    <a:pt x="91" y="1"/>
                    <a:pt x="42" y="42"/>
                    <a:pt x="23" y="98"/>
                  </a:cubicBezTo>
                  <a:cubicBezTo>
                    <a:pt x="0" y="189"/>
                    <a:pt x="46" y="258"/>
                    <a:pt x="114" y="280"/>
                  </a:cubicBezTo>
                  <a:cubicBezTo>
                    <a:pt x="130" y="284"/>
                    <a:pt x="145" y="286"/>
                    <a:pt x="159" y="286"/>
                  </a:cubicBezTo>
                  <a:cubicBezTo>
                    <a:pt x="228" y="286"/>
                    <a:pt x="278" y="242"/>
                    <a:pt x="297" y="166"/>
                  </a:cubicBezTo>
                  <a:cubicBezTo>
                    <a:pt x="320" y="98"/>
                    <a:pt x="274" y="7"/>
                    <a:pt x="183" y="7"/>
                  </a:cubicBezTo>
                  <a:cubicBezTo>
                    <a:pt x="171" y="3"/>
                    <a:pt x="159" y="1"/>
                    <a:pt x="147"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3212250" y="1903450"/>
              <a:ext cx="4025" cy="3900"/>
            </a:xfrm>
            <a:custGeom>
              <a:rect b="b" l="l" r="r" t="t"/>
              <a:pathLst>
                <a:path extrusionOk="0" h="156" w="161">
                  <a:moveTo>
                    <a:pt x="69" y="1"/>
                  </a:moveTo>
                  <a:cubicBezTo>
                    <a:pt x="46" y="1"/>
                    <a:pt x="17" y="22"/>
                    <a:pt x="0" y="55"/>
                  </a:cubicBezTo>
                  <a:cubicBezTo>
                    <a:pt x="0" y="101"/>
                    <a:pt x="23" y="147"/>
                    <a:pt x="69" y="147"/>
                  </a:cubicBezTo>
                  <a:cubicBezTo>
                    <a:pt x="81" y="153"/>
                    <a:pt x="93" y="155"/>
                    <a:pt x="105" y="155"/>
                  </a:cubicBezTo>
                  <a:cubicBezTo>
                    <a:pt x="136" y="155"/>
                    <a:pt x="160" y="134"/>
                    <a:pt x="160" y="101"/>
                  </a:cubicBezTo>
                  <a:cubicBezTo>
                    <a:pt x="160" y="55"/>
                    <a:pt x="137" y="10"/>
                    <a:pt x="92" y="10"/>
                  </a:cubicBezTo>
                  <a:cubicBezTo>
                    <a:pt x="86" y="3"/>
                    <a:pt x="78" y="1"/>
                    <a:pt x="6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3208825" y="1897175"/>
              <a:ext cx="5150" cy="4475"/>
            </a:xfrm>
            <a:custGeom>
              <a:rect b="b" l="l" r="r" t="t"/>
              <a:pathLst>
                <a:path extrusionOk="0" h="179" w="206">
                  <a:moveTo>
                    <a:pt x="92" y="1"/>
                  </a:moveTo>
                  <a:cubicBezTo>
                    <a:pt x="83" y="1"/>
                    <a:pt x="75" y="3"/>
                    <a:pt x="69" y="10"/>
                  </a:cubicBezTo>
                  <a:cubicBezTo>
                    <a:pt x="23" y="32"/>
                    <a:pt x="1" y="101"/>
                    <a:pt x="23" y="124"/>
                  </a:cubicBezTo>
                  <a:cubicBezTo>
                    <a:pt x="40" y="157"/>
                    <a:pt x="81" y="178"/>
                    <a:pt x="111" y="178"/>
                  </a:cubicBezTo>
                  <a:cubicBezTo>
                    <a:pt x="122" y="178"/>
                    <a:pt x="131" y="175"/>
                    <a:pt x="137" y="169"/>
                  </a:cubicBezTo>
                  <a:cubicBezTo>
                    <a:pt x="183" y="124"/>
                    <a:pt x="206" y="78"/>
                    <a:pt x="183" y="55"/>
                  </a:cubicBezTo>
                  <a:cubicBezTo>
                    <a:pt x="150" y="22"/>
                    <a:pt x="116" y="1"/>
                    <a:pt x="92"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3199125" y="1903325"/>
              <a:ext cx="10300" cy="9625"/>
            </a:xfrm>
            <a:custGeom>
              <a:rect b="b" l="l" r="r" t="t"/>
              <a:pathLst>
                <a:path extrusionOk="0" h="385" w="412">
                  <a:moveTo>
                    <a:pt x="182" y="0"/>
                  </a:moveTo>
                  <a:cubicBezTo>
                    <a:pt x="102" y="0"/>
                    <a:pt x="41" y="62"/>
                    <a:pt x="23" y="152"/>
                  </a:cubicBezTo>
                  <a:cubicBezTo>
                    <a:pt x="1" y="243"/>
                    <a:pt x="46" y="357"/>
                    <a:pt x="160" y="380"/>
                  </a:cubicBezTo>
                  <a:cubicBezTo>
                    <a:pt x="172" y="383"/>
                    <a:pt x="185" y="384"/>
                    <a:pt x="197" y="384"/>
                  </a:cubicBezTo>
                  <a:cubicBezTo>
                    <a:pt x="280" y="384"/>
                    <a:pt x="369" y="322"/>
                    <a:pt x="389" y="243"/>
                  </a:cubicBezTo>
                  <a:cubicBezTo>
                    <a:pt x="411" y="129"/>
                    <a:pt x="343" y="37"/>
                    <a:pt x="252" y="15"/>
                  </a:cubicBezTo>
                  <a:cubicBezTo>
                    <a:pt x="227" y="5"/>
                    <a:pt x="204" y="0"/>
                    <a:pt x="18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3184300" y="1890200"/>
              <a:ext cx="16000" cy="12150"/>
            </a:xfrm>
            <a:custGeom>
              <a:rect b="b" l="l" r="r" t="t"/>
              <a:pathLst>
                <a:path extrusionOk="0" h="486" w="640">
                  <a:moveTo>
                    <a:pt x="289" y="1"/>
                  </a:moveTo>
                  <a:cubicBezTo>
                    <a:pt x="167" y="1"/>
                    <a:pt x="59" y="66"/>
                    <a:pt x="23" y="174"/>
                  </a:cubicBezTo>
                  <a:cubicBezTo>
                    <a:pt x="0" y="311"/>
                    <a:pt x="114" y="448"/>
                    <a:pt x="274" y="471"/>
                  </a:cubicBezTo>
                  <a:cubicBezTo>
                    <a:pt x="307" y="481"/>
                    <a:pt x="341" y="485"/>
                    <a:pt x="373" y="485"/>
                  </a:cubicBezTo>
                  <a:cubicBezTo>
                    <a:pt x="494" y="485"/>
                    <a:pt x="598" y="420"/>
                    <a:pt x="616" y="311"/>
                  </a:cubicBezTo>
                  <a:cubicBezTo>
                    <a:pt x="639" y="197"/>
                    <a:pt x="548" y="60"/>
                    <a:pt x="388" y="15"/>
                  </a:cubicBezTo>
                  <a:cubicBezTo>
                    <a:pt x="355" y="5"/>
                    <a:pt x="321" y="1"/>
                    <a:pt x="28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3184850" y="1892125"/>
              <a:ext cx="8600" cy="6600"/>
            </a:xfrm>
            <a:custGeom>
              <a:rect b="b" l="l" r="r" t="t"/>
              <a:pathLst>
                <a:path extrusionOk="0" h="264" w="344">
                  <a:moveTo>
                    <a:pt x="158" y="0"/>
                  </a:moveTo>
                  <a:cubicBezTo>
                    <a:pt x="85" y="0"/>
                    <a:pt x="20" y="41"/>
                    <a:pt x="1" y="97"/>
                  </a:cubicBezTo>
                  <a:cubicBezTo>
                    <a:pt x="1" y="166"/>
                    <a:pt x="47" y="234"/>
                    <a:pt x="138" y="257"/>
                  </a:cubicBezTo>
                  <a:cubicBezTo>
                    <a:pt x="154" y="261"/>
                    <a:pt x="169" y="263"/>
                    <a:pt x="184" y="263"/>
                  </a:cubicBezTo>
                  <a:cubicBezTo>
                    <a:pt x="252" y="263"/>
                    <a:pt x="302" y="222"/>
                    <a:pt x="320" y="166"/>
                  </a:cubicBezTo>
                  <a:cubicBezTo>
                    <a:pt x="343" y="97"/>
                    <a:pt x="275" y="29"/>
                    <a:pt x="206" y="6"/>
                  </a:cubicBezTo>
                  <a:cubicBezTo>
                    <a:pt x="190" y="2"/>
                    <a:pt x="174" y="0"/>
                    <a:pt x="158"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3207675" y="1916650"/>
              <a:ext cx="7450" cy="6025"/>
            </a:xfrm>
            <a:custGeom>
              <a:rect b="b" l="l" r="r" t="t"/>
              <a:pathLst>
                <a:path extrusionOk="0" h="241" w="298">
                  <a:moveTo>
                    <a:pt x="136" y="0"/>
                  </a:moveTo>
                  <a:cubicBezTo>
                    <a:pt x="69" y="0"/>
                    <a:pt x="24" y="38"/>
                    <a:pt x="24" y="75"/>
                  </a:cubicBezTo>
                  <a:cubicBezTo>
                    <a:pt x="1" y="144"/>
                    <a:pt x="47" y="212"/>
                    <a:pt x="115" y="235"/>
                  </a:cubicBezTo>
                  <a:cubicBezTo>
                    <a:pt x="127" y="239"/>
                    <a:pt x="139" y="241"/>
                    <a:pt x="151" y="241"/>
                  </a:cubicBezTo>
                  <a:cubicBezTo>
                    <a:pt x="206" y="241"/>
                    <a:pt x="256" y="200"/>
                    <a:pt x="275" y="144"/>
                  </a:cubicBezTo>
                  <a:cubicBezTo>
                    <a:pt x="298" y="75"/>
                    <a:pt x="252" y="7"/>
                    <a:pt x="183" y="7"/>
                  </a:cubicBezTo>
                  <a:cubicBezTo>
                    <a:pt x="167" y="2"/>
                    <a:pt x="151" y="0"/>
                    <a:pt x="136"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3178575" y="1916575"/>
              <a:ext cx="4025" cy="3675"/>
            </a:xfrm>
            <a:custGeom>
              <a:rect b="b" l="l" r="r" t="t"/>
              <a:pathLst>
                <a:path extrusionOk="0" h="147" w="161">
                  <a:moveTo>
                    <a:pt x="56" y="1"/>
                  </a:moveTo>
                  <a:cubicBezTo>
                    <a:pt x="25" y="1"/>
                    <a:pt x="1" y="22"/>
                    <a:pt x="1" y="55"/>
                  </a:cubicBezTo>
                  <a:cubicBezTo>
                    <a:pt x="1" y="78"/>
                    <a:pt x="24" y="124"/>
                    <a:pt x="69" y="147"/>
                  </a:cubicBezTo>
                  <a:cubicBezTo>
                    <a:pt x="115" y="147"/>
                    <a:pt x="161" y="124"/>
                    <a:pt x="161" y="101"/>
                  </a:cubicBezTo>
                  <a:cubicBezTo>
                    <a:pt x="161" y="55"/>
                    <a:pt x="138" y="10"/>
                    <a:pt x="92" y="10"/>
                  </a:cubicBezTo>
                  <a:cubicBezTo>
                    <a:pt x="80" y="3"/>
                    <a:pt x="68" y="1"/>
                    <a:pt x="56"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3200825" y="1920800"/>
              <a:ext cx="4025" cy="3450"/>
            </a:xfrm>
            <a:custGeom>
              <a:rect b="b" l="l" r="r" t="t"/>
              <a:pathLst>
                <a:path extrusionOk="0" h="138" w="161">
                  <a:moveTo>
                    <a:pt x="92" y="0"/>
                  </a:moveTo>
                  <a:cubicBezTo>
                    <a:pt x="47" y="0"/>
                    <a:pt x="24" y="23"/>
                    <a:pt x="1" y="46"/>
                  </a:cubicBezTo>
                  <a:cubicBezTo>
                    <a:pt x="1" y="92"/>
                    <a:pt x="24" y="137"/>
                    <a:pt x="69" y="137"/>
                  </a:cubicBezTo>
                  <a:cubicBezTo>
                    <a:pt x="115" y="137"/>
                    <a:pt x="161" y="137"/>
                    <a:pt x="161" y="92"/>
                  </a:cubicBezTo>
                  <a:cubicBezTo>
                    <a:pt x="161" y="46"/>
                    <a:pt x="138" y="23"/>
                    <a:pt x="9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8" name="Google Shape;548;p1"/>
          <p:cNvGrpSpPr/>
          <p:nvPr/>
        </p:nvGrpSpPr>
        <p:grpSpPr>
          <a:xfrm>
            <a:off x="5518533" y="4268301"/>
            <a:ext cx="663348" cy="660577"/>
            <a:chOff x="7600277" y="1784375"/>
            <a:chExt cx="1194227" cy="1218923"/>
          </a:xfrm>
        </p:grpSpPr>
        <p:sp>
          <p:nvSpPr>
            <p:cNvPr id="549" name="Google Shape;549;p1"/>
            <p:cNvSpPr/>
            <p:nvPr/>
          </p:nvSpPr>
          <p:spPr>
            <a:xfrm>
              <a:off x="8238031" y="1816963"/>
              <a:ext cx="184578" cy="311809"/>
            </a:xfrm>
            <a:custGeom>
              <a:rect b="b" l="l" r="r" t="t"/>
              <a:pathLst>
                <a:path extrusionOk="0" h="4899" w="2900">
                  <a:moveTo>
                    <a:pt x="2446" y="1"/>
                  </a:moveTo>
                  <a:cubicBezTo>
                    <a:pt x="2297" y="1"/>
                    <a:pt x="2145" y="86"/>
                    <a:pt x="2078" y="219"/>
                  </a:cubicBezTo>
                  <a:lnTo>
                    <a:pt x="92" y="4328"/>
                  </a:lnTo>
                  <a:cubicBezTo>
                    <a:pt x="1" y="4533"/>
                    <a:pt x="92" y="4761"/>
                    <a:pt x="275" y="4876"/>
                  </a:cubicBezTo>
                  <a:cubicBezTo>
                    <a:pt x="343" y="4898"/>
                    <a:pt x="389" y="4898"/>
                    <a:pt x="457" y="4898"/>
                  </a:cubicBezTo>
                  <a:cubicBezTo>
                    <a:pt x="594" y="4898"/>
                    <a:pt x="754" y="4830"/>
                    <a:pt x="822" y="4670"/>
                  </a:cubicBezTo>
                  <a:lnTo>
                    <a:pt x="2808" y="584"/>
                  </a:lnTo>
                  <a:cubicBezTo>
                    <a:pt x="2899" y="379"/>
                    <a:pt x="2808" y="151"/>
                    <a:pt x="2603" y="37"/>
                  </a:cubicBezTo>
                  <a:cubicBezTo>
                    <a:pt x="2554" y="12"/>
                    <a:pt x="2500" y="1"/>
                    <a:pt x="24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8309253" y="1784375"/>
              <a:ext cx="156955" cy="158419"/>
            </a:xfrm>
            <a:custGeom>
              <a:rect b="b" l="l" r="r" t="t"/>
              <a:pathLst>
                <a:path extrusionOk="0" h="2489" w="2466">
                  <a:moveTo>
                    <a:pt x="1233" y="1"/>
                  </a:moveTo>
                  <a:cubicBezTo>
                    <a:pt x="548" y="1"/>
                    <a:pt x="0" y="571"/>
                    <a:pt x="0" y="1256"/>
                  </a:cubicBezTo>
                  <a:cubicBezTo>
                    <a:pt x="0" y="1941"/>
                    <a:pt x="548" y="2489"/>
                    <a:pt x="1233" y="2489"/>
                  </a:cubicBezTo>
                  <a:cubicBezTo>
                    <a:pt x="1917" y="2489"/>
                    <a:pt x="2465" y="1941"/>
                    <a:pt x="2465" y="1256"/>
                  </a:cubicBezTo>
                  <a:cubicBezTo>
                    <a:pt x="2465" y="571"/>
                    <a:pt x="1917" y="1"/>
                    <a:pt x="12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8179920" y="2654126"/>
              <a:ext cx="97381" cy="320147"/>
            </a:xfrm>
            <a:custGeom>
              <a:rect b="b" l="l" r="r" t="t"/>
              <a:pathLst>
                <a:path extrusionOk="0" h="5030" w="1530">
                  <a:moveTo>
                    <a:pt x="437" y="0"/>
                  </a:moveTo>
                  <a:cubicBezTo>
                    <a:pt x="414" y="0"/>
                    <a:pt x="390" y="3"/>
                    <a:pt x="366" y="8"/>
                  </a:cubicBezTo>
                  <a:cubicBezTo>
                    <a:pt x="138" y="54"/>
                    <a:pt x="1" y="236"/>
                    <a:pt x="46" y="465"/>
                  </a:cubicBezTo>
                  <a:lnTo>
                    <a:pt x="708" y="4687"/>
                  </a:lnTo>
                  <a:cubicBezTo>
                    <a:pt x="754" y="4870"/>
                    <a:pt x="914" y="5030"/>
                    <a:pt x="1119" y="5030"/>
                  </a:cubicBezTo>
                  <a:cubicBezTo>
                    <a:pt x="1142" y="5030"/>
                    <a:pt x="1142" y="5030"/>
                    <a:pt x="1165" y="5007"/>
                  </a:cubicBezTo>
                  <a:cubicBezTo>
                    <a:pt x="1393" y="4984"/>
                    <a:pt x="1530" y="4779"/>
                    <a:pt x="1507" y="4550"/>
                  </a:cubicBezTo>
                  <a:lnTo>
                    <a:pt x="822" y="328"/>
                  </a:lnTo>
                  <a:cubicBezTo>
                    <a:pt x="782" y="146"/>
                    <a:pt x="617" y="0"/>
                    <a:pt x="4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8159616" y="2855127"/>
              <a:ext cx="168539" cy="148171"/>
            </a:xfrm>
            <a:custGeom>
              <a:rect b="b" l="l" r="r" t="t"/>
              <a:pathLst>
                <a:path extrusionOk="0" h="2328" w="2648">
                  <a:moveTo>
                    <a:pt x="1312" y="0"/>
                  </a:moveTo>
                  <a:cubicBezTo>
                    <a:pt x="1087" y="0"/>
                    <a:pt x="862" y="67"/>
                    <a:pt x="662" y="205"/>
                  </a:cubicBezTo>
                  <a:cubicBezTo>
                    <a:pt x="137" y="571"/>
                    <a:pt x="0" y="1301"/>
                    <a:pt x="365" y="1826"/>
                  </a:cubicBezTo>
                  <a:cubicBezTo>
                    <a:pt x="592" y="2152"/>
                    <a:pt x="958" y="2328"/>
                    <a:pt x="1330" y="2328"/>
                  </a:cubicBezTo>
                  <a:cubicBezTo>
                    <a:pt x="1557" y="2328"/>
                    <a:pt x="1786" y="2262"/>
                    <a:pt x="1986" y="2123"/>
                  </a:cubicBezTo>
                  <a:cubicBezTo>
                    <a:pt x="2511" y="1758"/>
                    <a:pt x="2648" y="1027"/>
                    <a:pt x="2283" y="502"/>
                  </a:cubicBezTo>
                  <a:cubicBezTo>
                    <a:pt x="2042" y="177"/>
                    <a:pt x="1679" y="0"/>
                    <a:pt x="13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8361508" y="2140359"/>
              <a:ext cx="379275" cy="177258"/>
            </a:xfrm>
            <a:custGeom>
              <a:rect b="b" l="l" r="r" t="t"/>
              <a:pathLst>
                <a:path extrusionOk="0" h="2785" w="5959">
                  <a:moveTo>
                    <a:pt x="5503" y="0"/>
                  </a:moveTo>
                  <a:cubicBezTo>
                    <a:pt x="5457" y="0"/>
                    <a:pt x="5410" y="8"/>
                    <a:pt x="5365" y="23"/>
                  </a:cubicBezTo>
                  <a:lnTo>
                    <a:pt x="320" y="2031"/>
                  </a:lnTo>
                  <a:cubicBezTo>
                    <a:pt x="115" y="2100"/>
                    <a:pt x="1" y="2328"/>
                    <a:pt x="92" y="2534"/>
                  </a:cubicBezTo>
                  <a:cubicBezTo>
                    <a:pt x="138" y="2693"/>
                    <a:pt x="298" y="2785"/>
                    <a:pt x="457" y="2785"/>
                  </a:cubicBezTo>
                  <a:cubicBezTo>
                    <a:pt x="503" y="2785"/>
                    <a:pt x="549" y="2785"/>
                    <a:pt x="594" y="2762"/>
                  </a:cubicBezTo>
                  <a:lnTo>
                    <a:pt x="5661" y="776"/>
                  </a:lnTo>
                  <a:cubicBezTo>
                    <a:pt x="5867" y="685"/>
                    <a:pt x="5958" y="457"/>
                    <a:pt x="5867" y="251"/>
                  </a:cubicBezTo>
                  <a:cubicBezTo>
                    <a:pt x="5814" y="91"/>
                    <a:pt x="5663" y="0"/>
                    <a:pt x="55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8585231" y="2085367"/>
              <a:ext cx="209273" cy="188397"/>
            </a:xfrm>
            <a:custGeom>
              <a:rect b="b" l="l" r="r" t="t"/>
              <a:pathLst>
                <a:path extrusionOk="0" h="2960" w="3288">
                  <a:moveTo>
                    <a:pt x="1658" y="1"/>
                  </a:moveTo>
                  <a:cubicBezTo>
                    <a:pt x="1256" y="1"/>
                    <a:pt x="851" y="161"/>
                    <a:pt x="549" y="476"/>
                  </a:cubicBezTo>
                  <a:cubicBezTo>
                    <a:pt x="1" y="1069"/>
                    <a:pt x="47" y="2005"/>
                    <a:pt x="640" y="2576"/>
                  </a:cubicBezTo>
                  <a:cubicBezTo>
                    <a:pt x="919" y="2833"/>
                    <a:pt x="1274" y="2960"/>
                    <a:pt x="1630" y="2960"/>
                  </a:cubicBezTo>
                  <a:cubicBezTo>
                    <a:pt x="2033" y="2960"/>
                    <a:pt x="2438" y="2799"/>
                    <a:pt x="2740" y="2485"/>
                  </a:cubicBezTo>
                  <a:cubicBezTo>
                    <a:pt x="3288" y="1891"/>
                    <a:pt x="3242" y="955"/>
                    <a:pt x="2649" y="385"/>
                  </a:cubicBezTo>
                  <a:cubicBezTo>
                    <a:pt x="2370" y="127"/>
                    <a:pt x="2015" y="1"/>
                    <a:pt x="16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7662716" y="2448415"/>
              <a:ext cx="322629" cy="270184"/>
            </a:xfrm>
            <a:custGeom>
              <a:rect b="b" l="l" r="r" t="t"/>
              <a:pathLst>
                <a:path extrusionOk="0" h="4245" w="5069">
                  <a:moveTo>
                    <a:pt x="4631" y="0"/>
                  </a:moveTo>
                  <a:cubicBezTo>
                    <a:pt x="4543" y="0"/>
                    <a:pt x="4454" y="30"/>
                    <a:pt x="4383" y="90"/>
                  </a:cubicBezTo>
                  <a:lnTo>
                    <a:pt x="183" y="3537"/>
                  </a:lnTo>
                  <a:cubicBezTo>
                    <a:pt x="24" y="3674"/>
                    <a:pt x="1" y="3925"/>
                    <a:pt x="138" y="4108"/>
                  </a:cubicBezTo>
                  <a:cubicBezTo>
                    <a:pt x="206" y="4199"/>
                    <a:pt x="320" y="4244"/>
                    <a:pt x="435" y="4244"/>
                  </a:cubicBezTo>
                  <a:cubicBezTo>
                    <a:pt x="526" y="4244"/>
                    <a:pt x="617" y="4222"/>
                    <a:pt x="686" y="4153"/>
                  </a:cubicBezTo>
                  <a:lnTo>
                    <a:pt x="4885" y="707"/>
                  </a:lnTo>
                  <a:cubicBezTo>
                    <a:pt x="5045" y="570"/>
                    <a:pt x="5068" y="319"/>
                    <a:pt x="4931" y="136"/>
                  </a:cubicBezTo>
                  <a:cubicBezTo>
                    <a:pt x="4855" y="47"/>
                    <a:pt x="4743" y="0"/>
                    <a:pt x="46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7600277" y="2579085"/>
              <a:ext cx="213601" cy="188078"/>
            </a:xfrm>
            <a:custGeom>
              <a:rect b="b" l="l" r="r" t="t"/>
              <a:pathLst>
                <a:path extrusionOk="0" h="2955" w="3356">
                  <a:moveTo>
                    <a:pt x="1680" y="0"/>
                  </a:moveTo>
                  <a:cubicBezTo>
                    <a:pt x="1120" y="0"/>
                    <a:pt x="592" y="319"/>
                    <a:pt x="343" y="868"/>
                  </a:cubicBezTo>
                  <a:cubicBezTo>
                    <a:pt x="0" y="1598"/>
                    <a:pt x="320" y="2488"/>
                    <a:pt x="1073" y="2831"/>
                  </a:cubicBezTo>
                  <a:cubicBezTo>
                    <a:pt x="1265" y="2914"/>
                    <a:pt x="1467" y="2954"/>
                    <a:pt x="1668" y="2954"/>
                  </a:cubicBezTo>
                  <a:cubicBezTo>
                    <a:pt x="2233" y="2954"/>
                    <a:pt x="2784" y="2639"/>
                    <a:pt x="3036" y="2100"/>
                  </a:cubicBezTo>
                  <a:cubicBezTo>
                    <a:pt x="3356" y="1347"/>
                    <a:pt x="3036" y="480"/>
                    <a:pt x="2306" y="137"/>
                  </a:cubicBezTo>
                  <a:cubicBezTo>
                    <a:pt x="2101" y="44"/>
                    <a:pt x="1889" y="0"/>
                    <a:pt x="16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7761497" y="1961953"/>
              <a:ext cx="171530" cy="182796"/>
            </a:xfrm>
            <a:custGeom>
              <a:rect b="b" l="l" r="r" t="t"/>
              <a:pathLst>
                <a:path extrusionOk="0" h="2872" w="2695">
                  <a:moveTo>
                    <a:pt x="447" y="1"/>
                  </a:moveTo>
                  <a:cubicBezTo>
                    <a:pt x="352" y="1"/>
                    <a:pt x="258" y="35"/>
                    <a:pt x="184" y="110"/>
                  </a:cubicBezTo>
                  <a:cubicBezTo>
                    <a:pt x="24" y="247"/>
                    <a:pt x="1" y="498"/>
                    <a:pt x="138" y="657"/>
                  </a:cubicBezTo>
                  <a:lnTo>
                    <a:pt x="1964" y="2735"/>
                  </a:lnTo>
                  <a:cubicBezTo>
                    <a:pt x="2032" y="2826"/>
                    <a:pt x="2147" y="2872"/>
                    <a:pt x="2261" y="2872"/>
                  </a:cubicBezTo>
                  <a:cubicBezTo>
                    <a:pt x="2352" y="2872"/>
                    <a:pt x="2443" y="2826"/>
                    <a:pt x="2512" y="2757"/>
                  </a:cubicBezTo>
                  <a:cubicBezTo>
                    <a:pt x="2672" y="2620"/>
                    <a:pt x="2694" y="2369"/>
                    <a:pt x="2557" y="2210"/>
                  </a:cubicBezTo>
                  <a:lnTo>
                    <a:pt x="754" y="132"/>
                  </a:lnTo>
                  <a:cubicBezTo>
                    <a:pt x="669" y="47"/>
                    <a:pt x="557" y="1"/>
                    <a:pt x="4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7745522" y="1947760"/>
              <a:ext cx="109028" cy="96044"/>
            </a:xfrm>
            <a:custGeom>
              <a:rect b="b" l="l" r="r" t="t"/>
              <a:pathLst>
                <a:path extrusionOk="0" h="1509" w="1713">
                  <a:moveTo>
                    <a:pt x="863" y="1"/>
                  </a:moveTo>
                  <a:cubicBezTo>
                    <a:pt x="571" y="1"/>
                    <a:pt x="281" y="177"/>
                    <a:pt x="161" y="470"/>
                  </a:cubicBezTo>
                  <a:cubicBezTo>
                    <a:pt x="1" y="835"/>
                    <a:pt x="183" y="1291"/>
                    <a:pt x="572" y="1451"/>
                  </a:cubicBezTo>
                  <a:cubicBezTo>
                    <a:pt x="661" y="1490"/>
                    <a:pt x="756" y="1509"/>
                    <a:pt x="851" y="1509"/>
                  </a:cubicBezTo>
                  <a:cubicBezTo>
                    <a:pt x="1143" y="1509"/>
                    <a:pt x="1432" y="1333"/>
                    <a:pt x="1553" y="1040"/>
                  </a:cubicBezTo>
                  <a:cubicBezTo>
                    <a:pt x="1713" y="675"/>
                    <a:pt x="1530" y="219"/>
                    <a:pt x="1142" y="59"/>
                  </a:cubicBezTo>
                  <a:cubicBezTo>
                    <a:pt x="1053" y="20"/>
                    <a:pt x="957" y="1"/>
                    <a:pt x="8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8492305" y="2434667"/>
              <a:ext cx="225185" cy="93625"/>
            </a:xfrm>
            <a:custGeom>
              <a:rect b="b" l="l" r="r" t="t"/>
              <a:pathLst>
                <a:path extrusionOk="0" h="1471" w="3538">
                  <a:moveTo>
                    <a:pt x="444" y="1"/>
                  </a:moveTo>
                  <a:cubicBezTo>
                    <a:pt x="263" y="1"/>
                    <a:pt x="85" y="128"/>
                    <a:pt x="46" y="306"/>
                  </a:cubicBezTo>
                  <a:cubicBezTo>
                    <a:pt x="0" y="512"/>
                    <a:pt x="114" y="740"/>
                    <a:pt x="342" y="786"/>
                  </a:cubicBezTo>
                  <a:lnTo>
                    <a:pt x="2990" y="1448"/>
                  </a:lnTo>
                  <a:cubicBezTo>
                    <a:pt x="3036" y="1448"/>
                    <a:pt x="3059" y="1470"/>
                    <a:pt x="3104" y="1470"/>
                  </a:cubicBezTo>
                  <a:cubicBezTo>
                    <a:pt x="3264" y="1470"/>
                    <a:pt x="3447" y="1333"/>
                    <a:pt x="3492" y="1151"/>
                  </a:cubicBezTo>
                  <a:cubicBezTo>
                    <a:pt x="3538" y="945"/>
                    <a:pt x="3401" y="740"/>
                    <a:pt x="3196" y="671"/>
                  </a:cubicBezTo>
                  <a:lnTo>
                    <a:pt x="525" y="10"/>
                  </a:lnTo>
                  <a:cubicBezTo>
                    <a:pt x="498" y="4"/>
                    <a:pt x="471" y="1"/>
                    <a:pt x="4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8624502" y="2454398"/>
              <a:ext cx="103173" cy="94962"/>
            </a:xfrm>
            <a:custGeom>
              <a:rect b="b" l="l" r="r" t="t"/>
              <a:pathLst>
                <a:path extrusionOk="0" h="1492" w="1621">
                  <a:moveTo>
                    <a:pt x="831" y="0"/>
                  </a:moveTo>
                  <a:cubicBezTo>
                    <a:pt x="775" y="0"/>
                    <a:pt x="719" y="6"/>
                    <a:pt x="662" y="19"/>
                  </a:cubicBezTo>
                  <a:cubicBezTo>
                    <a:pt x="251" y="88"/>
                    <a:pt x="0" y="498"/>
                    <a:pt x="91" y="886"/>
                  </a:cubicBezTo>
                  <a:cubicBezTo>
                    <a:pt x="152" y="1252"/>
                    <a:pt x="484" y="1491"/>
                    <a:pt x="830" y="1491"/>
                  </a:cubicBezTo>
                  <a:cubicBezTo>
                    <a:pt x="873" y="1491"/>
                    <a:pt x="916" y="1487"/>
                    <a:pt x="959" y="1480"/>
                  </a:cubicBezTo>
                  <a:cubicBezTo>
                    <a:pt x="1370" y="1389"/>
                    <a:pt x="1621" y="1001"/>
                    <a:pt x="1552" y="590"/>
                  </a:cubicBezTo>
                  <a:cubicBezTo>
                    <a:pt x="1474" y="236"/>
                    <a:pt x="1175" y="0"/>
                    <a:pt x="8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784793" y="1982002"/>
              <a:ext cx="764216" cy="764216"/>
            </a:xfrm>
            <a:custGeom>
              <a:rect b="b" l="l" r="r" t="t"/>
              <a:pathLst>
                <a:path extrusionOk="0" h="12007" w="12007">
                  <a:moveTo>
                    <a:pt x="6003" y="0"/>
                  </a:moveTo>
                  <a:cubicBezTo>
                    <a:pt x="2694" y="0"/>
                    <a:pt x="0" y="2693"/>
                    <a:pt x="0" y="6003"/>
                  </a:cubicBezTo>
                  <a:cubicBezTo>
                    <a:pt x="0" y="9313"/>
                    <a:pt x="2694" y="12006"/>
                    <a:pt x="6003" y="12006"/>
                  </a:cubicBezTo>
                  <a:cubicBezTo>
                    <a:pt x="9313" y="12006"/>
                    <a:pt x="12006" y="9313"/>
                    <a:pt x="12006" y="6003"/>
                  </a:cubicBezTo>
                  <a:cubicBezTo>
                    <a:pt x="12006" y="2693"/>
                    <a:pt x="9313" y="0"/>
                    <a:pt x="60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776073" y="2183894"/>
              <a:ext cx="764216" cy="562644"/>
            </a:xfrm>
            <a:custGeom>
              <a:rect b="b" l="l" r="r" t="t"/>
              <a:pathLst>
                <a:path extrusionOk="0" h="8840" w="12007">
                  <a:moveTo>
                    <a:pt x="799" y="1"/>
                  </a:moveTo>
                  <a:lnTo>
                    <a:pt x="799" y="1"/>
                  </a:lnTo>
                  <a:cubicBezTo>
                    <a:pt x="251" y="1051"/>
                    <a:pt x="0" y="2283"/>
                    <a:pt x="160" y="3539"/>
                  </a:cubicBezTo>
                  <a:cubicBezTo>
                    <a:pt x="538" y="6586"/>
                    <a:pt x="3141" y="8840"/>
                    <a:pt x="6135" y="8840"/>
                  </a:cubicBezTo>
                  <a:cubicBezTo>
                    <a:pt x="6393" y="8840"/>
                    <a:pt x="6654" y="8823"/>
                    <a:pt x="6916" y="8789"/>
                  </a:cubicBezTo>
                  <a:cubicBezTo>
                    <a:pt x="9404" y="8492"/>
                    <a:pt x="11367" y="6711"/>
                    <a:pt x="12006" y="4429"/>
                  </a:cubicBezTo>
                  <a:lnTo>
                    <a:pt x="12006" y="4429"/>
                  </a:lnTo>
                  <a:cubicBezTo>
                    <a:pt x="11116" y="6141"/>
                    <a:pt x="9427" y="7373"/>
                    <a:pt x="7373" y="7647"/>
                  </a:cubicBezTo>
                  <a:cubicBezTo>
                    <a:pt x="7120" y="7679"/>
                    <a:pt x="6870" y="7694"/>
                    <a:pt x="6621" y="7694"/>
                  </a:cubicBezTo>
                  <a:cubicBezTo>
                    <a:pt x="3615" y="7694"/>
                    <a:pt x="996" y="5453"/>
                    <a:pt x="616" y="2375"/>
                  </a:cubicBezTo>
                  <a:cubicBezTo>
                    <a:pt x="525" y="1553"/>
                    <a:pt x="594" y="754"/>
                    <a:pt x="79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7848695" y="2189750"/>
              <a:ext cx="119212" cy="117684"/>
            </a:xfrm>
            <a:custGeom>
              <a:rect b="b" l="l" r="r" t="t"/>
              <a:pathLst>
                <a:path extrusionOk="0" h="1849" w="1873">
                  <a:moveTo>
                    <a:pt x="936" y="0"/>
                  </a:moveTo>
                  <a:cubicBezTo>
                    <a:pt x="411" y="0"/>
                    <a:pt x="0" y="411"/>
                    <a:pt x="0" y="913"/>
                  </a:cubicBezTo>
                  <a:cubicBezTo>
                    <a:pt x="0" y="1438"/>
                    <a:pt x="411" y="1849"/>
                    <a:pt x="936" y="1849"/>
                  </a:cubicBezTo>
                  <a:cubicBezTo>
                    <a:pt x="1461" y="1849"/>
                    <a:pt x="1872" y="1438"/>
                    <a:pt x="1872" y="913"/>
                  </a:cubicBezTo>
                  <a:cubicBezTo>
                    <a:pt x="1872" y="411"/>
                    <a:pt x="1461" y="0"/>
                    <a:pt x="936"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7874855" y="2189750"/>
              <a:ext cx="65430" cy="63966"/>
            </a:xfrm>
            <a:custGeom>
              <a:rect b="b" l="l" r="r" t="t"/>
              <a:pathLst>
                <a:path extrusionOk="0" h="1005" w="1028">
                  <a:moveTo>
                    <a:pt x="525" y="0"/>
                  </a:moveTo>
                  <a:cubicBezTo>
                    <a:pt x="229" y="0"/>
                    <a:pt x="0" y="228"/>
                    <a:pt x="0" y="502"/>
                  </a:cubicBezTo>
                  <a:cubicBezTo>
                    <a:pt x="0" y="776"/>
                    <a:pt x="229" y="1004"/>
                    <a:pt x="525" y="1004"/>
                  </a:cubicBezTo>
                  <a:cubicBezTo>
                    <a:pt x="799" y="1004"/>
                    <a:pt x="1027" y="776"/>
                    <a:pt x="1027" y="502"/>
                  </a:cubicBezTo>
                  <a:cubicBezTo>
                    <a:pt x="1027" y="228"/>
                    <a:pt x="799" y="0"/>
                    <a:pt x="525"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7940221" y="2105798"/>
              <a:ext cx="74149" cy="67657"/>
            </a:xfrm>
            <a:custGeom>
              <a:rect b="b" l="l" r="r" t="t"/>
              <a:pathLst>
                <a:path extrusionOk="0" h="1063" w="1165">
                  <a:moveTo>
                    <a:pt x="594" y="1"/>
                  </a:moveTo>
                  <a:cubicBezTo>
                    <a:pt x="463" y="1"/>
                    <a:pt x="331" y="52"/>
                    <a:pt x="229" y="155"/>
                  </a:cubicBezTo>
                  <a:cubicBezTo>
                    <a:pt x="0" y="360"/>
                    <a:pt x="0" y="703"/>
                    <a:pt x="229" y="908"/>
                  </a:cubicBezTo>
                  <a:cubicBezTo>
                    <a:pt x="331" y="1011"/>
                    <a:pt x="463" y="1062"/>
                    <a:pt x="594" y="1062"/>
                  </a:cubicBezTo>
                  <a:cubicBezTo>
                    <a:pt x="725" y="1062"/>
                    <a:pt x="856" y="1011"/>
                    <a:pt x="959" y="908"/>
                  </a:cubicBezTo>
                  <a:cubicBezTo>
                    <a:pt x="1165" y="703"/>
                    <a:pt x="1165" y="360"/>
                    <a:pt x="959" y="155"/>
                  </a:cubicBezTo>
                  <a:cubicBezTo>
                    <a:pt x="856" y="52"/>
                    <a:pt x="725" y="1"/>
                    <a:pt x="594"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7979428" y="2226029"/>
              <a:ext cx="154091" cy="159883"/>
            </a:xfrm>
            <a:custGeom>
              <a:rect b="b" l="l" r="r" t="t"/>
              <a:pathLst>
                <a:path extrusionOk="0" h="2512" w="2421">
                  <a:moveTo>
                    <a:pt x="1210" y="1"/>
                  </a:moveTo>
                  <a:cubicBezTo>
                    <a:pt x="526" y="1"/>
                    <a:pt x="1" y="571"/>
                    <a:pt x="1" y="1256"/>
                  </a:cubicBezTo>
                  <a:cubicBezTo>
                    <a:pt x="1" y="1941"/>
                    <a:pt x="526" y="2512"/>
                    <a:pt x="1210" y="2512"/>
                  </a:cubicBezTo>
                  <a:cubicBezTo>
                    <a:pt x="1872" y="2512"/>
                    <a:pt x="2420" y="1941"/>
                    <a:pt x="2420" y="1256"/>
                  </a:cubicBezTo>
                  <a:cubicBezTo>
                    <a:pt x="2420" y="571"/>
                    <a:pt x="1872" y="1"/>
                    <a:pt x="1210"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8166872" y="2067673"/>
              <a:ext cx="244088" cy="196225"/>
            </a:xfrm>
            <a:custGeom>
              <a:rect b="b" l="l" r="r" t="t"/>
              <a:pathLst>
                <a:path extrusionOk="0" h="3083" w="3835">
                  <a:moveTo>
                    <a:pt x="1918" y="1"/>
                  </a:moveTo>
                  <a:cubicBezTo>
                    <a:pt x="845" y="1"/>
                    <a:pt x="0" y="686"/>
                    <a:pt x="0" y="1530"/>
                  </a:cubicBezTo>
                  <a:cubicBezTo>
                    <a:pt x="0" y="2397"/>
                    <a:pt x="845" y="3082"/>
                    <a:pt x="1918" y="3082"/>
                  </a:cubicBezTo>
                  <a:cubicBezTo>
                    <a:pt x="2968" y="3082"/>
                    <a:pt x="3835" y="2397"/>
                    <a:pt x="3835" y="1530"/>
                  </a:cubicBezTo>
                  <a:cubicBezTo>
                    <a:pt x="3835" y="686"/>
                    <a:pt x="2968" y="1"/>
                    <a:pt x="1918"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8281629" y="2114199"/>
              <a:ext cx="129332" cy="103173"/>
            </a:xfrm>
            <a:custGeom>
              <a:rect b="b" l="l" r="r" t="t"/>
              <a:pathLst>
                <a:path extrusionOk="0" h="1621" w="2032">
                  <a:moveTo>
                    <a:pt x="1005" y="0"/>
                  </a:moveTo>
                  <a:cubicBezTo>
                    <a:pt x="457" y="0"/>
                    <a:pt x="0" y="365"/>
                    <a:pt x="0" y="799"/>
                  </a:cubicBezTo>
                  <a:cubicBezTo>
                    <a:pt x="0" y="1256"/>
                    <a:pt x="457" y="1621"/>
                    <a:pt x="1005" y="1621"/>
                  </a:cubicBezTo>
                  <a:cubicBezTo>
                    <a:pt x="1575" y="1621"/>
                    <a:pt x="2032" y="1256"/>
                    <a:pt x="2032" y="799"/>
                  </a:cubicBezTo>
                  <a:cubicBezTo>
                    <a:pt x="2032" y="365"/>
                    <a:pt x="1575" y="0"/>
                    <a:pt x="1005"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7844367" y="2409081"/>
              <a:ext cx="110428" cy="97381"/>
            </a:xfrm>
            <a:custGeom>
              <a:rect b="b" l="l" r="r" t="t"/>
              <a:pathLst>
                <a:path extrusionOk="0" h="1530" w="1735">
                  <a:moveTo>
                    <a:pt x="867" y="1"/>
                  </a:moveTo>
                  <a:cubicBezTo>
                    <a:pt x="388" y="1"/>
                    <a:pt x="0" y="343"/>
                    <a:pt x="0" y="754"/>
                  </a:cubicBezTo>
                  <a:cubicBezTo>
                    <a:pt x="0" y="1188"/>
                    <a:pt x="388" y="1530"/>
                    <a:pt x="867" y="1530"/>
                  </a:cubicBezTo>
                  <a:cubicBezTo>
                    <a:pt x="1347" y="1530"/>
                    <a:pt x="1735" y="1188"/>
                    <a:pt x="1735" y="754"/>
                  </a:cubicBezTo>
                  <a:cubicBezTo>
                    <a:pt x="1735" y="343"/>
                    <a:pt x="1347" y="1"/>
                    <a:pt x="867"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8355716" y="2531158"/>
              <a:ext cx="66894" cy="53782"/>
            </a:xfrm>
            <a:custGeom>
              <a:rect b="b" l="l" r="r" t="t"/>
              <a:pathLst>
                <a:path extrusionOk="0" h="845" w="1051">
                  <a:moveTo>
                    <a:pt x="525" y="0"/>
                  </a:moveTo>
                  <a:cubicBezTo>
                    <a:pt x="252" y="0"/>
                    <a:pt x="1" y="183"/>
                    <a:pt x="1" y="434"/>
                  </a:cubicBezTo>
                  <a:cubicBezTo>
                    <a:pt x="1" y="662"/>
                    <a:pt x="252" y="845"/>
                    <a:pt x="525" y="845"/>
                  </a:cubicBezTo>
                  <a:cubicBezTo>
                    <a:pt x="799" y="845"/>
                    <a:pt x="1050" y="662"/>
                    <a:pt x="1050" y="434"/>
                  </a:cubicBezTo>
                  <a:cubicBezTo>
                    <a:pt x="1050" y="183"/>
                    <a:pt x="799" y="0"/>
                    <a:pt x="525"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7988148" y="2512254"/>
              <a:ext cx="65430" cy="53782"/>
            </a:xfrm>
            <a:custGeom>
              <a:rect b="b" l="l" r="r" t="t"/>
              <a:pathLst>
                <a:path extrusionOk="0" h="845" w="1028">
                  <a:moveTo>
                    <a:pt x="526" y="0"/>
                  </a:moveTo>
                  <a:cubicBezTo>
                    <a:pt x="229" y="0"/>
                    <a:pt x="1" y="183"/>
                    <a:pt x="1" y="411"/>
                  </a:cubicBezTo>
                  <a:cubicBezTo>
                    <a:pt x="1" y="639"/>
                    <a:pt x="229" y="845"/>
                    <a:pt x="526" y="845"/>
                  </a:cubicBezTo>
                  <a:cubicBezTo>
                    <a:pt x="800" y="845"/>
                    <a:pt x="1028" y="639"/>
                    <a:pt x="1028" y="411"/>
                  </a:cubicBezTo>
                  <a:cubicBezTo>
                    <a:pt x="1028" y="183"/>
                    <a:pt x="800" y="0"/>
                    <a:pt x="526"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7916990" y="2301070"/>
              <a:ext cx="132260" cy="79305"/>
            </a:xfrm>
            <a:custGeom>
              <a:rect b="b" l="l" r="r" t="t"/>
              <a:pathLst>
                <a:path extrusionOk="0" h="1246" w="2078">
                  <a:moveTo>
                    <a:pt x="813" y="0"/>
                  </a:moveTo>
                  <a:cubicBezTo>
                    <a:pt x="546" y="0"/>
                    <a:pt x="326" y="86"/>
                    <a:pt x="206" y="191"/>
                  </a:cubicBezTo>
                  <a:cubicBezTo>
                    <a:pt x="0" y="374"/>
                    <a:pt x="0" y="556"/>
                    <a:pt x="92" y="648"/>
                  </a:cubicBezTo>
                  <a:cubicBezTo>
                    <a:pt x="206" y="762"/>
                    <a:pt x="365" y="785"/>
                    <a:pt x="525" y="830"/>
                  </a:cubicBezTo>
                  <a:cubicBezTo>
                    <a:pt x="662" y="876"/>
                    <a:pt x="822" y="922"/>
                    <a:pt x="959" y="967"/>
                  </a:cubicBezTo>
                  <a:cubicBezTo>
                    <a:pt x="1096" y="1013"/>
                    <a:pt x="1256" y="1081"/>
                    <a:pt x="1393" y="1150"/>
                  </a:cubicBezTo>
                  <a:cubicBezTo>
                    <a:pt x="1531" y="1189"/>
                    <a:pt x="1668" y="1246"/>
                    <a:pt x="1792" y="1246"/>
                  </a:cubicBezTo>
                  <a:cubicBezTo>
                    <a:pt x="1811" y="1246"/>
                    <a:pt x="1830" y="1244"/>
                    <a:pt x="1849" y="1241"/>
                  </a:cubicBezTo>
                  <a:cubicBezTo>
                    <a:pt x="1986" y="1218"/>
                    <a:pt x="2077" y="1081"/>
                    <a:pt x="2009" y="808"/>
                  </a:cubicBezTo>
                  <a:cubicBezTo>
                    <a:pt x="1963" y="579"/>
                    <a:pt x="1689" y="237"/>
                    <a:pt x="1256" y="77"/>
                  </a:cubicBezTo>
                  <a:cubicBezTo>
                    <a:pt x="1101" y="23"/>
                    <a:pt x="951"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8203151" y="2295214"/>
              <a:ext cx="132260" cy="79368"/>
            </a:xfrm>
            <a:custGeom>
              <a:rect b="b" l="l" r="r" t="t"/>
              <a:pathLst>
                <a:path extrusionOk="0" h="1247" w="2078">
                  <a:moveTo>
                    <a:pt x="1265" y="1"/>
                  </a:moveTo>
                  <a:cubicBezTo>
                    <a:pt x="1128" y="1"/>
                    <a:pt x="978" y="24"/>
                    <a:pt x="823" y="78"/>
                  </a:cubicBezTo>
                  <a:cubicBezTo>
                    <a:pt x="389" y="215"/>
                    <a:pt x="115" y="557"/>
                    <a:pt x="69" y="808"/>
                  </a:cubicBezTo>
                  <a:cubicBezTo>
                    <a:pt x="1" y="1059"/>
                    <a:pt x="92" y="1219"/>
                    <a:pt x="229" y="1242"/>
                  </a:cubicBezTo>
                  <a:cubicBezTo>
                    <a:pt x="247" y="1245"/>
                    <a:pt x="266" y="1246"/>
                    <a:pt x="285" y="1246"/>
                  </a:cubicBezTo>
                  <a:cubicBezTo>
                    <a:pt x="409" y="1246"/>
                    <a:pt x="547" y="1187"/>
                    <a:pt x="686" y="1128"/>
                  </a:cubicBezTo>
                  <a:cubicBezTo>
                    <a:pt x="823" y="1059"/>
                    <a:pt x="982" y="1014"/>
                    <a:pt x="1119" y="968"/>
                  </a:cubicBezTo>
                  <a:cubicBezTo>
                    <a:pt x="1256" y="922"/>
                    <a:pt x="1416" y="877"/>
                    <a:pt x="1576" y="831"/>
                  </a:cubicBezTo>
                  <a:cubicBezTo>
                    <a:pt x="1713" y="785"/>
                    <a:pt x="1873" y="740"/>
                    <a:pt x="1987" y="648"/>
                  </a:cubicBezTo>
                  <a:cubicBezTo>
                    <a:pt x="2078" y="534"/>
                    <a:pt x="2078" y="352"/>
                    <a:pt x="1873" y="192"/>
                  </a:cubicBezTo>
                  <a:cubicBezTo>
                    <a:pt x="1752" y="86"/>
                    <a:pt x="1532" y="1"/>
                    <a:pt x="12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8272910" y="2362491"/>
              <a:ext cx="59638" cy="56965"/>
            </a:xfrm>
            <a:custGeom>
              <a:rect b="b" l="l" r="r" t="t"/>
              <a:pathLst>
                <a:path extrusionOk="0" h="895" w="937">
                  <a:moveTo>
                    <a:pt x="492" y="1"/>
                  </a:moveTo>
                  <a:cubicBezTo>
                    <a:pt x="480" y="1"/>
                    <a:pt x="469" y="1"/>
                    <a:pt x="457" y="2"/>
                  </a:cubicBezTo>
                  <a:cubicBezTo>
                    <a:pt x="206" y="25"/>
                    <a:pt x="0" y="231"/>
                    <a:pt x="23" y="482"/>
                  </a:cubicBezTo>
                  <a:cubicBezTo>
                    <a:pt x="45" y="698"/>
                    <a:pt x="231" y="894"/>
                    <a:pt x="464" y="894"/>
                  </a:cubicBezTo>
                  <a:cubicBezTo>
                    <a:pt x="477" y="894"/>
                    <a:pt x="490" y="894"/>
                    <a:pt x="503" y="892"/>
                  </a:cubicBezTo>
                  <a:cubicBezTo>
                    <a:pt x="731" y="892"/>
                    <a:pt x="936" y="664"/>
                    <a:pt x="913" y="436"/>
                  </a:cubicBezTo>
                  <a:cubicBezTo>
                    <a:pt x="913" y="198"/>
                    <a:pt x="708" y="1"/>
                    <a:pt x="4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7938757" y="2369874"/>
              <a:ext cx="58174" cy="56837"/>
            </a:xfrm>
            <a:custGeom>
              <a:rect b="b" l="l" r="r" t="t"/>
              <a:pathLst>
                <a:path extrusionOk="0" h="893" w="914">
                  <a:moveTo>
                    <a:pt x="434" y="0"/>
                  </a:moveTo>
                  <a:cubicBezTo>
                    <a:pt x="183" y="23"/>
                    <a:pt x="1" y="229"/>
                    <a:pt x="1" y="480"/>
                  </a:cubicBezTo>
                  <a:cubicBezTo>
                    <a:pt x="22" y="696"/>
                    <a:pt x="208" y="892"/>
                    <a:pt x="442" y="892"/>
                  </a:cubicBezTo>
                  <a:cubicBezTo>
                    <a:pt x="454" y="892"/>
                    <a:pt x="467" y="892"/>
                    <a:pt x="480" y="891"/>
                  </a:cubicBezTo>
                  <a:cubicBezTo>
                    <a:pt x="731" y="891"/>
                    <a:pt x="914" y="662"/>
                    <a:pt x="914" y="434"/>
                  </a:cubicBezTo>
                  <a:cubicBezTo>
                    <a:pt x="891" y="183"/>
                    <a:pt x="685" y="0"/>
                    <a:pt x="4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7919854" y="2403989"/>
              <a:ext cx="91589" cy="35706"/>
            </a:xfrm>
            <a:custGeom>
              <a:rect b="b" l="l" r="r" t="t"/>
              <a:pathLst>
                <a:path extrusionOk="0" h="561" w="1439">
                  <a:moveTo>
                    <a:pt x="707" y="1"/>
                  </a:moveTo>
                  <a:cubicBezTo>
                    <a:pt x="372" y="1"/>
                    <a:pt x="130" y="157"/>
                    <a:pt x="115" y="172"/>
                  </a:cubicBezTo>
                  <a:cubicBezTo>
                    <a:pt x="24" y="240"/>
                    <a:pt x="1" y="355"/>
                    <a:pt x="47" y="446"/>
                  </a:cubicBezTo>
                  <a:cubicBezTo>
                    <a:pt x="92" y="507"/>
                    <a:pt x="158" y="537"/>
                    <a:pt x="224" y="537"/>
                  </a:cubicBezTo>
                  <a:cubicBezTo>
                    <a:pt x="257" y="537"/>
                    <a:pt x="290" y="530"/>
                    <a:pt x="320" y="514"/>
                  </a:cubicBezTo>
                  <a:cubicBezTo>
                    <a:pt x="335" y="500"/>
                    <a:pt x="486" y="404"/>
                    <a:pt x="693" y="404"/>
                  </a:cubicBezTo>
                  <a:cubicBezTo>
                    <a:pt x="814" y="404"/>
                    <a:pt x="954" y="436"/>
                    <a:pt x="1097" y="537"/>
                  </a:cubicBezTo>
                  <a:cubicBezTo>
                    <a:pt x="1142" y="560"/>
                    <a:pt x="1165" y="560"/>
                    <a:pt x="1211" y="560"/>
                  </a:cubicBezTo>
                  <a:cubicBezTo>
                    <a:pt x="1279" y="560"/>
                    <a:pt x="1348" y="537"/>
                    <a:pt x="1370" y="469"/>
                  </a:cubicBezTo>
                  <a:cubicBezTo>
                    <a:pt x="1439" y="377"/>
                    <a:pt x="1416" y="263"/>
                    <a:pt x="1325" y="195"/>
                  </a:cubicBezTo>
                  <a:cubicBezTo>
                    <a:pt x="1105" y="49"/>
                    <a:pt x="892" y="1"/>
                    <a:pt x="7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8256934" y="2400043"/>
              <a:ext cx="93053" cy="35261"/>
            </a:xfrm>
            <a:custGeom>
              <a:rect b="b" l="l" r="r" t="t"/>
              <a:pathLst>
                <a:path extrusionOk="0" h="554" w="1462">
                  <a:moveTo>
                    <a:pt x="737" y="1"/>
                  </a:moveTo>
                  <a:cubicBezTo>
                    <a:pt x="391" y="1"/>
                    <a:pt x="130" y="173"/>
                    <a:pt x="115" y="188"/>
                  </a:cubicBezTo>
                  <a:cubicBezTo>
                    <a:pt x="23" y="234"/>
                    <a:pt x="0" y="371"/>
                    <a:pt x="69" y="462"/>
                  </a:cubicBezTo>
                  <a:cubicBezTo>
                    <a:pt x="97" y="518"/>
                    <a:pt x="158" y="548"/>
                    <a:pt x="222" y="548"/>
                  </a:cubicBezTo>
                  <a:cubicBezTo>
                    <a:pt x="264" y="548"/>
                    <a:pt x="307" y="535"/>
                    <a:pt x="343" y="508"/>
                  </a:cubicBezTo>
                  <a:cubicBezTo>
                    <a:pt x="357" y="508"/>
                    <a:pt x="515" y="413"/>
                    <a:pt x="729" y="413"/>
                  </a:cubicBezTo>
                  <a:cubicBezTo>
                    <a:pt x="846" y="413"/>
                    <a:pt x="981" y="442"/>
                    <a:pt x="1119" y="531"/>
                  </a:cubicBezTo>
                  <a:cubicBezTo>
                    <a:pt x="1142" y="554"/>
                    <a:pt x="1187" y="554"/>
                    <a:pt x="1233" y="554"/>
                  </a:cubicBezTo>
                  <a:cubicBezTo>
                    <a:pt x="1279" y="554"/>
                    <a:pt x="1347" y="531"/>
                    <a:pt x="1393" y="485"/>
                  </a:cubicBezTo>
                  <a:cubicBezTo>
                    <a:pt x="1461" y="394"/>
                    <a:pt x="1416" y="257"/>
                    <a:pt x="1324" y="188"/>
                  </a:cubicBezTo>
                  <a:cubicBezTo>
                    <a:pt x="1121" y="48"/>
                    <a:pt x="917"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8057906" y="2411372"/>
              <a:ext cx="145307" cy="68994"/>
            </a:xfrm>
            <a:custGeom>
              <a:rect b="b" l="l" r="r" t="t"/>
              <a:pathLst>
                <a:path extrusionOk="0" h="1084" w="2283">
                  <a:moveTo>
                    <a:pt x="1182" y="1"/>
                  </a:moveTo>
                  <a:cubicBezTo>
                    <a:pt x="1131" y="1"/>
                    <a:pt x="1079" y="4"/>
                    <a:pt x="1027" y="10"/>
                  </a:cubicBezTo>
                  <a:cubicBezTo>
                    <a:pt x="480" y="79"/>
                    <a:pt x="137" y="513"/>
                    <a:pt x="114" y="558"/>
                  </a:cubicBezTo>
                  <a:cubicBezTo>
                    <a:pt x="0" y="695"/>
                    <a:pt x="46" y="901"/>
                    <a:pt x="183" y="1015"/>
                  </a:cubicBezTo>
                  <a:cubicBezTo>
                    <a:pt x="251" y="1060"/>
                    <a:pt x="320" y="1083"/>
                    <a:pt x="388" y="1083"/>
                  </a:cubicBezTo>
                  <a:cubicBezTo>
                    <a:pt x="480" y="1083"/>
                    <a:pt x="594" y="1037"/>
                    <a:pt x="662" y="946"/>
                  </a:cubicBezTo>
                  <a:cubicBezTo>
                    <a:pt x="662" y="946"/>
                    <a:pt x="845" y="695"/>
                    <a:pt x="1119" y="672"/>
                  </a:cubicBezTo>
                  <a:cubicBezTo>
                    <a:pt x="1141" y="669"/>
                    <a:pt x="1164" y="668"/>
                    <a:pt x="1186" y="668"/>
                  </a:cubicBezTo>
                  <a:cubicBezTo>
                    <a:pt x="1347" y="668"/>
                    <a:pt x="1509" y="740"/>
                    <a:pt x="1689" y="901"/>
                  </a:cubicBezTo>
                  <a:cubicBezTo>
                    <a:pt x="1758" y="950"/>
                    <a:pt x="1836" y="974"/>
                    <a:pt x="1911" y="974"/>
                  </a:cubicBezTo>
                  <a:cubicBezTo>
                    <a:pt x="2010" y="974"/>
                    <a:pt x="2104" y="933"/>
                    <a:pt x="2169" y="855"/>
                  </a:cubicBezTo>
                  <a:cubicBezTo>
                    <a:pt x="2283" y="718"/>
                    <a:pt x="2260" y="513"/>
                    <a:pt x="2123" y="376"/>
                  </a:cubicBezTo>
                  <a:cubicBezTo>
                    <a:pt x="1810" y="121"/>
                    <a:pt x="1496" y="1"/>
                    <a:pt x="11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10"/>
          <p:cNvSpPr txBox="1"/>
          <p:nvPr/>
        </p:nvSpPr>
        <p:spPr>
          <a:xfrm>
            <a:off x="305598" y="663799"/>
            <a:ext cx="52440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Cutive"/>
                <a:ea typeface="Cutive"/>
                <a:cs typeface="Cutive"/>
                <a:sym typeface="Cutive"/>
              </a:rPr>
              <a:t>Despite the global implications of this problem, the research is very limited in this domain. </a:t>
            </a:r>
            <a:endParaRPr sz="2000"/>
          </a:p>
          <a:p>
            <a:pPr indent="0" lvl="0" marL="0" marR="0" rtl="0" algn="l">
              <a:lnSpc>
                <a:spcPct val="100000"/>
              </a:lnSpc>
              <a:spcBef>
                <a:spcPts val="0"/>
              </a:spcBef>
              <a:spcAft>
                <a:spcPts val="0"/>
              </a:spcAft>
              <a:buNone/>
            </a:pPr>
            <a:r>
              <a:t/>
            </a:r>
            <a:endParaRPr b="0" i="0" sz="2000" u="none" cap="none" strike="noStrike">
              <a:solidFill>
                <a:srgbClr val="000000"/>
              </a:solidFill>
              <a:latin typeface="Cutive"/>
              <a:ea typeface="Cutive"/>
              <a:cs typeface="Cutive"/>
              <a:sym typeface="Cutive"/>
            </a:endParaRPr>
          </a:p>
          <a:p>
            <a:pPr indent="0" lvl="0" marL="0" marR="0" rtl="0" algn="l">
              <a:lnSpc>
                <a:spcPct val="100000"/>
              </a:lnSpc>
              <a:spcBef>
                <a:spcPts val="0"/>
              </a:spcBef>
              <a:spcAft>
                <a:spcPts val="0"/>
              </a:spcAft>
              <a:buNone/>
            </a:pPr>
            <a:r>
              <a:rPr b="0" i="0" lang="en" sz="2000" u="none" cap="none" strike="noStrike">
                <a:solidFill>
                  <a:srgbClr val="000000"/>
                </a:solidFill>
                <a:latin typeface="Cutive"/>
                <a:ea typeface="Cutive"/>
                <a:cs typeface="Cutive"/>
                <a:sym typeface="Cutive"/>
              </a:rPr>
              <a:t>Towards the end, this research aims to show whether a single or combined weather variable has any significant association with the observed disease prevalence. </a:t>
            </a:r>
            <a:endParaRPr sz="2000"/>
          </a:p>
          <a:p>
            <a:pPr indent="0" lvl="0" marL="0" marR="0" rtl="0" algn="l">
              <a:lnSpc>
                <a:spcPct val="100000"/>
              </a:lnSpc>
              <a:spcBef>
                <a:spcPts val="0"/>
              </a:spcBef>
              <a:spcAft>
                <a:spcPts val="0"/>
              </a:spcAft>
              <a:buNone/>
            </a:pPr>
            <a:r>
              <a:t/>
            </a:r>
            <a:endParaRPr b="0" i="0" sz="2000" u="none" cap="none" strike="noStrike">
              <a:solidFill>
                <a:srgbClr val="000000"/>
              </a:solidFill>
              <a:latin typeface="Cutive"/>
              <a:ea typeface="Cutive"/>
              <a:cs typeface="Cutive"/>
              <a:sym typeface="Cutive"/>
            </a:endParaRPr>
          </a:p>
          <a:p>
            <a:pPr indent="0" lvl="0" marL="0" marR="0" rtl="0" algn="l">
              <a:lnSpc>
                <a:spcPct val="100000"/>
              </a:lnSpc>
              <a:spcBef>
                <a:spcPts val="0"/>
              </a:spcBef>
              <a:spcAft>
                <a:spcPts val="0"/>
              </a:spcAft>
              <a:buNone/>
            </a:pPr>
            <a:r>
              <a:rPr b="0" i="0" lang="en" sz="2000" u="none" cap="none" strike="noStrike">
                <a:solidFill>
                  <a:srgbClr val="000000"/>
                </a:solidFill>
                <a:highlight>
                  <a:srgbClr val="FFFF00"/>
                </a:highlight>
                <a:latin typeface="Cutive"/>
                <a:ea typeface="Cutive"/>
                <a:cs typeface="Cutive"/>
                <a:sym typeface="Cutive"/>
              </a:rPr>
              <a:t>Kids and elderly mainly !</a:t>
            </a:r>
            <a:endParaRPr sz="2000"/>
          </a:p>
          <a:p>
            <a:pPr indent="0" lvl="0" marL="0" marR="0" rtl="0" algn="l">
              <a:lnSpc>
                <a:spcPct val="100000"/>
              </a:lnSpc>
              <a:spcBef>
                <a:spcPts val="0"/>
              </a:spcBef>
              <a:spcAft>
                <a:spcPts val="0"/>
              </a:spcAft>
              <a:buNone/>
            </a:pPr>
            <a:r>
              <a:t/>
            </a:r>
            <a:endParaRPr b="0" i="0" sz="2000" u="none" cap="none" strike="noStrike">
              <a:solidFill>
                <a:srgbClr val="000000"/>
              </a:solidFill>
              <a:latin typeface="Cutive"/>
              <a:ea typeface="Cutive"/>
              <a:cs typeface="Cutive"/>
              <a:sym typeface="Cutive"/>
            </a:endParaRPr>
          </a:p>
        </p:txBody>
      </p:sp>
      <p:grpSp>
        <p:nvGrpSpPr>
          <p:cNvPr id="1343" name="Google Shape;1343;p10"/>
          <p:cNvGrpSpPr/>
          <p:nvPr/>
        </p:nvGrpSpPr>
        <p:grpSpPr>
          <a:xfrm flipH="1" rot="10800000">
            <a:off x="5540672" y="1078594"/>
            <a:ext cx="3884769" cy="4064906"/>
            <a:chOff x="5952425" y="992950"/>
            <a:chExt cx="630000" cy="481350"/>
          </a:xfrm>
        </p:grpSpPr>
        <p:sp>
          <p:nvSpPr>
            <p:cNvPr id="1344" name="Google Shape;1344;p10"/>
            <p:cNvSpPr/>
            <p:nvPr/>
          </p:nvSpPr>
          <p:spPr>
            <a:xfrm>
              <a:off x="5952425" y="995225"/>
              <a:ext cx="630000" cy="479075"/>
            </a:xfrm>
            <a:custGeom>
              <a:rect b="b" l="l" r="r" t="t"/>
              <a:pathLst>
                <a:path extrusionOk="0" h="19163" w="25200">
                  <a:moveTo>
                    <a:pt x="2785" y="1"/>
                  </a:moveTo>
                  <a:cubicBezTo>
                    <a:pt x="1279" y="1439"/>
                    <a:pt x="229" y="3447"/>
                    <a:pt x="138" y="5410"/>
                  </a:cubicBezTo>
                  <a:cubicBezTo>
                    <a:pt x="1" y="8446"/>
                    <a:pt x="1530" y="11071"/>
                    <a:pt x="3790" y="12532"/>
                  </a:cubicBezTo>
                  <a:cubicBezTo>
                    <a:pt x="4223" y="12806"/>
                    <a:pt x="4497" y="13262"/>
                    <a:pt x="4566" y="13787"/>
                  </a:cubicBezTo>
                  <a:cubicBezTo>
                    <a:pt x="4566" y="13810"/>
                    <a:pt x="4566" y="13833"/>
                    <a:pt x="4566" y="13856"/>
                  </a:cubicBezTo>
                  <a:cubicBezTo>
                    <a:pt x="4942" y="16931"/>
                    <a:pt x="7600" y="19162"/>
                    <a:pt x="10607" y="19162"/>
                  </a:cubicBezTo>
                  <a:cubicBezTo>
                    <a:pt x="10881" y="19162"/>
                    <a:pt x="11158" y="19144"/>
                    <a:pt x="11436" y="19106"/>
                  </a:cubicBezTo>
                  <a:cubicBezTo>
                    <a:pt x="14632" y="18672"/>
                    <a:pt x="16914" y="16983"/>
                    <a:pt x="16572" y="13742"/>
                  </a:cubicBezTo>
                  <a:cubicBezTo>
                    <a:pt x="16572" y="13719"/>
                    <a:pt x="16572" y="13696"/>
                    <a:pt x="16572" y="13673"/>
                  </a:cubicBezTo>
                  <a:cubicBezTo>
                    <a:pt x="16503" y="12806"/>
                    <a:pt x="17211" y="12053"/>
                    <a:pt x="18078" y="12030"/>
                  </a:cubicBezTo>
                  <a:cubicBezTo>
                    <a:pt x="18284" y="12030"/>
                    <a:pt x="18466" y="12007"/>
                    <a:pt x="18649" y="11984"/>
                  </a:cubicBezTo>
                  <a:cubicBezTo>
                    <a:pt x="22438" y="11596"/>
                    <a:pt x="25200" y="8195"/>
                    <a:pt x="24789" y="4360"/>
                  </a:cubicBezTo>
                  <a:cubicBezTo>
                    <a:pt x="24606" y="2626"/>
                    <a:pt x="23785" y="1096"/>
                    <a:pt x="22598"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0"/>
            <p:cNvSpPr/>
            <p:nvPr/>
          </p:nvSpPr>
          <p:spPr>
            <a:xfrm>
              <a:off x="5956260" y="992950"/>
              <a:ext cx="327739" cy="248861"/>
            </a:xfrm>
            <a:custGeom>
              <a:rect b="b" l="l" r="r" t="t"/>
              <a:pathLst>
                <a:path extrusionOk="0" h="8632" w="11368">
                  <a:moveTo>
                    <a:pt x="1256" y="0"/>
                  </a:moveTo>
                  <a:cubicBezTo>
                    <a:pt x="571" y="640"/>
                    <a:pt x="114" y="1553"/>
                    <a:pt x="69" y="2443"/>
                  </a:cubicBezTo>
                  <a:cubicBezTo>
                    <a:pt x="0" y="3812"/>
                    <a:pt x="685" y="4976"/>
                    <a:pt x="1712" y="5661"/>
                  </a:cubicBezTo>
                  <a:cubicBezTo>
                    <a:pt x="1895" y="5775"/>
                    <a:pt x="2032" y="5981"/>
                    <a:pt x="2054" y="6209"/>
                  </a:cubicBezTo>
                  <a:cubicBezTo>
                    <a:pt x="2054" y="6232"/>
                    <a:pt x="2054" y="6232"/>
                    <a:pt x="2054" y="6255"/>
                  </a:cubicBezTo>
                  <a:cubicBezTo>
                    <a:pt x="2222" y="7634"/>
                    <a:pt x="3423" y="8631"/>
                    <a:pt x="4781" y="8631"/>
                  </a:cubicBezTo>
                  <a:cubicBezTo>
                    <a:pt x="4906" y="8631"/>
                    <a:pt x="5032" y="8623"/>
                    <a:pt x="5159" y="8606"/>
                  </a:cubicBezTo>
                  <a:cubicBezTo>
                    <a:pt x="6597" y="8423"/>
                    <a:pt x="7624" y="7647"/>
                    <a:pt x="7464" y="6186"/>
                  </a:cubicBezTo>
                  <a:cubicBezTo>
                    <a:pt x="7464" y="6186"/>
                    <a:pt x="7464" y="6186"/>
                    <a:pt x="7464" y="6163"/>
                  </a:cubicBezTo>
                  <a:cubicBezTo>
                    <a:pt x="7441" y="5775"/>
                    <a:pt x="7761" y="5433"/>
                    <a:pt x="8149" y="5433"/>
                  </a:cubicBezTo>
                  <a:cubicBezTo>
                    <a:pt x="8240" y="5410"/>
                    <a:pt x="8309" y="5410"/>
                    <a:pt x="8400" y="5410"/>
                  </a:cubicBezTo>
                  <a:cubicBezTo>
                    <a:pt x="10112" y="5227"/>
                    <a:pt x="11367" y="3698"/>
                    <a:pt x="11185" y="1963"/>
                  </a:cubicBezTo>
                  <a:cubicBezTo>
                    <a:pt x="11093" y="1187"/>
                    <a:pt x="10728" y="503"/>
                    <a:pt x="10180"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6" name="Google Shape;1346;p10"/>
          <p:cNvGrpSpPr/>
          <p:nvPr/>
        </p:nvGrpSpPr>
        <p:grpSpPr>
          <a:xfrm>
            <a:off x="6233368" y="1632614"/>
            <a:ext cx="2339414" cy="3433479"/>
            <a:chOff x="1150550" y="3899400"/>
            <a:chExt cx="656825" cy="964000"/>
          </a:xfrm>
        </p:grpSpPr>
        <p:sp>
          <p:nvSpPr>
            <p:cNvPr id="1347" name="Google Shape;1347;p10"/>
            <p:cNvSpPr/>
            <p:nvPr/>
          </p:nvSpPr>
          <p:spPr>
            <a:xfrm>
              <a:off x="1399925" y="4206550"/>
              <a:ext cx="111875" cy="78800"/>
            </a:xfrm>
            <a:custGeom>
              <a:rect b="b" l="l" r="r" t="t"/>
              <a:pathLst>
                <a:path extrusionOk="0" h="3152" w="4475">
                  <a:moveTo>
                    <a:pt x="4279" y="1"/>
                  </a:moveTo>
                  <a:cubicBezTo>
                    <a:pt x="4245" y="1"/>
                    <a:pt x="4210" y="9"/>
                    <a:pt x="4177" y="25"/>
                  </a:cubicBezTo>
                  <a:lnTo>
                    <a:pt x="114" y="2832"/>
                  </a:lnTo>
                  <a:cubicBezTo>
                    <a:pt x="23" y="2878"/>
                    <a:pt x="0" y="2992"/>
                    <a:pt x="69" y="3060"/>
                  </a:cubicBezTo>
                  <a:cubicBezTo>
                    <a:pt x="92" y="3129"/>
                    <a:pt x="160" y="3152"/>
                    <a:pt x="206" y="3152"/>
                  </a:cubicBezTo>
                  <a:cubicBezTo>
                    <a:pt x="251" y="3152"/>
                    <a:pt x="274" y="3129"/>
                    <a:pt x="297" y="3106"/>
                  </a:cubicBezTo>
                  <a:lnTo>
                    <a:pt x="4383" y="321"/>
                  </a:lnTo>
                  <a:cubicBezTo>
                    <a:pt x="4451" y="276"/>
                    <a:pt x="4474" y="162"/>
                    <a:pt x="4428" y="70"/>
                  </a:cubicBezTo>
                  <a:cubicBezTo>
                    <a:pt x="4399" y="26"/>
                    <a:pt x="4341" y="1"/>
                    <a:pt x="4279" y="1"/>
                  </a:cubicBezTo>
                  <a:close/>
                </a:path>
              </a:pathLst>
            </a:custGeom>
            <a:solidFill>
              <a:srgbClr val="E57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0"/>
            <p:cNvSpPr/>
            <p:nvPr/>
          </p:nvSpPr>
          <p:spPr>
            <a:xfrm>
              <a:off x="1370825" y="4175700"/>
              <a:ext cx="106725" cy="86825"/>
            </a:xfrm>
            <a:custGeom>
              <a:rect b="b" l="l" r="r" t="t"/>
              <a:pathLst>
                <a:path extrusionOk="0" h="3473" w="4269">
                  <a:moveTo>
                    <a:pt x="4074" y="0"/>
                  </a:moveTo>
                  <a:cubicBezTo>
                    <a:pt x="4034" y="0"/>
                    <a:pt x="3991" y="17"/>
                    <a:pt x="3949" y="49"/>
                  </a:cubicBezTo>
                  <a:lnTo>
                    <a:pt x="92" y="3153"/>
                  </a:lnTo>
                  <a:cubicBezTo>
                    <a:pt x="0" y="3222"/>
                    <a:pt x="0" y="3336"/>
                    <a:pt x="46" y="3404"/>
                  </a:cubicBezTo>
                  <a:cubicBezTo>
                    <a:pt x="92" y="3450"/>
                    <a:pt x="137" y="3473"/>
                    <a:pt x="183" y="3473"/>
                  </a:cubicBezTo>
                  <a:cubicBezTo>
                    <a:pt x="228" y="3473"/>
                    <a:pt x="274" y="3450"/>
                    <a:pt x="297" y="3427"/>
                  </a:cubicBezTo>
                  <a:lnTo>
                    <a:pt x="4177" y="300"/>
                  </a:lnTo>
                  <a:cubicBezTo>
                    <a:pt x="4246" y="254"/>
                    <a:pt x="4269" y="140"/>
                    <a:pt x="4200" y="72"/>
                  </a:cubicBezTo>
                  <a:cubicBezTo>
                    <a:pt x="4163" y="23"/>
                    <a:pt x="4120" y="0"/>
                    <a:pt x="4074" y="0"/>
                  </a:cubicBezTo>
                  <a:close/>
                </a:path>
              </a:pathLst>
            </a:custGeom>
            <a:solidFill>
              <a:srgbClr val="E57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0"/>
            <p:cNvSpPr/>
            <p:nvPr/>
          </p:nvSpPr>
          <p:spPr>
            <a:xfrm>
              <a:off x="1338300" y="4149625"/>
              <a:ext cx="101600" cy="88950"/>
            </a:xfrm>
            <a:custGeom>
              <a:rect b="b" l="l" r="r" t="t"/>
              <a:pathLst>
                <a:path extrusionOk="0" h="3558" w="4064">
                  <a:moveTo>
                    <a:pt x="3868" y="1"/>
                  </a:moveTo>
                  <a:cubicBezTo>
                    <a:pt x="3832" y="1"/>
                    <a:pt x="3795" y="13"/>
                    <a:pt x="3766" y="42"/>
                  </a:cubicBezTo>
                  <a:lnTo>
                    <a:pt x="69" y="3238"/>
                  </a:lnTo>
                  <a:cubicBezTo>
                    <a:pt x="0" y="3306"/>
                    <a:pt x="0" y="3420"/>
                    <a:pt x="46" y="3489"/>
                  </a:cubicBezTo>
                  <a:cubicBezTo>
                    <a:pt x="91" y="3534"/>
                    <a:pt x="137" y="3557"/>
                    <a:pt x="183" y="3557"/>
                  </a:cubicBezTo>
                  <a:cubicBezTo>
                    <a:pt x="228" y="3557"/>
                    <a:pt x="274" y="3534"/>
                    <a:pt x="297" y="3511"/>
                  </a:cubicBezTo>
                  <a:lnTo>
                    <a:pt x="3995" y="293"/>
                  </a:lnTo>
                  <a:cubicBezTo>
                    <a:pt x="4063" y="247"/>
                    <a:pt x="4063" y="133"/>
                    <a:pt x="3995" y="65"/>
                  </a:cubicBezTo>
                  <a:cubicBezTo>
                    <a:pt x="3968" y="25"/>
                    <a:pt x="3918" y="1"/>
                    <a:pt x="3868" y="1"/>
                  </a:cubicBezTo>
                  <a:close/>
                </a:path>
              </a:pathLst>
            </a:custGeom>
            <a:solidFill>
              <a:srgbClr val="E57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0"/>
            <p:cNvSpPr/>
            <p:nvPr/>
          </p:nvSpPr>
          <p:spPr>
            <a:xfrm>
              <a:off x="1239000" y="3899400"/>
              <a:ext cx="303025" cy="323775"/>
            </a:xfrm>
            <a:custGeom>
              <a:rect b="b" l="l" r="r" t="t"/>
              <a:pathLst>
                <a:path extrusionOk="0" h="12951" w="12121">
                  <a:moveTo>
                    <a:pt x="3461" y="1"/>
                  </a:moveTo>
                  <a:cubicBezTo>
                    <a:pt x="3134" y="1"/>
                    <a:pt x="2808" y="122"/>
                    <a:pt x="2557" y="373"/>
                  </a:cubicBezTo>
                  <a:cubicBezTo>
                    <a:pt x="1941" y="1012"/>
                    <a:pt x="2215" y="1880"/>
                    <a:pt x="2215" y="1880"/>
                  </a:cubicBezTo>
                  <a:cubicBezTo>
                    <a:pt x="1918" y="1775"/>
                    <a:pt x="1670" y="1733"/>
                    <a:pt x="1462" y="1733"/>
                  </a:cubicBezTo>
                  <a:cubicBezTo>
                    <a:pt x="632" y="1733"/>
                    <a:pt x="457" y="2405"/>
                    <a:pt x="457" y="2405"/>
                  </a:cubicBezTo>
                  <a:cubicBezTo>
                    <a:pt x="1" y="3797"/>
                    <a:pt x="1598" y="4299"/>
                    <a:pt x="1598" y="4299"/>
                  </a:cubicBezTo>
                  <a:cubicBezTo>
                    <a:pt x="1461" y="4459"/>
                    <a:pt x="1370" y="4664"/>
                    <a:pt x="1302" y="4824"/>
                  </a:cubicBezTo>
                  <a:cubicBezTo>
                    <a:pt x="985" y="5754"/>
                    <a:pt x="1313" y="6761"/>
                    <a:pt x="2468" y="6761"/>
                  </a:cubicBezTo>
                  <a:cubicBezTo>
                    <a:pt x="2561" y="6761"/>
                    <a:pt x="2659" y="6755"/>
                    <a:pt x="2762" y="6741"/>
                  </a:cubicBezTo>
                  <a:lnTo>
                    <a:pt x="2762" y="6741"/>
                  </a:lnTo>
                  <a:cubicBezTo>
                    <a:pt x="2648" y="7129"/>
                    <a:pt x="2580" y="7517"/>
                    <a:pt x="2557" y="7951"/>
                  </a:cubicBezTo>
                  <a:lnTo>
                    <a:pt x="2534" y="9983"/>
                  </a:lnTo>
                  <a:cubicBezTo>
                    <a:pt x="2511" y="11557"/>
                    <a:pt x="3767" y="12859"/>
                    <a:pt x="5342" y="12881"/>
                  </a:cubicBezTo>
                  <a:lnTo>
                    <a:pt x="9290" y="12950"/>
                  </a:lnTo>
                  <a:cubicBezTo>
                    <a:pt x="9305" y="12950"/>
                    <a:pt x="9319" y="12950"/>
                    <a:pt x="9333" y="12950"/>
                  </a:cubicBezTo>
                  <a:cubicBezTo>
                    <a:pt x="10797" y="12950"/>
                    <a:pt x="12007" y="11772"/>
                    <a:pt x="12030" y="10302"/>
                  </a:cubicBezTo>
                  <a:lnTo>
                    <a:pt x="12075" y="8134"/>
                  </a:lnTo>
                  <a:cubicBezTo>
                    <a:pt x="12121" y="5851"/>
                    <a:pt x="10318" y="3979"/>
                    <a:pt x="8035" y="3934"/>
                  </a:cubicBezTo>
                  <a:lnTo>
                    <a:pt x="7259" y="3934"/>
                  </a:lnTo>
                  <a:cubicBezTo>
                    <a:pt x="7556" y="3500"/>
                    <a:pt x="7601" y="3089"/>
                    <a:pt x="7442" y="2770"/>
                  </a:cubicBezTo>
                  <a:cubicBezTo>
                    <a:pt x="7324" y="2506"/>
                    <a:pt x="7077" y="2430"/>
                    <a:pt x="6833" y="2430"/>
                  </a:cubicBezTo>
                  <a:cubicBezTo>
                    <a:pt x="6507" y="2430"/>
                    <a:pt x="6186" y="2564"/>
                    <a:pt x="6186" y="2564"/>
                  </a:cubicBezTo>
                  <a:cubicBezTo>
                    <a:pt x="6186" y="2564"/>
                    <a:pt x="6757" y="1628"/>
                    <a:pt x="6278" y="967"/>
                  </a:cubicBezTo>
                  <a:cubicBezTo>
                    <a:pt x="6076" y="695"/>
                    <a:pt x="5853" y="605"/>
                    <a:pt x="5647" y="605"/>
                  </a:cubicBezTo>
                  <a:cubicBezTo>
                    <a:pt x="5246" y="605"/>
                    <a:pt x="4908" y="944"/>
                    <a:pt x="4908" y="944"/>
                  </a:cubicBezTo>
                  <a:cubicBezTo>
                    <a:pt x="4566" y="442"/>
                    <a:pt x="4200" y="213"/>
                    <a:pt x="3904" y="76"/>
                  </a:cubicBezTo>
                  <a:cubicBezTo>
                    <a:pt x="3761" y="26"/>
                    <a:pt x="3611" y="1"/>
                    <a:pt x="34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0"/>
            <p:cNvSpPr/>
            <p:nvPr/>
          </p:nvSpPr>
          <p:spPr>
            <a:xfrm>
              <a:off x="1311475" y="4016000"/>
              <a:ext cx="219150" cy="137550"/>
            </a:xfrm>
            <a:custGeom>
              <a:rect b="b" l="l" r="r" t="t"/>
              <a:pathLst>
                <a:path extrusionOk="0" h="5502" w="8766">
                  <a:moveTo>
                    <a:pt x="4406" y="0"/>
                  </a:moveTo>
                  <a:cubicBezTo>
                    <a:pt x="1986" y="0"/>
                    <a:pt x="0" y="1575"/>
                    <a:pt x="0" y="3538"/>
                  </a:cubicBezTo>
                  <a:lnTo>
                    <a:pt x="0" y="5273"/>
                  </a:lnTo>
                  <a:cubicBezTo>
                    <a:pt x="0" y="5410"/>
                    <a:pt x="115" y="5501"/>
                    <a:pt x="229" y="5501"/>
                  </a:cubicBezTo>
                  <a:cubicBezTo>
                    <a:pt x="366" y="5501"/>
                    <a:pt x="457" y="5410"/>
                    <a:pt x="457" y="5273"/>
                  </a:cubicBezTo>
                  <a:lnTo>
                    <a:pt x="457" y="3538"/>
                  </a:lnTo>
                  <a:cubicBezTo>
                    <a:pt x="457" y="1826"/>
                    <a:pt x="2237" y="457"/>
                    <a:pt x="4406" y="457"/>
                  </a:cubicBezTo>
                  <a:cubicBezTo>
                    <a:pt x="6551" y="457"/>
                    <a:pt x="8286" y="1803"/>
                    <a:pt x="8286" y="3470"/>
                  </a:cubicBezTo>
                  <a:lnTo>
                    <a:pt x="8286" y="5204"/>
                  </a:lnTo>
                  <a:cubicBezTo>
                    <a:pt x="8286" y="5319"/>
                    <a:pt x="8400" y="5433"/>
                    <a:pt x="8514" y="5433"/>
                  </a:cubicBezTo>
                  <a:cubicBezTo>
                    <a:pt x="8651" y="5433"/>
                    <a:pt x="8765" y="5319"/>
                    <a:pt x="8765" y="5204"/>
                  </a:cubicBezTo>
                  <a:lnTo>
                    <a:pt x="8765" y="3470"/>
                  </a:lnTo>
                  <a:cubicBezTo>
                    <a:pt x="8765" y="1552"/>
                    <a:pt x="6802" y="0"/>
                    <a:pt x="44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0"/>
            <p:cNvSpPr/>
            <p:nvPr/>
          </p:nvSpPr>
          <p:spPr>
            <a:xfrm>
              <a:off x="1424450" y="3943525"/>
              <a:ext cx="65075" cy="90750"/>
            </a:xfrm>
            <a:custGeom>
              <a:rect b="b" l="l" r="r" t="t"/>
              <a:pathLst>
                <a:path extrusionOk="0" h="3630" w="2603">
                  <a:moveTo>
                    <a:pt x="1074" y="640"/>
                  </a:moveTo>
                  <a:cubicBezTo>
                    <a:pt x="1416" y="913"/>
                    <a:pt x="1644" y="1301"/>
                    <a:pt x="1758" y="1712"/>
                  </a:cubicBezTo>
                  <a:cubicBezTo>
                    <a:pt x="1850" y="2146"/>
                    <a:pt x="1804" y="2580"/>
                    <a:pt x="1621" y="2968"/>
                  </a:cubicBezTo>
                  <a:lnTo>
                    <a:pt x="1393" y="2831"/>
                  </a:lnTo>
                  <a:cubicBezTo>
                    <a:pt x="731" y="2420"/>
                    <a:pt x="526" y="1553"/>
                    <a:pt x="937" y="868"/>
                  </a:cubicBezTo>
                  <a:lnTo>
                    <a:pt x="1074" y="640"/>
                  </a:lnTo>
                  <a:close/>
                  <a:moveTo>
                    <a:pt x="937" y="0"/>
                  </a:moveTo>
                  <a:lnTo>
                    <a:pt x="549" y="640"/>
                  </a:lnTo>
                  <a:cubicBezTo>
                    <a:pt x="1" y="1507"/>
                    <a:pt x="252" y="2671"/>
                    <a:pt x="1142" y="3219"/>
                  </a:cubicBezTo>
                  <a:lnTo>
                    <a:pt x="1781" y="3630"/>
                  </a:lnTo>
                  <a:lnTo>
                    <a:pt x="1895" y="3424"/>
                  </a:lnTo>
                  <a:cubicBezTo>
                    <a:pt x="2603" y="2306"/>
                    <a:pt x="2261" y="822"/>
                    <a:pt x="1142" y="115"/>
                  </a:cubicBezTo>
                  <a:lnTo>
                    <a:pt x="9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0"/>
            <p:cNvSpPr/>
            <p:nvPr/>
          </p:nvSpPr>
          <p:spPr>
            <a:xfrm>
              <a:off x="1460975" y="3980675"/>
              <a:ext cx="63950" cy="50750"/>
            </a:xfrm>
            <a:custGeom>
              <a:rect b="b" l="l" r="r" t="t"/>
              <a:pathLst>
                <a:path extrusionOk="0" h="2030" w="2558">
                  <a:moveTo>
                    <a:pt x="1644" y="458"/>
                  </a:moveTo>
                  <a:cubicBezTo>
                    <a:pt x="1711" y="458"/>
                    <a:pt x="1780" y="465"/>
                    <a:pt x="1849" y="477"/>
                  </a:cubicBezTo>
                  <a:lnTo>
                    <a:pt x="2009" y="500"/>
                  </a:lnTo>
                  <a:cubicBezTo>
                    <a:pt x="1804" y="1117"/>
                    <a:pt x="1210" y="1550"/>
                    <a:pt x="548" y="1550"/>
                  </a:cubicBezTo>
                  <a:lnTo>
                    <a:pt x="571" y="1390"/>
                  </a:lnTo>
                  <a:cubicBezTo>
                    <a:pt x="652" y="844"/>
                    <a:pt x="1111" y="458"/>
                    <a:pt x="1644" y="458"/>
                  </a:cubicBezTo>
                  <a:close/>
                  <a:moveTo>
                    <a:pt x="1661" y="1"/>
                  </a:moveTo>
                  <a:cubicBezTo>
                    <a:pt x="898" y="1"/>
                    <a:pt x="238" y="541"/>
                    <a:pt x="115" y="1322"/>
                  </a:cubicBezTo>
                  <a:lnTo>
                    <a:pt x="1" y="1961"/>
                  </a:lnTo>
                  <a:lnTo>
                    <a:pt x="229" y="1984"/>
                  </a:lnTo>
                  <a:cubicBezTo>
                    <a:pt x="343" y="2007"/>
                    <a:pt x="457" y="2030"/>
                    <a:pt x="548" y="2030"/>
                  </a:cubicBezTo>
                  <a:cubicBezTo>
                    <a:pt x="1507" y="2030"/>
                    <a:pt x="2352" y="1322"/>
                    <a:pt x="2511" y="340"/>
                  </a:cubicBezTo>
                  <a:lnTo>
                    <a:pt x="2557" y="112"/>
                  </a:lnTo>
                  <a:lnTo>
                    <a:pt x="1918" y="21"/>
                  </a:lnTo>
                  <a:cubicBezTo>
                    <a:pt x="1832" y="7"/>
                    <a:pt x="1746" y="1"/>
                    <a:pt x="16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0"/>
            <p:cNvSpPr/>
            <p:nvPr/>
          </p:nvSpPr>
          <p:spPr>
            <a:xfrm>
              <a:off x="1293200" y="4069625"/>
              <a:ext cx="271650" cy="345275"/>
            </a:xfrm>
            <a:custGeom>
              <a:rect b="b" l="l" r="r" t="t"/>
              <a:pathLst>
                <a:path extrusionOk="0" h="13811" w="10866">
                  <a:moveTo>
                    <a:pt x="3653" y="1"/>
                  </a:moveTo>
                  <a:cubicBezTo>
                    <a:pt x="3461" y="1345"/>
                    <a:pt x="2542" y="1623"/>
                    <a:pt x="1793" y="1623"/>
                  </a:cubicBezTo>
                  <a:cubicBezTo>
                    <a:pt x="1652" y="1623"/>
                    <a:pt x="1516" y="1613"/>
                    <a:pt x="1393" y="1599"/>
                  </a:cubicBezTo>
                  <a:lnTo>
                    <a:pt x="1393" y="1895"/>
                  </a:lnTo>
                  <a:lnTo>
                    <a:pt x="1416" y="3059"/>
                  </a:lnTo>
                  <a:lnTo>
                    <a:pt x="1234" y="3082"/>
                  </a:lnTo>
                  <a:cubicBezTo>
                    <a:pt x="549" y="3082"/>
                    <a:pt x="1" y="3653"/>
                    <a:pt x="1" y="4360"/>
                  </a:cubicBezTo>
                  <a:lnTo>
                    <a:pt x="1" y="4429"/>
                  </a:lnTo>
                  <a:cubicBezTo>
                    <a:pt x="23" y="5122"/>
                    <a:pt x="572" y="5662"/>
                    <a:pt x="1259" y="5662"/>
                  </a:cubicBezTo>
                  <a:cubicBezTo>
                    <a:pt x="1274" y="5662"/>
                    <a:pt x="1288" y="5662"/>
                    <a:pt x="1302" y="5661"/>
                  </a:cubicBezTo>
                  <a:lnTo>
                    <a:pt x="1439" y="5661"/>
                  </a:lnTo>
                  <a:lnTo>
                    <a:pt x="1439" y="6278"/>
                  </a:lnTo>
                  <a:cubicBezTo>
                    <a:pt x="1439" y="7533"/>
                    <a:pt x="2055" y="8652"/>
                    <a:pt x="2991" y="9359"/>
                  </a:cubicBezTo>
                  <a:lnTo>
                    <a:pt x="3037" y="11436"/>
                  </a:lnTo>
                  <a:cubicBezTo>
                    <a:pt x="3059" y="12746"/>
                    <a:pt x="4155" y="13810"/>
                    <a:pt x="5483" y="13810"/>
                  </a:cubicBezTo>
                  <a:cubicBezTo>
                    <a:pt x="5497" y="13810"/>
                    <a:pt x="5511" y="13810"/>
                    <a:pt x="5525" y="13810"/>
                  </a:cubicBezTo>
                  <a:cubicBezTo>
                    <a:pt x="6849" y="13787"/>
                    <a:pt x="7921" y="12669"/>
                    <a:pt x="7899" y="11322"/>
                  </a:cubicBezTo>
                  <a:lnTo>
                    <a:pt x="7853" y="9222"/>
                  </a:lnTo>
                  <a:cubicBezTo>
                    <a:pt x="8697" y="8492"/>
                    <a:pt x="9245" y="7419"/>
                    <a:pt x="9245" y="6209"/>
                  </a:cubicBezTo>
                  <a:lnTo>
                    <a:pt x="9222" y="5479"/>
                  </a:lnTo>
                  <a:lnTo>
                    <a:pt x="9610" y="5479"/>
                  </a:lnTo>
                  <a:cubicBezTo>
                    <a:pt x="10318" y="5456"/>
                    <a:pt x="10866" y="4885"/>
                    <a:pt x="10843" y="4201"/>
                  </a:cubicBezTo>
                  <a:lnTo>
                    <a:pt x="10843" y="4109"/>
                  </a:lnTo>
                  <a:cubicBezTo>
                    <a:pt x="10820" y="3562"/>
                    <a:pt x="10478" y="3105"/>
                    <a:pt x="9976" y="2945"/>
                  </a:cubicBezTo>
                  <a:cubicBezTo>
                    <a:pt x="9879" y="2940"/>
                    <a:pt x="9792" y="2938"/>
                    <a:pt x="9713" y="2938"/>
                  </a:cubicBezTo>
                  <a:cubicBezTo>
                    <a:pt x="9083" y="2938"/>
                    <a:pt x="8984" y="3100"/>
                    <a:pt x="8903" y="3425"/>
                  </a:cubicBezTo>
                  <a:cubicBezTo>
                    <a:pt x="8901" y="3431"/>
                    <a:pt x="8897" y="3434"/>
                    <a:pt x="8893" y="3434"/>
                  </a:cubicBezTo>
                  <a:cubicBezTo>
                    <a:pt x="8805" y="3434"/>
                    <a:pt x="8304" y="2215"/>
                    <a:pt x="8195" y="2215"/>
                  </a:cubicBezTo>
                  <a:cubicBezTo>
                    <a:pt x="8112" y="2217"/>
                    <a:pt x="8031" y="2218"/>
                    <a:pt x="7951" y="2218"/>
                  </a:cubicBezTo>
                  <a:cubicBezTo>
                    <a:pt x="3916" y="2218"/>
                    <a:pt x="3653" y="1"/>
                    <a:pt x="3653" y="1"/>
                  </a:cubicBezTo>
                  <a:close/>
                </a:path>
              </a:pathLst>
            </a:custGeom>
            <a:solidFill>
              <a:srgbClr val="FFA6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0"/>
            <p:cNvSpPr/>
            <p:nvPr/>
          </p:nvSpPr>
          <p:spPr>
            <a:xfrm>
              <a:off x="1379950" y="4264925"/>
              <a:ext cx="98750" cy="92350"/>
            </a:xfrm>
            <a:custGeom>
              <a:rect b="b" l="l" r="r" t="t"/>
              <a:pathLst>
                <a:path extrusionOk="0" h="3694" w="3950">
                  <a:moveTo>
                    <a:pt x="2004" y="0"/>
                  </a:moveTo>
                  <a:cubicBezTo>
                    <a:pt x="1101" y="0"/>
                    <a:pt x="306" y="652"/>
                    <a:pt x="160" y="1570"/>
                  </a:cubicBezTo>
                  <a:cubicBezTo>
                    <a:pt x="0" y="2574"/>
                    <a:pt x="685" y="3510"/>
                    <a:pt x="1690" y="3670"/>
                  </a:cubicBezTo>
                  <a:cubicBezTo>
                    <a:pt x="1787" y="3685"/>
                    <a:pt x="1885" y="3693"/>
                    <a:pt x="1981" y="3693"/>
                  </a:cubicBezTo>
                  <a:cubicBezTo>
                    <a:pt x="2873" y="3693"/>
                    <a:pt x="3666" y="3045"/>
                    <a:pt x="3789" y="2118"/>
                  </a:cubicBezTo>
                  <a:cubicBezTo>
                    <a:pt x="3949" y="1114"/>
                    <a:pt x="3264" y="178"/>
                    <a:pt x="2260" y="18"/>
                  </a:cubicBezTo>
                  <a:cubicBezTo>
                    <a:pt x="2174" y="6"/>
                    <a:pt x="2089" y="0"/>
                    <a:pt x="2004" y="0"/>
                  </a:cubicBezTo>
                  <a:close/>
                </a:path>
              </a:pathLst>
            </a:custGeom>
            <a:solidFill>
              <a:srgbClr val="FF806D">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0"/>
            <p:cNvSpPr/>
            <p:nvPr/>
          </p:nvSpPr>
          <p:spPr>
            <a:xfrm>
              <a:off x="1529450" y="4163775"/>
              <a:ext cx="14300" cy="22300"/>
            </a:xfrm>
            <a:custGeom>
              <a:rect b="b" l="l" r="r" t="t"/>
              <a:pathLst>
                <a:path extrusionOk="0" h="892" w="572">
                  <a:moveTo>
                    <a:pt x="548" y="1"/>
                  </a:moveTo>
                  <a:cubicBezTo>
                    <a:pt x="526" y="1"/>
                    <a:pt x="480" y="1"/>
                    <a:pt x="457" y="24"/>
                  </a:cubicBezTo>
                  <a:lnTo>
                    <a:pt x="1" y="572"/>
                  </a:lnTo>
                  <a:lnTo>
                    <a:pt x="366" y="868"/>
                  </a:lnTo>
                  <a:cubicBezTo>
                    <a:pt x="366" y="891"/>
                    <a:pt x="389" y="891"/>
                    <a:pt x="412" y="891"/>
                  </a:cubicBezTo>
                  <a:cubicBezTo>
                    <a:pt x="412" y="891"/>
                    <a:pt x="434" y="891"/>
                    <a:pt x="434" y="868"/>
                  </a:cubicBezTo>
                  <a:cubicBezTo>
                    <a:pt x="457" y="846"/>
                    <a:pt x="457" y="800"/>
                    <a:pt x="434" y="777"/>
                  </a:cubicBezTo>
                  <a:lnTo>
                    <a:pt x="160" y="549"/>
                  </a:lnTo>
                  <a:lnTo>
                    <a:pt x="548" y="92"/>
                  </a:lnTo>
                  <a:cubicBezTo>
                    <a:pt x="571" y="69"/>
                    <a:pt x="571" y="24"/>
                    <a:pt x="548" y="1"/>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0"/>
            <p:cNvSpPr/>
            <p:nvPr/>
          </p:nvSpPr>
          <p:spPr>
            <a:xfrm>
              <a:off x="1314325" y="4164125"/>
              <a:ext cx="14850" cy="22500"/>
            </a:xfrm>
            <a:custGeom>
              <a:rect b="b" l="l" r="r" t="t"/>
              <a:pathLst>
                <a:path extrusionOk="0" h="900" w="594">
                  <a:moveTo>
                    <a:pt x="48" y="0"/>
                  </a:moveTo>
                  <a:cubicBezTo>
                    <a:pt x="39" y="0"/>
                    <a:pt x="30" y="3"/>
                    <a:pt x="23" y="10"/>
                  </a:cubicBezTo>
                  <a:cubicBezTo>
                    <a:pt x="1" y="33"/>
                    <a:pt x="1" y="78"/>
                    <a:pt x="23" y="101"/>
                  </a:cubicBezTo>
                  <a:lnTo>
                    <a:pt x="434" y="558"/>
                  </a:lnTo>
                  <a:lnTo>
                    <a:pt x="160" y="786"/>
                  </a:lnTo>
                  <a:cubicBezTo>
                    <a:pt x="137" y="809"/>
                    <a:pt x="137" y="854"/>
                    <a:pt x="160" y="877"/>
                  </a:cubicBezTo>
                  <a:cubicBezTo>
                    <a:pt x="183" y="877"/>
                    <a:pt x="183" y="900"/>
                    <a:pt x="206" y="900"/>
                  </a:cubicBezTo>
                  <a:cubicBezTo>
                    <a:pt x="229" y="900"/>
                    <a:pt x="229" y="877"/>
                    <a:pt x="252" y="877"/>
                  </a:cubicBezTo>
                  <a:lnTo>
                    <a:pt x="594" y="558"/>
                  </a:lnTo>
                  <a:lnTo>
                    <a:pt x="115" y="33"/>
                  </a:lnTo>
                  <a:cubicBezTo>
                    <a:pt x="99" y="17"/>
                    <a:pt x="71" y="0"/>
                    <a:pt x="48" y="0"/>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0"/>
            <p:cNvSpPr/>
            <p:nvPr/>
          </p:nvSpPr>
          <p:spPr>
            <a:xfrm>
              <a:off x="1442150" y="4136900"/>
              <a:ext cx="43950" cy="17350"/>
            </a:xfrm>
            <a:custGeom>
              <a:rect b="b" l="l" r="r" t="t"/>
              <a:pathLst>
                <a:path extrusionOk="0" h="694" w="1758">
                  <a:moveTo>
                    <a:pt x="930" y="1"/>
                  </a:moveTo>
                  <a:cubicBezTo>
                    <a:pt x="902" y="1"/>
                    <a:pt x="874" y="2"/>
                    <a:pt x="845" y="3"/>
                  </a:cubicBezTo>
                  <a:cubicBezTo>
                    <a:pt x="480" y="49"/>
                    <a:pt x="206" y="209"/>
                    <a:pt x="115" y="368"/>
                  </a:cubicBezTo>
                  <a:cubicBezTo>
                    <a:pt x="0" y="528"/>
                    <a:pt x="46" y="642"/>
                    <a:pt x="160" y="665"/>
                  </a:cubicBezTo>
                  <a:cubicBezTo>
                    <a:pt x="206" y="688"/>
                    <a:pt x="263" y="694"/>
                    <a:pt x="326" y="694"/>
                  </a:cubicBezTo>
                  <a:cubicBezTo>
                    <a:pt x="388" y="694"/>
                    <a:pt x="457" y="688"/>
                    <a:pt x="525" y="688"/>
                  </a:cubicBezTo>
                  <a:cubicBezTo>
                    <a:pt x="640" y="665"/>
                    <a:pt x="776" y="642"/>
                    <a:pt x="891" y="642"/>
                  </a:cubicBezTo>
                  <a:cubicBezTo>
                    <a:pt x="1005" y="619"/>
                    <a:pt x="1142" y="619"/>
                    <a:pt x="1256" y="619"/>
                  </a:cubicBezTo>
                  <a:cubicBezTo>
                    <a:pt x="1393" y="619"/>
                    <a:pt x="1530" y="619"/>
                    <a:pt x="1621" y="574"/>
                  </a:cubicBezTo>
                  <a:cubicBezTo>
                    <a:pt x="1712" y="528"/>
                    <a:pt x="1758" y="391"/>
                    <a:pt x="1644" y="254"/>
                  </a:cubicBezTo>
                  <a:cubicBezTo>
                    <a:pt x="1538" y="127"/>
                    <a:pt x="1276" y="1"/>
                    <a:pt x="9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0"/>
            <p:cNvSpPr/>
            <p:nvPr/>
          </p:nvSpPr>
          <p:spPr>
            <a:xfrm>
              <a:off x="1409050" y="4158650"/>
              <a:ext cx="14850" cy="36550"/>
            </a:xfrm>
            <a:custGeom>
              <a:rect b="b" l="l" r="r" t="t"/>
              <a:pathLst>
                <a:path extrusionOk="0" h="1462" w="594">
                  <a:moveTo>
                    <a:pt x="526" y="1"/>
                  </a:moveTo>
                  <a:cubicBezTo>
                    <a:pt x="503" y="1"/>
                    <a:pt x="480" y="23"/>
                    <a:pt x="480" y="46"/>
                  </a:cubicBezTo>
                  <a:lnTo>
                    <a:pt x="457" y="959"/>
                  </a:lnTo>
                  <a:lnTo>
                    <a:pt x="343" y="982"/>
                  </a:lnTo>
                  <a:cubicBezTo>
                    <a:pt x="160" y="1028"/>
                    <a:pt x="1" y="1187"/>
                    <a:pt x="1" y="1393"/>
                  </a:cubicBezTo>
                  <a:cubicBezTo>
                    <a:pt x="23" y="1439"/>
                    <a:pt x="46" y="1461"/>
                    <a:pt x="69" y="1461"/>
                  </a:cubicBezTo>
                  <a:cubicBezTo>
                    <a:pt x="92" y="1461"/>
                    <a:pt x="137" y="1439"/>
                    <a:pt x="137" y="1393"/>
                  </a:cubicBezTo>
                  <a:cubicBezTo>
                    <a:pt x="115" y="1256"/>
                    <a:pt x="229" y="1119"/>
                    <a:pt x="366" y="1096"/>
                  </a:cubicBezTo>
                  <a:lnTo>
                    <a:pt x="571" y="1073"/>
                  </a:lnTo>
                  <a:lnTo>
                    <a:pt x="594" y="46"/>
                  </a:lnTo>
                  <a:cubicBezTo>
                    <a:pt x="594" y="23"/>
                    <a:pt x="571" y="1"/>
                    <a:pt x="526" y="1"/>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0"/>
            <p:cNvSpPr/>
            <p:nvPr/>
          </p:nvSpPr>
          <p:spPr>
            <a:xfrm>
              <a:off x="1347425" y="4128925"/>
              <a:ext cx="43950" cy="16775"/>
            </a:xfrm>
            <a:custGeom>
              <a:rect b="b" l="l" r="r" t="t"/>
              <a:pathLst>
                <a:path extrusionOk="0" h="671" w="1758">
                  <a:moveTo>
                    <a:pt x="929" y="0"/>
                  </a:moveTo>
                  <a:cubicBezTo>
                    <a:pt x="902" y="0"/>
                    <a:pt x="874" y="1"/>
                    <a:pt x="845" y="3"/>
                  </a:cubicBezTo>
                  <a:cubicBezTo>
                    <a:pt x="480" y="25"/>
                    <a:pt x="206" y="185"/>
                    <a:pt x="115" y="345"/>
                  </a:cubicBezTo>
                  <a:cubicBezTo>
                    <a:pt x="0" y="505"/>
                    <a:pt x="46" y="619"/>
                    <a:pt x="160" y="642"/>
                  </a:cubicBezTo>
                  <a:cubicBezTo>
                    <a:pt x="217" y="665"/>
                    <a:pt x="274" y="670"/>
                    <a:pt x="334" y="670"/>
                  </a:cubicBezTo>
                  <a:cubicBezTo>
                    <a:pt x="394" y="670"/>
                    <a:pt x="457" y="665"/>
                    <a:pt x="525" y="665"/>
                  </a:cubicBezTo>
                  <a:cubicBezTo>
                    <a:pt x="662" y="642"/>
                    <a:pt x="776" y="619"/>
                    <a:pt x="891" y="619"/>
                  </a:cubicBezTo>
                  <a:cubicBezTo>
                    <a:pt x="1005" y="619"/>
                    <a:pt x="1142" y="596"/>
                    <a:pt x="1279" y="596"/>
                  </a:cubicBezTo>
                  <a:cubicBezTo>
                    <a:pt x="1393" y="596"/>
                    <a:pt x="1530" y="596"/>
                    <a:pt x="1644" y="550"/>
                  </a:cubicBezTo>
                  <a:cubicBezTo>
                    <a:pt x="1735" y="505"/>
                    <a:pt x="1758" y="391"/>
                    <a:pt x="1644" y="254"/>
                  </a:cubicBezTo>
                  <a:cubicBezTo>
                    <a:pt x="1517" y="127"/>
                    <a:pt x="1273" y="0"/>
                    <a:pt x="9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0"/>
            <p:cNvSpPr/>
            <p:nvPr/>
          </p:nvSpPr>
          <p:spPr>
            <a:xfrm>
              <a:off x="1455275" y="4165975"/>
              <a:ext cx="16000" cy="14475"/>
            </a:xfrm>
            <a:custGeom>
              <a:rect b="b" l="l" r="r" t="t"/>
              <a:pathLst>
                <a:path extrusionOk="0" h="579" w="640">
                  <a:moveTo>
                    <a:pt x="307" y="0"/>
                  </a:moveTo>
                  <a:cubicBezTo>
                    <a:pt x="195" y="0"/>
                    <a:pt x="96" y="64"/>
                    <a:pt x="46" y="164"/>
                  </a:cubicBezTo>
                  <a:cubicBezTo>
                    <a:pt x="0" y="324"/>
                    <a:pt x="46" y="484"/>
                    <a:pt x="206" y="552"/>
                  </a:cubicBezTo>
                  <a:cubicBezTo>
                    <a:pt x="242" y="570"/>
                    <a:pt x="279" y="579"/>
                    <a:pt x="316" y="579"/>
                  </a:cubicBezTo>
                  <a:cubicBezTo>
                    <a:pt x="420" y="579"/>
                    <a:pt x="520" y="510"/>
                    <a:pt x="571" y="392"/>
                  </a:cubicBezTo>
                  <a:cubicBezTo>
                    <a:pt x="639" y="255"/>
                    <a:pt x="571" y="96"/>
                    <a:pt x="434" y="27"/>
                  </a:cubicBezTo>
                  <a:cubicBezTo>
                    <a:pt x="391" y="9"/>
                    <a:pt x="348" y="0"/>
                    <a:pt x="3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0"/>
            <p:cNvSpPr/>
            <p:nvPr/>
          </p:nvSpPr>
          <p:spPr>
            <a:xfrm>
              <a:off x="1455275" y="4178425"/>
              <a:ext cx="16000" cy="4800"/>
            </a:xfrm>
            <a:custGeom>
              <a:rect b="b" l="l" r="r" t="t"/>
              <a:pathLst>
                <a:path extrusionOk="0" h="192" w="640">
                  <a:moveTo>
                    <a:pt x="333" y="1"/>
                  </a:moveTo>
                  <a:cubicBezTo>
                    <a:pt x="243" y="1"/>
                    <a:pt x="138" y="20"/>
                    <a:pt x="23" y="77"/>
                  </a:cubicBezTo>
                  <a:cubicBezTo>
                    <a:pt x="0" y="100"/>
                    <a:pt x="0" y="123"/>
                    <a:pt x="0" y="168"/>
                  </a:cubicBezTo>
                  <a:cubicBezTo>
                    <a:pt x="23" y="168"/>
                    <a:pt x="46" y="191"/>
                    <a:pt x="69" y="191"/>
                  </a:cubicBezTo>
                  <a:lnTo>
                    <a:pt x="92" y="191"/>
                  </a:lnTo>
                  <a:cubicBezTo>
                    <a:pt x="184" y="132"/>
                    <a:pt x="270" y="114"/>
                    <a:pt x="343" y="114"/>
                  </a:cubicBezTo>
                  <a:cubicBezTo>
                    <a:pt x="466" y="114"/>
                    <a:pt x="548" y="168"/>
                    <a:pt x="548" y="168"/>
                  </a:cubicBezTo>
                  <a:cubicBezTo>
                    <a:pt x="555" y="175"/>
                    <a:pt x="564" y="178"/>
                    <a:pt x="573" y="178"/>
                  </a:cubicBezTo>
                  <a:cubicBezTo>
                    <a:pt x="596" y="178"/>
                    <a:pt x="623" y="162"/>
                    <a:pt x="639" y="145"/>
                  </a:cubicBezTo>
                  <a:cubicBezTo>
                    <a:pt x="639" y="123"/>
                    <a:pt x="639" y="77"/>
                    <a:pt x="617" y="77"/>
                  </a:cubicBezTo>
                  <a:cubicBezTo>
                    <a:pt x="602" y="62"/>
                    <a:pt x="493" y="1"/>
                    <a:pt x="333" y="1"/>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0"/>
            <p:cNvSpPr/>
            <p:nvPr/>
          </p:nvSpPr>
          <p:spPr>
            <a:xfrm>
              <a:off x="1377675" y="4167675"/>
              <a:ext cx="16575" cy="14500"/>
            </a:xfrm>
            <a:custGeom>
              <a:rect b="b" l="l" r="r" t="t"/>
              <a:pathLst>
                <a:path extrusionOk="0" h="580" w="663">
                  <a:moveTo>
                    <a:pt x="330" y="1"/>
                  </a:moveTo>
                  <a:cubicBezTo>
                    <a:pt x="218" y="1"/>
                    <a:pt x="119" y="64"/>
                    <a:pt x="69" y="165"/>
                  </a:cubicBezTo>
                  <a:cubicBezTo>
                    <a:pt x="0" y="324"/>
                    <a:pt x="69" y="484"/>
                    <a:pt x="228" y="553"/>
                  </a:cubicBezTo>
                  <a:cubicBezTo>
                    <a:pt x="264" y="570"/>
                    <a:pt x="302" y="579"/>
                    <a:pt x="338" y="579"/>
                  </a:cubicBezTo>
                  <a:cubicBezTo>
                    <a:pt x="443" y="579"/>
                    <a:pt x="543" y="511"/>
                    <a:pt x="594" y="393"/>
                  </a:cubicBezTo>
                  <a:cubicBezTo>
                    <a:pt x="662" y="256"/>
                    <a:pt x="594" y="96"/>
                    <a:pt x="457" y="28"/>
                  </a:cubicBezTo>
                  <a:cubicBezTo>
                    <a:pt x="414" y="9"/>
                    <a:pt x="371" y="1"/>
                    <a:pt x="3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0"/>
            <p:cNvSpPr/>
            <p:nvPr/>
          </p:nvSpPr>
          <p:spPr>
            <a:xfrm>
              <a:off x="1377100" y="4180025"/>
              <a:ext cx="17700" cy="4900"/>
            </a:xfrm>
            <a:custGeom>
              <a:rect b="b" l="l" r="r" t="t"/>
              <a:pathLst>
                <a:path extrusionOk="0" h="196" w="708">
                  <a:moveTo>
                    <a:pt x="369" y="0"/>
                  </a:moveTo>
                  <a:cubicBezTo>
                    <a:pt x="277" y="0"/>
                    <a:pt x="168" y="21"/>
                    <a:pt x="46" y="81"/>
                  </a:cubicBezTo>
                  <a:cubicBezTo>
                    <a:pt x="23" y="104"/>
                    <a:pt x="0" y="150"/>
                    <a:pt x="23" y="173"/>
                  </a:cubicBezTo>
                  <a:cubicBezTo>
                    <a:pt x="46" y="196"/>
                    <a:pt x="46" y="196"/>
                    <a:pt x="69" y="196"/>
                  </a:cubicBezTo>
                  <a:lnTo>
                    <a:pt x="114" y="196"/>
                  </a:lnTo>
                  <a:cubicBezTo>
                    <a:pt x="215" y="137"/>
                    <a:pt x="310" y="118"/>
                    <a:pt x="389" y="118"/>
                  </a:cubicBezTo>
                  <a:cubicBezTo>
                    <a:pt x="526" y="118"/>
                    <a:pt x="617" y="173"/>
                    <a:pt x="617" y="173"/>
                  </a:cubicBezTo>
                  <a:cubicBezTo>
                    <a:pt x="626" y="182"/>
                    <a:pt x="639" y="188"/>
                    <a:pt x="653" y="188"/>
                  </a:cubicBezTo>
                  <a:cubicBezTo>
                    <a:pt x="673" y="188"/>
                    <a:pt x="695" y="177"/>
                    <a:pt x="708" y="150"/>
                  </a:cubicBezTo>
                  <a:cubicBezTo>
                    <a:pt x="708" y="127"/>
                    <a:pt x="708" y="104"/>
                    <a:pt x="685" y="81"/>
                  </a:cubicBezTo>
                  <a:cubicBezTo>
                    <a:pt x="670" y="81"/>
                    <a:pt x="553" y="0"/>
                    <a:pt x="369" y="0"/>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0"/>
            <p:cNvSpPr/>
            <p:nvPr/>
          </p:nvSpPr>
          <p:spPr>
            <a:xfrm>
              <a:off x="1317325" y="4180750"/>
              <a:ext cx="221275" cy="140000"/>
            </a:xfrm>
            <a:custGeom>
              <a:rect b="b" l="l" r="r" t="t"/>
              <a:pathLst>
                <a:path extrusionOk="0" h="5600" w="8851">
                  <a:moveTo>
                    <a:pt x="4431" y="1"/>
                  </a:moveTo>
                  <a:cubicBezTo>
                    <a:pt x="3957" y="1"/>
                    <a:pt x="3475" y="93"/>
                    <a:pt x="3122" y="258"/>
                  </a:cubicBezTo>
                  <a:cubicBezTo>
                    <a:pt x="1684" y="965"/>
                    <a:pt x="383" y="1011"/>
                    <a:pt x="383" y="1011"/>
                  </a:cubicBezTo>
                  <a:cubicBezTo>
                    <a:pt x="383" y="1011"/>
                    <a:pt x="0" y="5600"/>
                    <a:pt x="4304" y="5600"/>
                  </a:cubicBezTo>
                  <a:cubicBezTo>
                    <a:pt x="4336" y="5600"/>
                    <a:pt x="4368" y="5599"/>
                    <a:pt x="4400" y="5599"/>
                  </a:cubicBezTo>
                  <a:cubicBezTo>
                    <a:pt x="8851" y="5530"/>
                    <a:pt x="8303" y="965"/>
                    <a:pt x="8303" y="965"/>
                  </a:cubicBezTo>
                  <a:lnTo>
                    <a:pt x="8303" y="965"/>
                  </a:lnTo>
                  <a:cubicBezTo>
                    <a:pt x="8162" y="989"/>
                    <a:pt x="8022" y="1001"/>
                    <a:pt x="7881" y="1001"/>
                  </a:cubicBezTo>
                  <a:cubicBezTo>
                    <a:pt x="7089" y="1001"/>
                    <a:pt x="6311" y="646"/>
                    <a:pt x="5633" y="258"/>
                  </a:cubicBezTo>
                  <a:cubicBezTo>
                    <a:pt x="5313" y="81"/>
                    <a:pt x="4875" y="1"/>
                    <a:pt x="44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0"/>
            <p:cNvSpPr/>
            <p:nvPr/>
          </p:nvSpPr>
          <p:spPr>
            <a:xfrm>
              <a:off x="1383375" y="4191725"/>
              <a:ext cx="81050" cy="16600"/>
            </a:xfrm>
            <a:custGeom>
              <a:rect b="b" l="l" r="r" t="t"/>
              <a:pathLst>
                <a:path extrusionOk="0" h="664" w="3242">
                  <a:moveTo>
                    <a:pt x="1595" y="1"/>
                  </a:moveTo>
                  <a:cubicBezTo>
                    <a:pt x="1581" y="1"/>
                    <a:pt x="1566" y="1"/>
                    <a:pt x="1553" y="1"/>
                  </a:cubicBezTo>
                  <a:cubicBezTo>
                    <a:pt x="891" y="47"/>
                    <a:pt x="69" y="526"/>
                    <a:pt x="46" y="549"/>
                  </a:cubicBezTo>
                  <a:cubicBezTo>
                    <a:pt x="23" y="572"/>
                    <a:pt x="0" y="595"/>
                    <a:pt x="23" y="641"/>
                  </a:cubicBezTo>
                  <a:cubicBezTo>
                    <a:pt x="23" y="641"/>
                    <a:pt x="46" y="663"/>
                    <a:pt x="69" y="663"/>
                  </a:cubicBezTo>
                  <a:cubicBezTo>
                    <a:pt x="92" y="663"/>
                    <a:pt x="92" y="663"/>
                    <a:pt x="92" y="641"/>
                  </a:cubicBezTo>
                  <a:cubicBezTo>
                    <a:pt x="115" y="641"/>
                    <a:pt x="913" y="161"/>
                    <a:pt x="1575" y="138"/>
                  </a:cubicBezTo>
                  <a:cubicBezTo>
                    <a:pt x="1601" y="137"/>
                    <a:pt x="1627" y="136"/>
                    <a:pt x="1653" y="136"/>
                  </a:cubicBezTo>
                  <a:cubicBezTo>
                    <a:pt x="2286" y="136"/>
                    <a:pt x="3128" y="641"/>
                    <a:pt x="3150" y="641"/>
                  </a:cubicBezTo>
                  <a:cubicBezTo>
                    <a:pt x="3157" y="647"/>
                    <a:pt x="3164" y="650"/>
                    <a:pt x="3170" y="650"/>
                  </a:cubicBezTo>
                  <a:cubicBezTo>
                    <a:pt x="3186" y="650"/>
                    <a:pt x="3203" y="634"/>
                    <a:pt x="3219" y="618"/>
                  </a:cubicBezTo>
                  <a:cubicBezTo>
                    <a:pt x="3242" y="595"/>
                    <a:pt x="3242" y="549"/>
                    <a:pt x="3196" y="549"/>
                  </a:cubicBezTo>
                  <a:cubicBezTo>
                    <a:pt x="3174" y="527"/>
                    <a:pt x="2275" y="1"/>
                    <a:pt x="1595"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0"/>
            <p:cNvSpPr/>
            <p:nvPr/>
          </p:nvSpPr>
          <p:spPr>
            <a:xfrm>
              <a:off x="1421600" y="4193450"/>
              <a:ext cx="2875" cy="41700"/>
            </a:xfrm>
            <a:custGeom>
              <a:rect b="b" l="l" r="r" t="t"/>
              <a:pathLst>
                <a:path extrusionOk="0" h="1668" w="115">
                  <a:moveTo>
                    <a:pt x="46" y="1"/>
                  </a:moveTo>
                  <a:cubicBezTo>
                    <a:pt x="24" y="1"/>
                    <a:pt x="1" y="24"/>
                    <a:pt x="1" y="47"/>
                  </a:cubicBezTo>
                  <a:lnTo>
                    <a:pt x="1" y="1599"/>
                  </a:lnTo>
                  <a:cubicBezTo>
                    <a:pt x="1" y="1622"/>
                    <a:pt x="24" y="1667"/>
                    <a:pt x="46" y="1667"/>
                  </a:cubicBezTo>
                  <a:cubicBezTo>
                    <a:pt x="92" y="1667"/>
                    <a:pt x="115" y="1622"/>
                    <a:pt x="115" y="1599"/>
                  </a:cubicBezTo>
                  <a:lnTo>
                    <a:pt x="115" y="47"/>
                  </a:lnTo>
                  <a:cubicBezTo>
                    <a:pt x="115" y="24"/>
                    <a:pt x="92" y="1"/>
                    <a:pt x="46"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0"/>
            <p:cNvSpPr/>
            <p:nvPr/>
          </p:nvSpPr>
          <p:spPr>
            <a:xfrm>
              <a:off x="1389075" y="4247100"/>
              <a:ext cx="64500" cy="5725"/>
            </a:xfrm>
            <a:custGeom>
              <a:rect b="b" l="l" r="r" t="t"/>
              <a:pathLst>
                <a:path extrusionOk="0" h="229" w="2580">
                  <a:moveTo>
                    <a:pt x="2511" y="0"/>
                  </a:moveTo>
                  <a:lnTo>
                    <a:pt x="69" y="115"/>
                  </a:lnTo>
                  <a:cubicBezTo>
                    <a:pt x="23" y="115"/>
                    <a:pt x="1" y="137"/>
                    <a:pt x="1" y="160"/>
                  </a:cubicBezTo>
                  <a:cubicBezTo>
                    <a:pt x="1" y="206"/>
                    <a:pt x="46" y="229"/>
                    <a:pt x="69" y="229"/>
                  </a:cubicBezTo>
                  <a:lnTo>
                    <a:pt x="2511" y="115"/>
                  </a:lnTo>
                  <a:cubicBezTo>
                    <a:pt x="2557" y="115"/>
                    <a:pt x="2580" y="92"/>
                    <a:pt x="2580" y="46"/>
                  </a:cubicBezTo>
                  <a:cubicBezTo>
                    <a:pt x="2557" y="23"/>
                    <a:pt x="2534" y="0"/>
                    <a:pt x="2511"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0"/>
            <p:cNvSpPr/>
            <p:nvPr/>
          </p:nvSpPr>
          <p:spPr>
            <a:xfrm>
              <a:off x="1391925" y="4280200"/>
              <a:ext cx="63950" cy="5725"/>
            </a:xfrm>
            <a:custGeom>
              <a:rect b="b" l="l" r="r" t="t"/>
              <a:pathLst>
                <a:path extrusionOk="0" h="229" w="2558">
                  <a:moveTo>
                    <a:pt x="2489" y="0"/>
                  </a:moveTo>
                  <a:lnTo>
                    <a:pt x="46" y="114"/>
                  </a:lnTo>
                  <a:cubicBezTo>
                    <a:pt x="24" y="114"/>
                    <a:pt x="1" y="137"/>
                    <a:pt x="1" y="183"/>
                  </a:cubicBezTo>
                  <a:cubicBezTo>
                    <a:pt x="1" y="206"/>
                    <a:pt x="24" y="229"/>
                    <a:pt x="46" y="229"/>
                  </a:cubicBezTo>
                  <a:lnTo>
                    <a:pt x="2489" y="114"/>
                  </a:lnTo>
                  <a:cubicBezTo>
                    <a:pt x="2534" y="114"/>
                    <a:pt x="2557" y="92"/>
                    <a:pt x="2557" y="69"/>
                  </a:cubicBezTo>
                  <a:cubicBezTo>
                    <a:pt x="2557" y="23"/>
                    <a:pt x="2534" y="0"/>
                    <a:pt x="2489"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0"/>
            <p:cNvSpPr/>
            <p:nvPr/>
          </p:nvSpPr>
          <p:spPr>
            <a:xfrm>
              <a:off x="1325175" y="4142250"/>
              <a:ext cx="27400" cy="62650"/>
            </a:xfrm>
            <a:custGeom>
              <a:rect b="b" l="l" r="r" t="t"/>
              <a:pathLst>
                <a:path extrusionOk="0" h="2506" w="1096">
                  <a:moveTo>
                    <a:pt x="69" y="0"/>
                  </a:moveTo>
                  <a:cubicBezTo>
                    <a:pt x="52" y="0"/>
                    <a:pt x="34" y="6"/>
                    <a:pt x="23" y="17"/>
                  </a:cubicBezTo>
                  <a:cubicBezTo>
                    <a:pt x="0" y="40"/>
                    <a:pt x="0" y="63"/>
                    <a:pt x="23" y="86"/>
                  </a:cubicBezTo>
                  <a:cubicBezTo>
                    <a:pt x="23" y="109"/>
                    <a:pt x="776" y="885"/>
                    <a:pt x="982" y="2437"/>
                  </a:cubicBezTo>
                  <a:cubicBezTo>
                    <a:pt x="982" y="2483"/>
                    <a:pt x="1005" y="2505"/>
                    <a:pt x="1027" y="2505"/>
                  </a:cubicBezTo>
                  <a:lnTo>
                    <a:pt x="1050" y="2505"/>
                  </a:lnTo>
                  <a:cubicBezTo>
                    <a:pt x="1073" y="2483"/>
                    <a:pt x="1096" y="2460"/>
                    <a:pt x="1096" y="2437"/>
                  </a:cubicBezTo>
                  <a:cubicBezTo>
                    <a:pt x="890" y="839"/>
                    <a:pt x="137" y="40"/>
                    <a:pt x="114" y="17"/>
                  </a:cubicBezTo>
                  <a:cubicBezTo>
                    <a:pt x="103" y="6"/>
                    <a:pt x="86" y="0"/>
                    <a:pt x="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0"/>
            <p:cNvSpPr/>
            <p:nvPr/>
          </p:nvSpPr>
          <p:spPr>
            <a:xfrm>
              <a:off x="1494650" y="4146675"/>
              <a:ext cx="24550" cy="59375"/>
            </a:xfrm>
            <a:custGeom>
              <a:rect b="b" l="l" r="r" t="t"/>
              <a:pathLst>
                <a:path extrusionOk="0" h="2375" w="982">
                  <a:moveTo>
                    <a:pt x="913" y="0"/>
                  </a:moveTo>
                  <a:cubicBezTo>
                    <a:pt x="868" y="23"/>
                    <a:pt x="0" y="274"/>
                    <a:pt x="0" y="2306"/>
                  </a:cubicBezTo>
                  <a:cubicBezTo>
                    <a:pt x="0" y="2351"/>
                    <a:pt x="23" y="2374"/>
                    <a:pt x="46" y="2374"/>
                  </a:cubicBezTo>
                  <a:cubicBezTo>
                    <a:pt x="92" y="2374"/>
                    <a:pt x="114" y="2351"/>
                    <a:pt x="114" y="2306"/>
                  </a:cubicBezTo>
                  <a:cubicBezTo>
                    <a:pt x="114" y="388"/>
                    <a:pt x="913" y="137"/>
                    <a:pt x="936" y="114"/>
                  </a:cubicBezTo>
                  <a:cubicBezTo>
                    <a:pt x="959" y="114"/>
                    <a:pt x="982" y="92"/>
                    <a:pt x="982" y="46"/>
                  </a:cubicBezTo>
                  <a:cubicBezTo>
                    <a:pt x="959" y="23"/>
                    <a:pt x="936" y="0"/>
                    <a:pt x="9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0"/>
            <p:cNvSpPr/>
            <p:nvPr/>
          </p:nvSpPr>
          <p:spPr>
            <a:xfrm>
              <a:off x="1322875" y="4326425"/>
              <a:ext cx="209450" cy="160150"/>
            </a:xfrm>
            <a:custGeom>
              <a:rect b="b" l="l" r="r" t="t"/>
              <a:pathLst>
                <a:path extrusionOk="0" h="6406" w="8378">
                  <a:moveTo>
                    <a:pt x="1941" y="0"/>
                  </a:moveTo>
                  <a:cubicBezTo>
                    <a:pt x="1736" y="0"/>
                    <a:pt x="1576" y="160"/>
                    <a:pt x="1576" y="365"/>
                  </a:cubicBezTo>
                  <a:lnTo>
                    <a:pt x="1576" y="890"/>
                  </a:lnTo>
                  <a:lnTo>
                    <a:pt x="1" y="890"/>
                  </a:lnTo>
                  <a:cubicBezTo>
                    <a:pt x="412" y="1872"/>
                    <a:pt x="1530" y="4611"/>
                    <a:pt x="1530" y="4611"/>
                  </a:cubicBezTo>
                  <a:lnTo>
                    <a:pt x="1576" y="4702"/>
                  </a:lnTo>
                  <a:cubicBezTo>
                    <a:pt x="2094" y="5841"/>
                    <a:pt x="3153" y="6406"/>
                    <a:pt x="4210" y="6406"/>
                  </a:cubicBezTo>
                  <a:cubicBezTo>
                    <a:pt x="5293" y="6406"/>
                    <a:pt x="6375" y="5812"/>
                    <a:pt x="6871" y="4634"/>
                  </a:cubicBezTo>
                  <a:lnTo>
                    <a:pt x="6894" y="4611"/>
                  </a:lnTo>
                  <a:lnTo>
                    <a:pt x="8378" y="890"/>
                  </a:lnTo>
                  <a:lnTo>
                    <a:pt x="6780" y="890"/>
                  </a:lnTo>
                  <a:lnTo>
                    <a:pt x="6780" y="365"/>
                  </a:lnTo>
                  <a:cubicBezTo>
                    <a:pt x="6780" y="160"/>
                    <a:pt x="6597" y="0"/>
                    <a:pt x="63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0"/>
            <p:cNvSpPr/>
            <p:nvPr/>
          </p:nvSpPr>
          <p:spPr>
            <a:xfrm>
              <a:off x="1362250" y="4443975"/>
              <a:ext cx="130150" cy="42475"/>
            </a:xfrm>
            <a:custGeom>
              <a:rect b="b" l="l" r="r" t="t"/>
              <a:pathLst>
                <a:path extrusionOk="0" h="1699" w="5206">
                  <a:moveTo>
                    <a:pt x="1" y="0"/>
                  </a:moveTo>
                  <a:cubicBezTo>
                    <a:pt x="515" y="1134"/>
                    <a:pt x="1573" y="1699"/>
                    <a:pt x="2634" y="1699"/>
                  </a:cubicBezTo>
                  <a:cubicBezTo>
                    <a:pt x="3646" y="1699"/>
                    <a:pt x="4659" y="1185"/>
                    <a:pt x="5205" y="160"/>
                  </a:cubicBezTo>
                  <a:lnTo>
                    <a:pt x="50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0"/>
            <p:cNvSpPr/>
            <p:nvPr/>
          </p:nvSpPr>
          <p:spPr>
            <a:xfrm>
              <a:off x="1150550" y="4340125"/>
              <a:ext cx="656825" cy="523275"/>
            </a:xfrm>
            <a:custGeom>
              <a:rect b="b" l="l" r="r" t="t"/>
              <a:pathLst>
                <a:path extrusionOk="0" h="20931" w="26273">
                  <a:moveTo>
                    <a:pt x="18192" y="9640"/>
                  </a:moveTo>
                  <a:cubicBezTo>
                    <a:pt x="18257" y="9640"/>
                    <a:pt x="18324" y="9665"/>
                    <a:pt x="18375" y="9724"/>
                  </a:cubicBezTo>
                  <a:lnTo>
                    <a:pt x="18854" y="10271"/>
                  </a:lnTo>
                  <a:lnTo>
                    <a:pt x="18854" y="10294"/>
                  </a:lnTo>
                  <a:lnTo>
                    <a:pt x="18010" y="10317"/>
                  </a:lnTo>
                  <a:cubicBezTo>
                    <a:pt x="18010" y="10203"/>
                    <a:pt x="17987" y="10066"/>
                    <a:pt x="17964" y="9929"/>
                  </a:cubicBezTo>
                  <a:cubicBezTo>
                    <a:pt x="17917" y="9758"/>
                    <a:pt x="18051" y="9640"/>
                    <a:pt x="18192" y="9640"/>
                  </a:cubicBezTo>
                  <a:close/>
                  <a:moveTo>
                    <a:pt x="4589" y="11687"/>
                  </a:moveTo>
                  <a:lnTo>
                    <a:pt x="4589" y="11687"/>
                  </a:lnTo>
                  <a:cubicBezTo>
                    <a:pt x="4657" y="11801"/>
                    <a:pt x="4748" y="11915"/>
                    <a:pt x="4862" y="12029"/>
                  </a:cubicBezTo>
                  <a:lnTo>
                    <a:pt x="4611" y="12029"/>
                  </a:lnTo>
                  <a:lnTo>
                    <a:pt x="4589" y="11687"/>
                  </a:lnTo>
                  <a:close/>
                  <a:moveTo>
                    <a:pt x="6757" y="0"/>
                  </a:moveTo>
                  <a:cubicBezTo>
                    <a:pt x="3676" y="46"/>
                    <a:pt x="1119" y="2397"/>
                    <a:pt x="800" y="5455"/>
                  </a:cubicBezTo>
                  <a:lnTo>
                    <a:pt x="457" y="8559"/>
                  </a:lnTo>
                  <a:lnTo>
                    <a:pt x="1" y="14197"/>
                  </a:lnTo>
                  <a:cubicBezTo>
                    <a:pt x="46" y="16221"/>
                    <a:pt x="1752" y="17691"/>
                    <a:pt x="3700" y="17691"/>
                  </a:cubicBezTo>
                  <a:cubicBezTo>
                    <a:pt x="3730" y="17691"/>
                    <a:pt x="3760" y="17690"/>
                    <a:pt x="3790" y="17690"/>
                  </a:cubicBezTo>
                  <a:lnTo>
                    <a:pt x="3790" y="20931"/>
                  </a:lnTo>
                  <a:lnTo>
                    <a:pt x="18375" y="20931"/>
                  </a:lnTo>
                  <a:lnTo>
                    <a:pt x="18375" y="15727"/>
                  </a:lnTo>
                  <a:lnTo>
                    <a:pt x="20201" y="15727"/>
                  </a:lnTo>
                  <a:cubicBezTo>
                    <a:pt x="24424" y="15407"/>
                    <a:pt x="26273" y="10568"/>
                    <a:pt x="24789" y="8742"/>
                  </a:cubicBezTo>
                  <a:lnTo>
                    <a:pt x="22438" y="6003"/>
                  </a:lnTo>
                  <a:lnTo>
                    <a:pt x="19128" y="2146"/>
                  </a:lnTo>
                  <a:cubicBezTo>
                    <a:pt x="17919" y="776"/>
                    <a:pt x="17325" y="68"/>
                    <a:pt x="15568" y="0"/>
                  </a:cubicBezTo>
                  <a:cubicBezTo>
                    <a:pt x="15476" y="0"/>
                    <a:pt x="15385" y="68"/>
                    <a:pt x="15339" y="160"/>
                  </a:cubicBezTo>
                  <a:lnTo>
                    <a:pt x="15271" y="342"/>
                  </a:lnTo>
                  <a:lnTo>
                    <a:pt x="13787" y="4063"/>
                  </a:lnTo>
                  <a:lnTo>
                    <a:pt x="13764" y="4086"/>
                  </a:lnTo>
                  <a:cubicBezTo>
                    <a:pt x="13741" y="4177"/>
                    <a:pt x="13696" y="4245"/>
                    <a:pt x="13673" y="4314"/>
                  </a:cubicBezTo>
                  <a:cubicBezTo>
                    <a:pt x="13127" y="5339"/>
                    <a:pt x="12114" y="5853"/>
                    <a:pt x="11102" y="5853"/>
                  </a:cubicBezTo>
                  <a:cubicBezTo>
                    <a:pt x="10041" y="5853"/>
                    <a:pt x="8983" y="5288"/>
                    <a:pt x="8469" y="4154"/>
                  </a:cubicBezTo>
                  <a:lnTo>
                    <a:pt x="8423" y="4063"/>
                  </a:lnTo>
                  <a:cubicBezTo>
                    <a:pt x="8423" y="4063"/>
                    <a:pt x="7305" y="1324"/>
                    <a:pt x="6894" y="342"/>
                  </a:cubicBezTo>
                  <a:cubicBezTo>
                    <a:pt x="6803" y="137"/>
                    <a:pt x="6757" y="0"/>
                    <a:pt x="6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0"/>
            <p:cNvSpPr/>
            <p:nvPr/>
          </p:nvSpPr>
          <p:spPr>
            <a:xfrm>
              <a:off x="1560850" y="4456525"/>
              <a:ext cx="67925" cy="127850"/>
            </a:xfrm>
            <a:custGeom>
              <a:rect b="b" l="l" r="r" t="t"/>
              <a:pathLst>
                <a:path extrusionOk="0" h="5114" w="2717">
                  <a:moveTo>
                    <a:pt x="0" y="0"/>
                  </a:moveTo>
                  <a:lnTo>
                    <a:pt x="137" y="434"/>
                  </a:lnTo>
                  <a:lnTo>
                    <a:pt x="2100" y="5068"/>
                  </a:lnTo>
                  <a:lnTo>
                    <a:pt x="2716" y="5113"/>
                  </a:lnTo>
                  <a:lnTo>
                    <a:pt x="183" y="23"/>
                  </a:lnTo>
                  <a:lnTo>
                    <a:pt x="0"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0"/>
            <p:cNvSpPr/>
            <p:nvPr/>
          </p:nvSpPr>
          <p:spPr>
            <a:xfrm>
              <a:off x="1391350" y="4558100"/>
              <a:ext cx="150675" cy="31400"/>
            </a:xfrm>
            <a:custGeom>
              <a:rect b="b" l="l" r="r" t="t"/>
              <a:pathLst>
                <a:path extrusionOk="0" h="1256" w="6027">
                  <a:moveTo>
                    <a:pt x="115" y="0"/>
                  </a:moveTo>
                  <a:lnTo>
                    <a:pt x="1" y="206"/>
                  </a:lnTo>
                  <a:lnTo>
                    <a:pt x="5616" y="1256"/>
                  </a:lnTo>
                  <a:lnTo>
                    <a:pt x="6027" y="1050"/>
                  </a:lnTo>
                  <a:lnTo>
                    <a:pt x="115"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0"/>
            <p:cNvSpPr/>
            <p:nvPr/>
          </p:nvSpPr>
          <p:spPr>
            <a:xfrm>
              <a:off x="1277800" y="4469075"/>
              <a:ext cx="28550" cy="143825"/>
            </a:xfrm>
            <a:custGeom>
              <a:rect b="b" l="l" r="r" t="t"/>
              <a:pathLst>
                <a:path extrusionOk="0" h="5753" w="1142">
                  <a:moveTo>
                    <a:pt x="1005" y="1"/>
                  </a:moveTo>
                  <a:lnTo>
                    <a:pt x="891" y="434"/>
                  </a:lnTo>
                  <a:lnTo>
                    <a:pt x="1" y="5387"/>
                  </a:lnTo>
                  <a:lnTo>
                    <a:pt x="503" y="5752"/>
                  </a:lnTo>
                  <a:lnTo>
                    <a:pt x="1142" y="115"/>
                  </a:lnTo>
                  <a:lnTo>
                    <a:pt x="1005" y="1"/>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0"/>
            <p:cNvSpPr/>
            <p:nvPr/>
          </p:nvSpPr>
          <p:spPr>
            <a:xfrm>
              <a:off x="1383950" y="4673925"/>
              <a:ext cx="226000" cy="74225"/>
            </a:xfrm>
            <a:custGeom>
              <a:rect b="b" l="l" r="r" t="t"/>
              <a:pathLst>
                <a:path extrusionOk="0" h="2969" w="9040">
                  <a:moveTo>
                    <a:pt x="0" y="1"/>
                  </a:moveTo>
                  <a:lnTo>
                    <a:pt x="0" y="1"/>
                  </a:lnTo>
                  <a:cubicBezTo>
                    <a:pt x="114" y="434"/>
                    <a:pt x="457" y="800"/>
                    <a:pt x="890" y="914"/>
                  </a:cubicBezTo>
                  <a:lnTo>
                    <a:pt x="9039" y="2968"/>
                  </a:lnTo>
                  <a:lnTo>
                    <a:pt x="9039" y="2329"/>
                  </a:lnTo>
                  <a:lnTo>
                    <a:pt x="0" y="1"/>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0"/>
            <p:cNvSpPr/>
            <p:nvPr/>
          </p:nvSpPr>
          <p:spPr>
            <a:xfrm>
              <a:off x="1244150" y="4725850"/>
              <a:ext cx="288175" cy="66225"/>
            </a:xfrm>
            <a:custGeom>
              <a:rect b="b" l="l" r="r" t="t"/>
              <a:pathLst>
                <a:path extrusionOk="0" h="2649" w="11527">
                  <a:moveTo>
                    <a:pt x="11093" y="1"/>
                  </a:moveTo>
                  <a:lnTo>
                    <a:pt x="0" y="2283"/>
                  </a:lnTo>
                  <a:lnTo>
                    <a:pt x="0" y="2649"/>
                  </a:lnTo>
                  <a:lnTo>
                    <a:pt x="11527" y="138"/>
                  </a:lnTo>
                  <a:lnTo>
                    <a:pt x="11093" y="1"/>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0"/>
            <p:cNvSpPr/>
            <p:nvPr/>
          </p:nvSpPr>
          <p:spPr>
            <a:xfrm>
              <a:off x="1278375" y="4563475"/>
              <a:ext cx="83350" cy="57125"/>
            </a:xfrm>
            <a:custGeom>
              <a:rect b="b" l="l" r="r" t="t"/>
              <a:pathLst>
                <a:path extrusionOk="0" h="2285" w="3334">
                  <a:moveTo>
                    <a:pt x="968" y="1"/>
                  </a:moveTo>
                  <a:cubicBezTo>
                    <a:pt x="815" y="1"/>
                    <a:pt x="666" y="26"/>
                    <a:pt x="526" y="82"/>
                  </a:cubicBezTo>
                  <a:cubicBezTo>
                    <a:pt x="526" y="82"/>
                    <a:pt x="1" y="356"/>
                    <a:pt x="480" y="744"/>
                  </a:cubicBezTo>
                  <a:cubicBezTo>
                    <a:pt x="959" y="1132"/>
                    <a:pt x="1872" y="1680"/>
                    <a:pt x="2009" y="2068"/>
                  </a:cubicBezTo>
                  <a:cubicBezTo>
                    <a:pt x="2069" y="2237"/>
                    <a:pt x="2098" y="2285"/>
                    <a:pt x="2112" y="2285"/>
                  </a:cubicBezTo>
                  <a:cubicBezTo>
                    <a:pt x="2131" y="2285"/>
                    <a:pt x="2123" y="2205"/>
                    <a:pt x="2123" y="2205"/>
                  </a:cubicBezTo>
                  <a:lnTo>
                    <a:pt x="3333" y="1246"/>
                  </a:lnTo>
                  <a:cubicBezTo>
                    <a:pt x="3333" y="1246"/>
                    <a:pt x="2053" y="1"/>
                    <a:pt x="9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0"/>
            <p:cNvSpPr/>
            <p:nvPr/>
          </p:nvSpPr>
          <p:spPr>
            <a:xfrm>
              <a:off x="1286925" y="4577750"/>
              <a:ext cx="83350" cy="57125"/>
            </a:xfrm>
            <a:custGeom>
              <a:rect b="b" l="l" r="r" t="t"/>
              <a:pathLst>
                <a:path extrusionOk="0" h="2285" w="3334">
                  <a:moveTo>
                    <a:pt x="968" y="1"/>
                  </a:moveTo>
                  <a:cubicBezTo>
                    <a:pt x="816" y="1"/>
                    <a:pt x="667" y="25"/>
                    <a:pt x="526" y="82"/>
                  </a:cubicBezTo>
                  <a:cubicBezTo>
                    <a:pt x="526" y="82"/>
                    <a:pt x="1" y="356"/>
                    <a:pt x="480" y="744"/>
                  </a:cubicBezTo>
                  <a:cubicBezTo>
                    <a:pt x="960" y="1132"/>
                    <a:pt x="1895" y="1679"/>
                    <a:pt x="2032" y="2067"/>
                  </a:cubicBezTo>
                  <a:cubicBezTo>
                    <a:pt x="2092" y="2237"/>
                    <a:pt x="2117" y="2284"/>
                    <a:pt x="2126" y="2284"/>
                  </a:cubicBezTo>
                  <a:cubicBezTo>
                    <a:pt x="2138" y="2284"/>
                    <a:pt x="2124" y="2204"/>
                    <a:pt x="2124" y="2204"/>
                  </a:cubicBezTo>
                  <a:lnTo>
                    <a:pt x="3333" y="1246"/>
                  </a:lnTo>
                  <a:cubicBezTo>
                    <a:pt x="3333" y="1246"/>
                    <a:pt x="2053" y="1"/>
                    <a:pt x="968"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0"/>
            <p:cNvSpPr/>
            <p:nvPr/>
          </p:nvSpPr>
          <p:spPr>
            <a:xfrm>
              <a:off x="1217900" y="4501025"/>
              <a:ext cx="89025" cy="59525"/>
            </a:xfrm>
            <a:custGeom>
              <a:rect b="b" l="l" r="r" t="t"/>
              <a:pathLst>
                <a:path extrusionOk="0" h="2381" w="3561">
                  <a:moveTo>
                    <a:pt x="2534" y="1"/>
                  </a:moveTo>
                  <a:cubicBezTo>
                    <a:pt x="2488" y="1"/>
                    <a:pt x="571" y="594"/>
                    <a:pt x="91" y="754"/>
                  </a:cubicBezTo>
                  <a:cubicBezTo>
                    <a:pt x="46" y="754"/>
                    <a:pt x="0" y="822"/>
                    <a:pt x="23" y="891"/>
                  </a:cubicBezTo>
                  <a:lnTo>
                    <a:pt x="160" y="1644"/>
                  </a:lnTo>
                  <a:cubicBezTo>
                    <a:pt x="183" y="1690"/>
                    <a:pt x="228" y="1735"/>
                    <a:pt x="297" y="1735"/>
                  </a:cubicBezTo>
                  <a:lnTo>
                    <a:pt x="1415" y="1690"/>
                  </a:lnTo>
                  <a:cubicBezTo>
                    <a:pt x="1484" y="1690"/>
                    <a:pt x="1529" y="1735"/>
                    <a:pt x="1552" y="1781"/>
                  </a:cubicBezTo>
                  <a:lnTo>
                    <a:pt x="1666" y="2283"/>
                  </a:lnTo>
                  <a:cubicBezTo>
                    <a:pt x="1685" y="2340"/>
                    <a:pt x="1735" y="2380"/>
                    <a:pt x="1790" y="2380"/>
                  </a:cubicBezTo>
                  <a:cubicBezTo>
                    <a:pt x="1802" y="2380"/>
                    <a:pt x="1814" y="2379"/>
                    <a:pt x="1826" y="2375"/>
                  </a:cubicBezTo>
                  <a:lnTo>
                    <a:pt x="2693" y="2078"/>
                  </a:lnTo>
                  <a:cubicBezTo>
                    <a:pt x="2739" y="2055"/>
                    <a:pt x="2785" y="2009"/>
                    <a:pt x="2785" y="1941"/>
                  </a:cubicBezTo>
                  <a:lnTo>
                    <a:pt x="2716" y="1256"/>
                  </a:lnTo>
                  <a:cubicBezTo>
                    <a:pt x="2716" y="1210"/>
                    <a:pt x="2739" y="1165"/>
                    <a:pt x="2785" y="1142"/>
                  </a:cubicBezTo>
                  <a:lnTo>
                    <a:pt x="3469" y="800"/>
                  </a:lnTo>
                  <a:cubicBezTo>
                    <a:pt x="3538" y="754"/>
                    <a:pt x="3561" y="685"/>
                    <a:pt x="3538" y="640"/>
                  </a:cubicBezTo>
                  <a:lnTo>
                    <a:pt x="3447" y="389"/>
                  </a:lnTo>
                  <a:cubicBezTo>
                    <a:pt x="3424" y="366"/>
                    <a:pt x="3401" y="343"/>
                    <a:pt x="3378" y="320"/>
                  </a:cubicBezTo>
                  <a:cubicBezTo>
                    <a:pt x="3196" y="252"/>
                    <a:pt x="2579" y="1"/>
                    <a:pt x="25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0"/>
            <p:cNvSpPr/>
            <p:nvPr/>
          </p:nvSpPr>
          <p:spPr>
            <a:xfrm>
              <a:off x="1208750" y="4523275"/>
              <a:ext cx="13725" cy="19425"/>
            </a:xfrm>
            <a:custGeom>
              <a:rect b="b" l="l" r="r" t="t"/>
              <a:pathLst>
                <a:path extrusionOk="0" h="777" w="549">
                  <a:moveTo>
                    <a:pt x="366" y="1"/>
                  </a:moveTo>
                  <a:lnTo>
                    <a:pt x="92" y="161"/>
                  </a:lnTo>
                  <a:cubicBezTo>
                    <a:pt x="46" y="206"/>
                    <a:pt x="1" y="275"/>
                    <a:pt x="24" y="320"/>
                  </a:cubicBezTo>
                  <a:lnTo>
                    <a:pt x="46" y="503"/>
                  </a:lnTo>
                  <a:cubicBezTo>
                    <a:pt x="46" y="617"/>
                    <a:pt x="115" y="686"/>
                    <a:pt x="229" y="708"/>
                  </a:cubicBezTo>
                  <a:lnTo>
                    <a:pt x="549" y="777"/>
                  </a:lnTo>
                  <a:lnTo>
                    <a:pt x="3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0"/>
            <p:cNvSpPr/>
            <p:nvPr/>
          </p:nvSpPr>
          <p:spPr>
            <a:xfrm>
              <a:off x="1229300" y="4544400"/>
              <a:ext cx="17150" cy="33700"/>
            </a:xfrm>
            <a:custGeom>
              <a:rect b="b" l="l" r="r" t="t"/>
              <a:pathLst>
                <a:path extrusionOk="0" h="1348" w="686">
                  <a:moveTo>
                    <a:pt x="46" y="0"/>
                  </a:moveTo>
                  <a:lnTo>
                    <a:pt x="252" y="503"/>
                  </a:lnTo>
                  <a:lnTo>
                    <a:pt x="1" y="1301"/>
                  </a:lnTo>
                  <a:lnTo>
                    <a:pt x="160" y="1347"/>
                  </a:lnTo>
                  <a:lnTo>
                    <a:pt x="640" y="503"/>
                  </a:lnTo>
                  <a:cubicBezTo>
                    <a:pt x="662" y="434"/>
                    <a:pt x="685" y="366"/>
                    <a:pt x="640" y="297"/>
                  </a:cubicBezTo>
                  <a:lnTo>
                    <a:pt x="50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0"/>
            <p:cNvSpPr/>
            <p:nvPr/>
          </p:nvSpPr>
          <p:spPr>
            <a:xfrm>
              <a:off x="1228150" y="4561125"/>
              <a:ext cx="135850" cy="208450"/>
            </a:xfrm>
            <a:custGeom>
              <a:rect b="b" l="l" r="r" t="t"/>
              <a:pathLst>
                <a:path extrusionOk="0" h="8338" w="5434">
                  <a:moveTo>
                    <a:pt x="2508" y="1"/>
                  </a:moveTo>
                  <a:cubicBezTo>
                    <a:pt x="2389" y="1"/>
                    <a:pt x="2268" y="13"/>
                    <a:pt x="2146" y="39"/>
                  </a:cubicBezTo>
                  <a:lnTo>
                    <a:pt x="1622" y="130"/>
                  </a:lnTo>
                  <a:cubicBezTo>
                    <a:pt x="640" y="336"/>
                    <a:pt x="1" y="1294"/>
                    <a:pt x="206" y="2253"/>
                  </a:cubicBezTo>
                  <a:lnTo>
                    <a:pt x="1325" y="7891"/>
                  </a:lnTo>
                  <a:cubicBezTo>
                    <a:pt x="1364" y="8149"/>
                    <a:pt x="1594" y="8338"/>
                    <a:pt x="1848" y="8338"/>
                  </a:cubicBezTo>
                  <a:cubicBezTo>
                    <a:pt x="1886" y="8338"/>
                    <a:pt x="1925" y="8334"/>
                    <a:pt x="1964" y="8325"/>
                  </a:cubicBezTo>
                  <a:lnTo>
                    <a:pt x="4977" y="7731"/>
                  </a:lnTo>
                  <a:cubicBezTo>
                    <a:pt x="5251" y="7663"/>
                    <a:pt x="5433" y="7389"/>
                    <a:pt x="5388" y="7115"/>
                  </a:cubicBezTo>
                  <a:lnTo>
                    <a:pt x="4269" y="1454"/>
                  </a:lnTo>
                  <a:cubicBezTo>
                    <a:pt x="4090" y="597"/>
                    <a:pt x="3335" y="1"/>
                    <a:pt x="25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0"/>
            <p:cNvSpPr/>
            <p:nvPr/>
          </p:nvSpPr>
          <p:spPr>
            <a:xfrm>
              <a:off x="1233875" y="4602025"/>
              <a:ext cx="118700" cy="104450"/>
            </a:xfrm>
            <a:custGeom>
              <a:rect b="b" l="l" r="r" t="t"/>
              <a:pathLst>
                <a:path extrusionOk="0" h="4178" w="4748">
                  <a:moveTo>
                    <a:pt x="4063" y="1"/>
                  </a:moveTo>
                  <a:lnTo>
                    <a:pt x="0" y="800"/>
                  </a:lnTo>
                  <a:lnTo>
                    <a:pt x="685" y="4178"/>
                  </a:lnTo>
                  <a:lnTo>
                    <a:pt x="4748" y="3356"/>
                  </a:lnTo>
                  <a:lnTo>
                    <a:pt x="406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0"/>
            <p:cNvSpPr/>
            <p:nvPr/>
          </p:nvSpPr>
          <p:spPr>
            <a:xfrm>
              <a:off x="1236725" y="4615725"/>
              <a:ext cx="112425" cy="75350"/>
            </a:xfrm>
            <a:custGeom>
              <a:rect b="b" l="l" r="r" t="t"/>
              <a:pathLst>
                <a:path extrusionOk="0" h="3014" w="4497">
                  <a:moveTo>
                    <a:pt x="4063" y="1"/>
                  </a:moveTo>
                  <a:lnTo>
                    <a:pt x="0" y="822"/>
                  </a:lnTo>
                  <a:lnTo>
                    <a:pt x="434" y="3014"/>
                  </a:lnTo>
                  <a:lnTo>
                    <a:pt x="4497" y="2215"/>
                  </a:lnTo>
                  <a:lnTo>
                    <a:pt x="40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0"/>
            <p:cNvSpPr/>
            <p:nvPr/>
          </p:nvSpPr>
          <p:spPr>
            <a:xfrm>
              <a:off x="1241850" y="4562075"/>
              <a:ext cx="106175" cy="200925"/>
            </a:xfrm>
            <a:custGeom>
              <a:rect b="b" l="l" r="r" t="t"/>
              <a:pathLst>
                <a:path extrusionOk="0" h="8037" w="4247">
                  <a:moveTo>
                    <a:pt x="1673" y="1"/>
                  </a:moveTo>
                  <a:cubicBezTo>
                    <a:pt x="1588" y="1"/>
                    <a:pt x="1502" y="8"/>
                    <a:pt x="1416" y="24"/>
                  </a:cubicBezTo>
                  <a:lnTo>
                    <a:pt x="1256" y="70"/>
                  </a:lnTo>
                  <a:cubicBezTo>
                    <a:pt x="480" y="229"/>
                    <a:pt x="1" y="960"/>
                    <a:pt x="160" y="1713"/>
                  </a:cubicBezTo>
                  <a:lnTo>
                    <a:pt x="1188" y="6917"/>
                  </a:lnTo>
                  <a:cubicBezTo>
                    <a:pt x="1329" y="7584"/>
                    <a:pt x="1918" y="8036"/>
                    <a:pt x="2573" y="8036"/>
                  </a:cubicBezTo>
                  <a:cubicBezTo>
                    <a:pt x="2658" y="8036"/>
                    <a:pt x="2745" y="8028"/>
                    <a:pt x="2831" y="8013"/>
                  </a:cubicBezTo>
                  <a:lnTo>
                    <a:pt x="2991" y="7967"/>
                  </a:lnTo>
                  <a:cubicBezTo>
                    <a:pt x="3744" y="7830"/>
                    <a:pt x="4246" y="7077"/>
                    <a:pt x="4086" y="6324"/>
                  </a:cubicBezTo>
                  <a:lnTo>
                    <a:pt x="3059" y="1142"/>
                  </a:lnTo>
                  <a:cubicBezTo>
                    <a:pt x="2918" y="455"/>
                    <a:pt x="2329" y="1"/>
                    <a:pt x="1673" y="1"/>
                  </a:cubicBezTo>
                  <a:close/>
                </a:path>
              </a:pathLst>
            </a:custGeom>
            <a:solidFill>
              <a:srgbClr val="FF9491">
                <a:alpha val="4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0"/>
            <p:cNvSpPr/>
            <p:nvPr/>
          </p:nvSpPr>
          <p:spPr>
            <a:xfrm>
              <a:off x="1249275" y="4551575"/>
              <a:ext cx="49100" cy="19675"/>
            </a:xfrm>
            <a:custGeom>
              <a:rect b="b" l="l" r="r" t="t"/>
              <a:pathLst>
                <a:path extrusionOk="0" h="787" w="1964">
                  <a:moveTo>
                    <a:pt x="1633" y="0"/>
                  </a:moveTo>
                  <a:cubicBezTo>
                    <a:pt x="1607" y="0"/>
                    <a:pt x="1580" y="3"/>
                    <a:pt x="1553" y="10"/>
                  </a:cubicBezTo>
                  <a:lnTo>
                    <a:pt x="274" y="261"/>
                  </a:lnTo>
                  <a:cubicBezTo>
                    <a:pt x="115" y="284"/>
                    <a:pt x="0" y="444"/>
                    <a:pt x="46" y="626"/>
                  </a:cubicBezTo>
                  <a:lnTo>
                    <a:pt x="69" y="786"/>
                  </a:lnTo>
                  <a:lnTo>
                    <a:pt x="1963" y="421"/>
                  </a:lnTo>
                  <a:lnTo>
                    <a:pt x="1918" y="238"/>
                  </a:lnTo>
                  <a:cubicBezTo>
                    <a:pt x="1898" y="103"/>
                    <a:pt x="1780" y="0"/>
                    <a:pt x="16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0"/>
            <p:cNvSpPr/>
            <p:nvPr/>
          </p:nvSpPr>
          <p:spPr>
            <a:xfrm>
              <a:off x="1257825" y="4557525"/>
              <a:ext cx="3450" cy="12000"/>
            </a:xfrm>
            <a:custGeom>
              <a:rect b="b" l="l" r="r" t="t"/>
              <a:pathLst>
                <a:path extrusionOk="0" h="480" w="138">
                  <a:moveTo>
                    <a:pt x="46" y="0"/>
                  </a:moveTo>
                  <a:lnTo>
                    <a:pt x="1" y="23"/>
                  </a:lnTo>
                  <a:lnTo>
                    <a:pt x="92" y="480"/>
                  </a:lnTo>
                  <a:lnTo>
                    <a:pt x="138" y="480"/>
                  </a:lnTo>
                  <a:lnTo>
                    <a:pt x="46" y="0"/>
                  </a:lnTo>
                  <a:close/>
                </a:path>
              </a:pathLst>
            </a:custGeom>
            <a:solidFill>
              <a:srgbClr val="023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0"/>
            <p:cNvSpPr/>
            <p:nvPr/>
          </p:nvSpPr>
          <p:spPr>
            <a:xfrm>
              <a:off x="1265825" y="4555800"/>
              <a:ext cx="4025" cy="12025"/>
            </a:xfrm>
            <a:custGeom>
              <a:rect b="b" l="l" r="r" t="t"/>
              <a:pathLst>
                <a:path extrusionOk="0" h="481" w="161">
                  <a:moveTo>
                    <a:pt x="69" y="1"/>
                  </a:moveTo>
                  <a:lnTo>
                    <a:pt x="0" y="24"/>
                  </a:lnTo>
                  <a:lnTo>
                    <a:pt x="115" y="480"/>
                  </a:lnTo>
                  <a:lnTo>
                    <a:pt x="160" y="480"/>
                  </a:lnTo>
                  <a:lnTo>
                    <a:pt x="69" y="1"/>
                  </a:lnTo>
                  <a:close/>
                </a:path>
              </a:pathLst>
            </a:custGeom>
            <a:solidFill>
              <a:srgbClr val="023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0"/>
            <p:cNvSpPr/>
            <p:nvPr/>
          </p:nvSpPr>
          <p:spPr>
            <a:xfrm>
              <a:off x="1275525" y="4554100"/>
              <a:ext cx="3450" cy="12000"/>
            </a:xfrm>
            <a:custGeom>
              <a:rect b="b" l="l" r="r" t="t"/>
              <a:pathLst>
                <a:path extrusionOk="0" h="480" w="138">
                  <a:moveTo>
                    <a:pt x="46" y="0"/>
                  </a:moveTo>
                  <a:lnTo>
                    <a:pt x="0" y="23"/>
                  </a:lnTo>
                  <a:lnTo>
                    <a:pt x="92" y="480"/>
                  </a:lnTo>
                  <a:lnTo>
                    <a:pt x="137" y="480"/>
                  </a:lnTo>
                  <a:lnTo>
                    <a:pt x="46" y="0"/>
                  </a:lnTo>
                  <a:close/>
                </a:path>
              </a:pathLst>
            </a:custGeom>
            <a:solidFill>
              <a:srgbClr val="023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0"/>
            <p:cNvSpPr/>
            <p:nvPr/>
          </p:nvSpPr>
          <p:spPr>
            <a:xfrm>
              <a:off x="1284075" y="4552375"/>
              <a:ext cx="3450" cy="12025"/>
            </a:xfrm>
            <a:custGeom>
              <a:rect b="b" l="l" r="r" t="t"/>
              <a:pathLst>
                <a:path extrusionOk="0" h="481" w="138">
                  <a:moveTo>
                    <a:pt x="46" y="1"/>
                  </a:moveTo>
                  <a:lnTo>
                    <a:pt x="1" y="24"/>
                  </a:lnTo>
                  <a:lnTo>
                    <a:pt x="92" y="480"/>
                  </a:lnTo>
                  <a:lnTo>
                    <a:pt x="138" y="480"/>
                  </a:lnTo>
                  <a:lnTo>
                    <a:pt x="46" y="1"/>
                  </a:lnTo>
                  <a:close/>
                </a:path>
              </a:pathLst>
            </a:custGeom>
            <a:solidFill>
              <a:srgbClr val="023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0"/>
            <p:cNvSpPr/>
            <p:nvPr/>
          </p:nvSpPr>
          <p:spPr>
            <a:xfrm>
              <a:off x="1237850" y="4586625"/>
              <a:ext cx="146700" cy="98500"/>
            </a:xfrm>
            <a:custGeom>
              <a:rect b="b" l="l" r="r" t="t"/>
              <a:pathLst>
                <a:path extrusionOk="0" h="3940" w="5868">
                  <a:moveTo>
                    <a:pt x="982" y="1804"/>
                  </a:moveTo>
                  <a:lnTo>
                    <a:pt x="663" y="1963"/>
                  </a:lnTo>
                  <a:lnTo>
                    <a:pt x="663" y="1963"/>
                  </a:lnTo>
                  <a:lnTo>
                    <a:pt x="982" y="1804"/>
                  </a:lnTo>
                  <a:close/>
                  <a:moveTo>
                    <a:pt x="5091" y="1"/>
                  </a:moveTo>
                  <a:lnTo>
                    <a:pt x="4041" y="115"/>
                  </a:lnTo>
                  <a:cubicBezTo>
                    <a:pt x="3881" y="115"/>
                    <a:pt x="3721" y="160"/>
                    <a:pt x="3562" y="206"/>
                  </a:cubicBezTo>
                  <a:cubicBezTo>
                    <a:pt x="3082" y="320"/>
                    <a:pt x="1964" y="617"/>
                    <a:pt x="1370" y="731"/>
                  </a:cubicBezTo>
                  <a:cubicBezTo>
                    <a:pt x="982" y="799"/>
                    <a:pt x="594" y="982"/>
                    <a:pt x="320" y="1119"/>
                  </a:cubicBezTo>
                  <a:cubicBezTo>
                    <a:pt x="92" y="1256"/>
                    <a:pt x="1" y="1530"/>
                    <a:pt x="92" y="1758"/>
                  </a:cubicBezTo>
                  <a:cubicBezTo>
                    <a:pt x="157" y="1920"/>
                    <a:pt x="313" y="2013"/>
                    <a:pt x="472" y="2013"/>
                  </a:cubicBezTo>
                  <a:cubicBezTo>
                    <a:pt x="526" y="2013"/>
                    <a:pt x="581" y="2002"/>
                    <a:pt x="633" y="1979"/>
                  </a:cubicBezTo>
                  <a:lnTo>
                    <a:pt x="633" y="1979"/>
                  </a:lnTo>
                  <a:lnTo>
                    <a:pt x="526" y="2032"/>
                  </a:lnTo>
                  <a:cubicBezTo>
                    <a:pt x="298" y="2146"/>
                    <a:pt x="206" y="2397"/>
                    <a:pt x="320" y="2603"/>
                  </a:cubicBezTo>
                  <a:lnTo>
                    <a:pt x="343" y="2671"/>
                  </a:lnTo>
                  <a:cubicBezTo>
                    <a:pt x="425" y="2834"/>
                    <a:pt x="576" y="2916"/>
                    <a:pt x="731" y="2916"/>
                  </a:cubicBezTo>
                  <a:cubicBezTo>
                    <a:pt x="793" y="2916"/>
                    <a:pt x="855" y="2903"/>
                    <a:pt x="914" y="2876"/>
                  </a:cubicBezTo>
                  <a:lnTo>
                    <a:pt x="1060" y="2806"/>
                  </a:lnTo>
                  <a:lnTo>
                    <a:pt x="1060" y="2806"/>
                  </a:lnTo>
                  <a:cubicBezTo>
                    <a:pt x="905" y="2905"/>
                    <a:pt x="852" y="3095"/>
                    <a:pt x="937" y="3265"/>
                  </a:cubicBezTo>
                  <a:lnTo>
                    <a:pt x="960" y="3310"/>
                  </a:lnTo>
                  <a:cubicBezTo>
                    <a:pt x="1041" y="3489"/>
                    <a:pt x="1215" y="3587"/>
                    <a:pt x="1391" y="3587"/>
                  </a:cubicBezTo>
                  <a:cubicBezTo>
                    <a:pt x="1462" y="3587"/>
                    <a:pt x="1533" y="3571"/>
                    <a:pt x="1599" y="3538"/>
                  </a:cubicBezTo>
                  <a:lnTo>
                    <a:pt x="1941" y="3379"/>
                  </a:lnTo>
                  <a:lnTo>
                    <a:pt x="1827" y="3447"/>
                  </a:lnTo>
                  <a:cubicBezTo>
                    <a:pt x="1736" y="3470"/>
                    <a:pt x="1713" y="3561"/>
                    <a:pt x="1736" y="3653"/>
                  </a:cubicBezTo>
                  <a:cubicBezTo>
                    <a:pt x="1833" y="3830"/>
                    <a:pt x="2021" y="3939"/>
                    <a:pt x="2212" y="3939"/>
                  </a:cubicBezTo>
                  <a:cubicBezTo>
                    <a:pt x="2291" y="3939"/>
                    <a:pt x="2370" y="3921"/>
                    <a:pt x="2443" y="3881"/>
                  </a:cubicBezTo>
                  <a:lnTo>
                    <a:pt x="5867" y="3470"/>
                  </a:lnTo>
                  <a:lnTo>
                    <a:pt x="509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0"/>
            <p:cNvSpPr/>
            <p:nvPr/>
          </p:nvSpPr>
          <p:spPr>
            <a:xfrm>
              <a:off x="1248125" y="4627475"/>
              <a:ext cx="21150" cy="12475"/>
            </a:xfrm>
            <a:custGeom>
              <a:rect b="b" l="l" r="r" t="t"/>
              <a:pathLst>
                <a:path extrusionOk="0" h="499" w="846">
                  <a:moveTo>
                    <a:pt x="726" y="1"/>
                  </a:moveTo>
                  <a:cubicBezTo>
                    <a:pt x="712" y="1"/>
                    <a:pt x="698" y="4"/>
                    <a:pt x="686" y="10"/>
                  </a:cubicBezTo>
                  <a:lnTo>
                    <a:pt x="69" y="329"/>
                  </a:lnTo>
                  <a:cubicBezTo>
                    <a:pt x="24" y="329"/>
                    <a:pt x="1" y="398"/>
                    <a:pt x="24" y="444"/>
                  </a:cubicBezTo>
                  <a:cubicBezTo>
                    <a:pt x="40" y="477"/>
                    <a:pt x="82" y="498"/>
                    <a:pt x="120" y="498"/>
                  </a:cubicBezTo>
                  <a:cubicBezTo>
                    <a:pt x="134" y="498"/>
                    <a:pt x="148" y="495"/>
                    <a:pt x="161" y="489"/>
                  </a:cubicBezTo>
                  <a:lnTo>
                    <a:pt x="777" y="193"/>
                  </a:lnTo>
                  <a:cubicBezTo>
                    <a:pt x="823" y="170"/>
                    <a:pt x="845" y="101"/>
                    <a:pt x="823" y="56"/>
                  </a:cubicBezTo>
                  <a:cubicBezTo>
                    <a:pt x="806" y="22"/>
                    <a:pt x="765" y="1"/>
                    <a:pt x="726"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0"/>
            <p:cNvSpPr/>
            <p:nvPr/>
          </p:nvSpPr>
          <p:spPr>
            <a:xfrm>
              <a:off x="1258400" y="4645975"/>
              <a:ext cx="24575" cy="15075"/>
            </a:xfrm>
            <a:custGeom>
              <a:rect b="b" l="l" r="r" t="t"/>
              <a:pathLst>
                <a:path extrusionOk="0" h="603" w="983">
                  <a:moveTo>
                    <a:pt x="822" y="0"/>
                  </a:moveTo>
                  <a:lnTo>
                    <a:pt x="69" y="434"/>
                  </a:lnTo>
                  <a:cubicBezTo>
                    <a:pt x="23" y="457"/>
                    <a:pt x="1" y="502"/>
                    <a:pt x="23" y="548"/>
                  </a:cubicBezTo>
                  <a:cubicBezTo>
                    <a:pt x="57" y="582"/>
                    <a:pt x="90" y="603"/>
                    <a:pt x="124" y="603"/>
                  </a:cubicBezTo>
                  <a:cubicBezTo>
                    <a:pt x="136" y="603"/>
                    <a:pt x="148" y="600"/>
                    <a:pt x="160" y="594"/>
                  </a:cubicBezTo>
                  <a:lnTo>
                    <a:pt x="914" y="183"/>
                  </a:lnTo>
                  <a:cubicBezTo>
                    <a:pt x="959" y="160"/>
                    <a:pt x="982" y="92"/>
                    <a:pt x="959" y="46"/>
                  </a:cubicBezTo>
                  <a:cubicBezTo>
                    <a:pt x="936" y="0"/>
                    <a:pt x="868" y="0"/>
                    <a:pt x="82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0"/>
            <p:cNvSpPr/>
            <p:nvPr/>
          </p:nvSpPr>
          <p:spPr>
            <a:xfrm>
              <a:off x="1277800" y="4663900"/>
              <a:ext cx="20000" cy="11575"/>
            </a:xfrm>
            <a:custGeom>
              <a:rect b="b" l="l" r="r" t="t"/>
              <a:pathLst>
                <a:path extrusionOk="0" h="463" w="800">
                  <a:moveTo>
                    <a:pt x="712" y="0"/>
                  </a:moveTo>
                  <a:cubicBezTo>
                    <a:pt x="696" y="0"/>
                    <a:pt x="679" y="5"/>
                    <a:pt x="663" y="14"/>
                  </a:cubicBezTo>
                  <a:lnTo>
                    <a:pt x="69" y="288"/>
                  </a:lnTo>
                  <a:cubicBezTo>
                    <a:pt x="24" y="310"/>
                    <a:pt x="1" y="379"/>
                    <a:pt x="24" y="425"/>
                  </a:cubicBezTo>
                  <a:cubicBezTo>
                    <a:pt x="37" y="451"/>
                    <a:pt x="66" y="462"/>
                    <a:pt x="97" y="462"/>
                  </a:cubicBezTo>
                  <a:cubicBezTo>
                    <a:pt x="119" y="462"/>
                    <a:pt x="142" y="457"/>
                    <a:pt x="160" y="447"/>
                  </a:cubicBezTo>
                  <a:lnTo>
                    <a:pt x="731" y="174"/>
                  </a:lnTo>
                  <a:cubicBezTo>
                    <a:pt x="777" y="151"/>
                    <a:pt x="800" y="105"/>
                    <a:pt x="777" y="59"/>
                  </a:cubicBezTo>
                  <a:cubicBezTo>
                    <a:pt x="762" y="16"/>
                    <a:pt x="739" y="0"/>
                    <a:pt x="71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0"/>
            <p:cNvSpPr/>
            <p:nvPr/>
          </p:nvSpPr>
          <p:spPr>
            <a:xfrm>
              <a:off x="1530025" y="4562575"/>
              <a:ext cx="145600" cy="47075"/>
            </a:xfrm>
            <a:custGeom>
              <a:rect b="b" l="l" r="r" t="t"/>
              <a:pathLst>
                <a:path extrusionOk="0" h="1883" w="5824">
                  <a:moveTo>
                    <a:pt x="2594" y="0"/>
                  </a:moveTo>
                  <a:cubicBezTo>
                    <a:pt x="2181" y="0"/>
                    <a:pt x="1811" y="128"/>
                    <a:pt x="1553" y="460"/>
                  </a:cubicBezTo>
                  <a:cubicBezTo>
                    <a:pt x="1553" y="460"/>
                    <a:pt x="0" y="1031"/>
                    <a:pt x="23" y="1145"/>
                  </a:cubicBezTo>
                  <a:cubicBezTo>
                    <a:pt x="45" y="1188"/>
                    <a:pt x="2734" y="1883"/>
                    <a:pt x="3128" y="1883"/>
                  </a:cubicBezTo>
                  <a:cubicBezTo>
                    <a:pt x="3152" y="1883"/>
                    <a:pt x="3167" y="1881"/>
                    <a:pt x="3173" y="1876"/>
                  </a:cubicBezTo>
                  <a:cubicBezTo>
                    <a:pt x="3591" y="1457"/>
                    <a:pt x="4058" y="1150"/>
                    <a:pt x="4557" y="1150"/>
                  </a:cubicBezTo>
                  <a:cubicBezTo>
                    <a:pt x="4738" y="1150"/>
                    <a:pt x="4924" y="1191"/>
                    <a:pt x="5113" y="1282"/>
                  </a:cubicBezTo>
                  <a:cubicBezTo>
                    <a:pt x="5323" y="1390"/>
                    <a:pt x="5448" y="1435"/>
                    <a:pt x="5505" y="1435"/>
                  </a:cubicBezTo>
                  <a:cubicBezTo>
                    <a:pt x="5823" y="1435"/>
                    <a:pt x="3974" y="0"/>
                    <a:pt x="2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11"/>
          <p:cNvSpPr txBox="1"/>
          <p:nvPr>
            <p:ph type="title"/>
          </p:nvPr>
        </p:nvSpPr>
        <p:spPr>
          <a:xfrm>
            <a:off x="1462550" y="2897400"/>
            <a:ext cx="2272500" cy="60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DATA SET</a:t>
            </a:r>
            <a:endParaRPr/>
          </a:p>
        </p:txBody>
      </p:sp>
      <p:sp>
        <p:nvSpPr>
          <p:cNvPr id="1404" name="Google Shape;1404;p11"/>
          <p:cNvSpPr txBox="1"/>
          <p:nvPr>
            <p:ph idx="2" type="title"/>
          </p:nvPr>
        </p:nvSpPr>
        <p:spPr>
          <a:xfrm>
            <a:off x="1462550" y="1393050"/>
            <a:ext cx="2272500" cy="132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03</a:t>
            </a:r>
            <a:endParaRPr/>
          </a:p>
        </p:txBody>
      </p:sp>
      <p:sp>
        <p:nvSpPr>
          <p:cNvPr id="1405" name="Google Shape;1405;p11"/>
          <p:cNvSpPr txBox="1"/>
          <p:nvPr>
            <p:ph idx="1" type="subTitle"/>
          </p:nvPr>
        </p:nvSpPr>
        <p:spPr>
          <a:xfrm>
            <a:off x="974750" y="3629100"/>
            <a:ext cx="3248100" cy="37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Enter a subtitle here if you need it</a:t>
            </a:r>
            <a:endParaRPr/>
          </a:p>
        </p:txBody>
      </p:sp>
      <p:grpSp>
        <p:nvGrpSpPr>
          <p:cNvPr id="1406" name="Google Shape;1406;p11"/>
          <p:cNvGrpSpPr/>
          <p:nvPr/>
        </p:nvGrpSpPr>
        <p:grpSpPr>
          <a:xfrm>
            <a:off x="6439635" y="2897396"/>
            <a:ext cx="2935459" cy="2754068"/>
            <a:chOff x="3548425" y="3934025"/>
            <a:chExt cx="636400" cy="597075"/>
          </a:xfrm>
        </p:grpSpPr>
        <p:sp>
          <p:nvSpPr>
            <p:cNvPr id="1407" name="Google Shape;1407;p11"/>
            <p:cNvSpPr/>
            <p:nvPr/>
          </p:nvSpPr>
          <p:spPr>
            <a:xfrm>
              <a:off x="3548425" y="3995900"/>
              <a:ext cx="622350" cy="444075"/>
            </a:xfrm>
            <a:custGeom>
              <a:rect b="b" l="l" r="r" t="t"/>
              <a:pathLst>
                <a:path extrusionOk="0" h="17763" w="24894">
                  <a:moveTo>
                    <a:pt x="17358" y="0"/>
                  </a:moveTo>
                  <a:cubicBezTo>
                    <a:pt x="17165" y="0"/>
                    <a:pt x="16958" y="11"/>
                    <a:pt x="16734" y="34"/>
                  </a:cubicBezTo>
                  <a:cubicBezTo>
                    <a:pt x="14211" y="295"/>
                    <a:pt x="14614" y="4736"/>
                    <a:pt x="11860" y="4736"/>
                  </a:cubicBezTo>
                  <a:cubicBezTo>
                    <a:pt x="11797" y="4736"/>
                    <a:pt x="11732" y="4734"/>
                    <a:pt x="11665" y="4729"/>
                  </a:cubicBezTo>
                  <a:cubicBezTo>
                    <a:pt x="11550" y="4721"/>
                    <a:pt x="11439" y="4717"/>
                    <a:pt x="11330" y="4717"/>
                  </a:cubicBezTo>
                  <a:cubicBezTo>
                    <a:pt x="8609" y="4717"/>
                    <a:pt x="7543" y="7208"/>
                    <a:pt x="7183" y="8300"/>
                  </a:cubicBezTo>
                  <a:cubicBezTo>
                    <a:pt x="6809" y="9424"/>
                    <a:pt x="5512" y="9691"/>
                    <a:pt x="3518" y="11096"/>
                  </a:cubicBezTo>
                  <a:cubicBezTo>
                    <a:pt x="1" y="13584"/>
                    <a:pt x="1030" y="16875"/>
                    <a:pt x="1030" y="16875"/>
                  </a:cubicBezTo>
                  <a:cubicBezTo>
                    <a:pt x="1446" y="17532"/>
                    <a:pt x="5718" y="17762"/>
                    <a:pt x="10425" y="17762"/>
                  </a:cubicBezTo>
                  <a:cubicBezTo>
                    <a:pt x="16165" y="17762"/>
                    <a:pt x="22552" y="17419"/>
                    <a:pt x="23382" y="17089"/>
                  </a:cubicBezTo>
                  <a:cubicBezTo>
                    <a:pt x="24893" y="16500"/>
                    <a:pt x="24131" y="6896"/>
                    <a:pt x="23971" y="4890"/>
                  </a:cubicBezTo>
                  <a:cubicBezTo>
                    <a:pt x="23810" y="2896"/>
                    <a:pt x="23810" y="1706"/>
                    <a:pt x="21763" y="1439"/>
                  </a:cubicBezTo>
                  <a:cubicBezTo>
                    <a:pt x="19881" y="1194"/>
                    <a:pt x="19406" y="0"/>
                    <a:pt x="17358" y="0"/>
                  </a:cubicBezTo>
                  <a:close/>
                </a:path>
              </a:pathLst>
            </a:custGeom>
            <a:solidFill>
              <a:srgbClr val="B0AF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1"/>
            <p:cNvSpPr/>
            <p:nvPr/>
          </p:nvSpPr>
          <p:spPr>
            <a:xfrm>
              <a:off x="3902225" y="4045125"/>
              <a:ext cx="29100" cy="19850"/>
            </a:xfrm>
            <a:custGeom>
              <a:rect b="b" l="l" r="r" t="t"/>
              <a:pathLst>
                <a:path extrusionOk="0" h="794" w="1164">
                  <a:moveTo>
                    <a:pt x="63" y="1"/>
                  </a:moveTo>
                  <a:cubicBezTo>
                    <a:pt x="42" y="1"/>
                    <a:pt x="21" y="2"/>
                    <a:pt x="1" y="5"/>
                  </a:cubicBezTo>
                  <a:cubicBezTo>
                    <a:pt x="1" y="5"/>
                    <a:pt x="228" y="727"/>
                    <a:pt x="1164" y="793"/>
                  </a:cubicBezTo>
                  <a:cubicBezTo>
                    <a:pt x="1139" y="439"/>
                    <a:pt x="454"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1"/>
            <p:cNvSpPr/>
            <p:nvPr/>
          </p:nvSpPr>
          <p:spPr>
            <a:xfrm>
              <a:off x="3840025" y="4004125"/>
              <a:ext cx="36150" cy="11700"/>
            </a:xfrm>
            <a:custGeom>
              <a:rect b="b" l="l" r="r" t="t"/>
              <a:pathLst>
                <a:path extrusionOk="0" h="468" w="1446">
                  <a:moveTo>
                    <a:pt x="937" y="1"/>
                  </a:moveTo>
                  <a:cubicBezTo>
                    <a:pt x="692" y="1"/>
                    <a:pt x="392" y="80"/>
                    <a:pt x="81" y="280"/>
                  </a:cubicBezTo>
                  <a:cubicBezTo>
                    <a:pt x="54" y="293"/>
                    <a:pt x="27" y="320"/>
                    <a:pt x="1" y="361"/>
                  </a:cubicBezTo>
                  <a:lnTo>
                    <a:pt x="14" y="374"/>
                  </a:lnTo>
                  <a:cubicBezTo>
                    <a:pt x="179" y="441"/>
                    <a:pt x="344" y="467"/>
                    <a:pt x="498" y="467"/>
                  </a:cubicBezTo>
                  <a:cubicBezTo>
                    <a:pt x="1018" y="467"/>
                    <a:pt x="1431" y="173"/>
                    <a:pt x="1431" y="173"/>
                  </a:cubicBezTo>
                  <a:lnTo>
                    <a:pt x="1445" y="173"/>
                  </a:lnTo>
                  <a:cubicBezTo>
                    <a:pt x="1348" y="70"/>
                    <a:pt x="1167" y="1"/>
                    <a:pt x="9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1"/>
            <p:cNvSpPr/>
            <p:nvPr/>
          </p:nvSpPr>
          <p:spPr>
            <a:xfrm>
              <a:off x="3808250" y="4086800"/>
              <a:ext cx="30125" cy="19325"/>
            </a:xfrm>
            <a:custGeom>
              <a:rect b="b" l="l" r="r" t="t"/>
              <a:pathLst>
                <a:path extrusionOk="0" h="773" w="1205">
                  <a:moveTo>
                    <a:pt x="1054" y="0"/>
                  </a:moveTo>
                  <a:cubicBezTo>
                    <a:pt x="703" y="0"/>
                    <a:pt x="249" y="327"/>
                    <a:pt x="27" y="665"/>
                  </a:cubicBezTo>
                  <a:cubicBezTo>
                    <a:pt x="14" y="692"/>
                    <a:pt x="0" y="732"/>
                    <a:pt x="0" y="772"/>
                  </a:cubicBezTo>
                  <a:cubicBezTo>
                    <a:pt x="0" y="772"/>
                    <a:pt x="977" y="692"/>
                    <a:pt x="1204" y="23"/>
                  </a:cubicBezTo>
                  <a:cubicBezTo>
                    <a:pt x="1157" y="7"/>
                    <a:pt x="1107" y="0"/>
                    <a:pt x="105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1"/>
            <p:cNvSpPr/>
            <p:nvPr/>
          </p:nvSpPr>
          <p:spPr>
            <a:xfrm>
              <a:off x="3807925" y="4008450"/>
              <a:ext cx="124075" cy="169075"/>
            </a:xfrm>
            <a:custGeom>
              <a:rect b="b" l="l" r="r" t="t"/>
              <a:pathLst>
                <a:path extrusionOk="0" h="6763" w="4963">
                  <a:moveTo>
                    <a:pt x="2715" y="0"/>
                  </a:moveTo>
                  <a:cubicBezTo>
                    <a:pt x="2715" y="0"/>
                    <a:pt x="2302" y="294"/>
                    <a:pt x="1782" y="294"/>
                  </a:cubicBezTo>
                  <a:cubicBezTo>
                    <a:pt x="1628" y="294"/>
                    <a:pt x="1463" y="268"/>
                    <a:pt x="1298" y="201"/>
                  </a:cubicBezTo>
                  <a:lnTo>
                    <a:pt x="1285" y="188"/>
                  </a:lnTo>
                  <a:lnTo>
                    <a:pt x="1285" y="188"/>
                  </a:lnTo>
                  <a:cubicBezTo>
                    <a:pt x="816" y="937"/>
                    <a:pt x="2435" y="4816"/>
                    <a:pt x="2501" y="4950"/>
                  </a:cubicBezTo>
                  <a:cubicBezTo>
                    <a:pt x="2448" y="4869"/>
                    <a:pt x="1713" y="3598"/>
                    <a:pt x="1392" y="3264"/>
                  </a:cubicBezTo>
                  <a:cubicBezTo>
                    <a:pt x="1351" y="3211"/>
                    <a:pt x="1285" y="3170"/>
                    <a:pt x="1217" y="3157"/>
                  </a:cubicBezTo>
                  <a:cubicBezTo>
                    <a:pt x="990" y="3826"/>
                    <a:pt x="13" y="3906"/>
                    <a:pt x="13" y="3906"/>
                  </a:cubicBezTo>
                  <a:cubicBezTo>
                    <a:pt x="1" y="4522"/>
                    <a:pt x="1740" y="6368"/>
                    <a:pt x="1740" y="6368"/>
                  </a:cubicBezTo>
                  <a:cubicBezTo>
                    <a:pt x="1740" y="6368"/>
                    <a:pt x="3233" y="6763"/>
                    <a:pt x="4113" y="6763"/>
                  </a:cubicBezTo>
                  <a:cubicBezTo>
                    <a:pt x="4422" y="6763"/>
                    <a:pt x="4656" y="6714"/>
                    <a:pt x="4722" y="6582"/>
                  </a:cubicBezTo>
                  <a:cubicBezTo>
                    <a:pt x="4870" y="6300"/>
                    <a:pt x="4575" y="5391"/>
                    <a:pt x="4575" y="5391"/>
                  </a:cubicBezTo>
                  <a:cubicBezTo>
                    <a:pt x="4361" y="4441"/>
                    <a:pt x="4963" y="2635"/>
                    <a:pt x="4936" y="2260"/>
                  </a:cubicBezTo>
                  <a:cubicBezTo>
                    <a:pt x="4000" y="2194"/>
                    <a:pt x="3773" y="1472"/>
                    <a:pt x="3773" y="1472"/>
                  </a:cubicBezTo>
                  <a:cubicBezTo>
                    <a:pt x="3398" y="1525"/>
                    <a:pt x="3251" y="3090"/>
                    <a:pt x="3251" y="3090"/>
                  </a:cubicBezTo>
                  <a:lnTo>
                    <a:pt x="3238" y="3104"/>
                  </a:lnTo>
                  <a:cubicBezTo>
                    <a:pt x="2997" y="1699"/>
                    <a:pt x="2810" y="321"/>
                    <a:pt x="2796" y="161"/>
                  </a:cubicBezTo>
                  <a:cubicBezTo>
                    <a:pt x="2796" y="94"/>
                    <a:pt x="2769" y="40"/>
                    <a:pt x="2729"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1"/>
            <p:cNvSpPr/>
            <p:nvPr/>
          </p:nvSpPr>
          <p:spPr>
            <a:xfrm>
              <a:off x="3838025" y="4086875"/>
              <a:ext cx="32800" cy="46000"/>
            </a:xfrm>
            <a:custGeom>
              <a:rect b="b" l="l" r="r" t="t"/>
              <a:pathLst>
                <a:path extrusionOk="0" h="1840" w="1312">
                  <a:moveTo>
                    <a:pt x="17" y="1"/>
                  </a:moveTo>
                  <a:cubicBezTo>
                    <a:pt x="13" y="1"/>
                    <a:pt x="13" y="6"/>
                    <a:pt x="13" y="6"/>
                  </a:cubicBezTo>
                  <a:cubicBezTo>
                    <a:pt x="0" y="20"/>
                    <a:pt x="13" y="20"/>
                    <a:pt x="13" y="20"/>
                  </a:cubicBezTo>
                  <a:cubicBezTo>
                    <a:pt x="54" y="47"/>
                    <a:pt x="94" y="60"/>
                    <a:pt x="134" y="100"/>
                  </a:cubicBezTo>
                  <a:cubicBezTo>
                    <a:pt x="147" y="100"/>
                    <a:pt x="161" y="127"/>
                    <a:pt x="174" y="140"/>
                  </a:cubicBezTo>
                  <a:lnTo>
                    <a:pt x="214" y="194"/>
                  </a:lnTo>
                  <a:lnTo>
                    <a:pt x="295" y="314"/>
                  </a:lnTo>
                  <a:lnTo>
                    <a:pt x="375" y="421"/>
                  </a:lnTo>
                  <a:cubicBezTo>
                    <a:pt x="429" y="502"/>
                    <a:pt x="482" y="582"/>
                    <a:pt x="522" y="662"/>
                  </a:cubicBezTo>
                  <a:cubicBezTo>
                    <a:pt x="575" y="729"/>
                    <a:pt x="629" y="809"/>
                    <a:pt x="669" y="889"/>
                  </a:cubicBezTo>
                  <a:cubicBezTo>
                    <a:pt x="776" y="1050"/>
                    <a:pt x="869" y="1210"/>
                    <a:pt x="976" y="1358"/>
                  </a:cubicBezTo>
                  <a:cubicBezTo>
                    <a:pt x="1071" y="1518"/>
                    <a:pt x="1178" y="1679"/>
                    <a:pt x="1285" y="1825"/>
                  </a:cubicBezTo>
                  <a:cubicBezTo>
                    <a:pt x="1285" y="1839"/>
                    <a:pt x="1297" y="1839"/>
                    <a:pt x="1297" y="1839"/>
                  </a:cubicBezTo>
                  <a:cubicBezTo>
                    <a:pt x="1311" y="1839"/>
                    <a:pt x="1311" y="1825"/>
                    <a:pt x="1311" y="1813"/>
                  </a:cubicBezTo>
                  <a:cubicBezTo>
                    <a:pt x="1231" y="1638"/>
                    <a:pt x="1137" y="1478"/>
                    <a:pt x="1044" y="1317"/>
                  </a:cubicBezTo>
                  <a:lnTo>
                    <a:pt x="762" y="836"/>
                  </a:lnTo>
                  <a:cubicBezTo>
                    <a:pt x="709" y="755"/>
                    <a:pt x="655" y="689"/>
                    <a:pt x="602" y="609"/>
                  </a:cubicBezTo>
                  <a:cubicBezTo>
                    <a:pt x="548" y="529"/>
                    <a:pt x="495" y="448"/>
                    <a:pt x="441" y="381"/>
                  </a:cubicBezTo>
                  <a:lnTo>
                    <a:pt x="348" y="261"/>
                  </a:lnTo>
                  <a:lnTo>
                    <a:pt x="254" y="154"/>
                  </a:lnTo>
                  <a:lnTo>
                    <a:pt x="214" y="100"/>
                  </a:lnTo>
                  <a:cubicBezTo>
                    <a:pt x="188" y="87"/>
                    <a:pt x="174" y="74"/>
                    <a:pt x="161" y="60"/>
                  </a:cubicBezTo>
                  <a:cubicBezTo>
                    <a:pt x="120" y="33"/>
                    <a:pt x="67" y="20"/>
                    <a:pt x="27" y="6"/>
                  </a:cubicBezTo>
                  <a:cubicBezTo>
                    <a:pt x="23" y="2"/>
                    <a:pt x="20" y="1"/>
                    <a:pt x="1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1"/>
            <p:cNvSpPr/>
            <p:nvPr/>
          </p:nvSpPr>
          <p:spPr>
            <a:xfrm>
              <a:off x="3877475" y="4012125"/>
              <a:ext cx="29775" cy="150500"/>
            </a:xfrm>
            <a:custGeom>
              <a:rect b="b" l="l" r="r" t="t"/>
              <a:pathLst>
                <a:path extrusionOk="0" h="6020" w="1191">
                  <a:moveTo>
                    <a:pt x="14" y="0"/>
                  </a:moveTo>
                  <a:cubicBezTo>
                    <a:pt x="14" y="0"/>
                    <a:pt x="1" y="0"/>
                    <a:pt x="1" y="14"/>
                  </a:cubicBezTo>
                  <a:cubicBezTo>
                    <a:pt x="1" y="14"/>
                    <a:pt x="14" y="107"/>
                    <a:pt x="28" y="268"/>
                  </a:cubicBezTo>
                  <a:cubicBezTo>
                    <a:pt x="54" y="442"/>
                    <a:pt x="81" y="669"/>
                    <a:pt x="108" y="963"/>
                  </a:cubicBezTo>
                  <a:cubicBezTo>
                    <a:pt x="121" y="1097"/>
                    <a:pt x="147" y="1257"/>
                    <a:pt x="174" y="1418"/>
                  </a:cubicBezTo>
                  <a:cubicBezTo>
                    <a:pt x="201" y="1578"/>
                    <a:pt x="228" y="1753"/>
                    <a:pt x="254" y="1926"/>
                  </a:cubicBezTo>
                  <a:cubicBezTo>
                    <a:pt x="281" y="2101"/>
                    <a:pt x="308" y="2288"/>
                    <a:pt x="335" y="2475"/>
                  </a:cubicBezTo>
                  <a:lnTo>
                    <a:pt x="415" y="3037"/>
                  </a:lnTo>
                  <a:cubicBezTo>
                    <a:pt x="482" y="3411"/>
                    <a:pt x="563" y="3786"/>
                    <a:pt x="629" y="4147"/>
                  </a:cubicBezTo>
                  <a:cubicBezTo>
                    <a:pt x="656" y="4321"/>
                    <a:pt x="696" y="4494"/>
                    <a:pt x="736" y="4655"/>
                  </a:cubicBezTo>
                  <a:cubicBezTo>
                    <a:pt x="777" y="4815"/>
                    <a:pt x="816" y="4963"/>
                    <a:pt x="843" y="5097"/>
                  </a:cubicBezTo>
                  <a:cubicBezTo>
                    <a:pt x="884" y="5244"/>
                    <a:pt x="923" y="5364"/>
                    <a:pt x="950" y="5471"/>
                  </a:cubicBezTo>
                  <a:cubicBezTo>
                    <a:pt x="991" y="5591"/>
                    <a:pt x="1030" y="5685"/>
                    <a:pt x="1057" y="5766"/>
                  </a:cubicBezTo>
                  <a:cubicBezTo>
                    <a:pt x="1084" y="5846"/>
                    <a:pt x="1111" y="5899"/>
                    <a:pt x="1137" y="5939"/>
                  </a:cubicBezTo>
                  <a:cubicBezTo>
                    <a:pt x="1151" y="5980"/>
                    <a:pt x="1164" y="6006"/>
                    <a:pt x="1164" y="6006"/>
                  </a:cubicBezTo>
                  <a:cubicBezTo>
                    <a:pt x="1164" y="6019"/>
                    <a:pt x="1178" y="6019"/>
                    <a:pt x="1178" y="6019"/>
                  </a:cubicBezTo>
                  <a:cubicBezTo>
                    <a:pt x="1191" y="6006"/>
                    <a:pt x="1191" y="6006"/>
                    <a:pt x="1191" y="5993"/>
                  </a:cubicBezTo>
                  <a:cubicBezTo>
                    <a:pt x="1191" y="5993"/>
                    <a:pt x="1178" y="5966"/>
                    <a:pt x="1164" y="5926"/>
                  </a:cubicBezTo>
                  <a:cubicBezTo>
                    <a:pt x="1151" y="5886"/>
                    <a:pt x="1124" y="5832"/>
                    <a:pt x="1098" y="5752"/>
                  </a:cubicBezTo>
                  <a:cubicBezTo>
                    <a:pt x="1071" y="5672"/>
                    <a:pt x="1044" y="5578"/>
                    <a:pt x="1017" y="5458"/>
                  </a:cubicBezTo>
                  <a:cubicBezTo>
                    <a:pt x="991" y="5351"/>
                    <a:pt x="950" y="5217"/>
                    <a:pt x="923" y="5083"/>
                  </a:cubicBezTo>
                  <a:cubicBezTo>
                    <a:pt x="884" y="4936"/>
                    <a:pt x="857" y="4789"/>
                    <a:pt x="816" y="4628"/>
                  </a:cubicBezTo>
                  <a:cubicBezTo>
                    <a:pt x="790" y="4468"/>
                    <a:pt x="750" y="4307"/>
                    <a:pt x="723" y="4120"/>
                  </a:cubicBezTo>
                  <a:cubicBezTo>
                    <a:pt x="656" y="3772"/>
                    <a:pt x="589" y="3398"/>
                    <a:pt x="522" y="3023"/>
                  </a:cubicBezTo>
                  <a:cubicBezTo>
                    <a:pt x="482" y="2836"/>
                    <a:pt x="456" y="2649"/>
                    <a:pt x="429" y="2461"/>
                  </a:cubicBezTo>
                  <a:cubicBezTo>
                    <a:pt x="402" y="2274"/>
                    <a:pt x="362" y="2087"/>
                    <a:pt x="335" y="1913"/>
                  </a:cubicBezTo>
                  <a:cubicBezTo>
                    <a:pt x="281" y="1566"/>
                    <a:pt x="215" y="1231"/>
                    <a:pt x="174" y="950"/>
                  </a:cubicBezTo>
                  <a:cubicBezTo>
                    <a:pt x="135" y="669"/>
                    <a:pt x="94" y="428"/>
                    <a:pt x="67" y="268"/>
                  </a:cubicBezTo>
                  <a:cubicBezTo>
                    <a:pt x="40" y="107"/>
                    <a:pt x="28" y="0"/>
                    <a:pt x="28"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1"/>
            <p:cNvSpPr/>
            <p:nvPr/>
          </p:nvSpPr>
          <p:spPr>
            <a:xfrm>
              <a:off x="3825975" y="4119475"/>
              <a:ext cx="3025" cy="2025"/>
            </a:xfrm>
            <a:custGeom>
              <a:rect b="b" l="l" r="r" t="t"/>
              <a:pathLst>
                <a:path extrusionOk="0" h="81" w="121">
                  <a:moveTo>
                    <a:pt x="67" y="0"/>
                  </a:moveTo>
                  <a:cubicBezTo>
                    <a:pt x="1" y="0"/>
                    <a:pt x="1" y="81"/>
                    <a:pt x="67" y="81"/>
                  </a:cubicBezTo>
                  <a:cubicBezTo>
                    <a:pt x="121" y="81"/>
                    <a:pt x="121" y="0"/>
                    <a:pt x="6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1"/>
            <p:cNvSpPr/>
            <p:nvPr/>
          </p:nvSpPr>
          <p:spPr>
            <a:xfrm>
              <a:off x="3834000" y="4127500"/>
              <a:ext cx="4725" cy="3675"/>
            </a:xfrm>
            <a:custGeom>
              <a:rect b="b" l="l" r="r" t="t"/>
              <a:pathLst>
                <a:path extrusionOk="0" h="147" w="189">
                  <a:moveTo>
                    <a:pt x="94" y="0"/>
                  </a:moveTo>
                  <a:cubicBezTo>
                    <a:pt x="1" y="0"/>
                    <a:pt x="1" y="147"/>
                    <a:pt x="94" y="147"/>
                  </a:cubicBezTo>
                  <a:cubicBezTo>
                    <a:pt x="188" y="147"/>
                    <a:pt x="188" y="0"/>
                    <a:pt x="9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1"/>
            <p:cNvSpPr/>
            <p:nvPr/>
          </p:nvSpPr>
          <p:spPr>
            <a:xfrm>
              <a:off x="3830325" y="4114975"/>
              <a:ext cx="4700" cy="4750"/>
            </a:xfrm>
            <a:custGeom>
              <a:rect b="b" l="l" r="r" t="t"/>
              <a:pathLst>
                <a:path extrusionOk="0" h="190" w="188">
                  <a:moveTo>
                    <a:pt x="111" y="1"/>
                  </a:moveTo>
                  <a:cubicBezTo>
                    <a:pt x="93" y="1"/>
                    <a:pt x="77" y="10"/>
                    <a:pt x="68" y="20"/>
                  </a:cubicBezTo>
                  <a:lnTo>
                    <a:pt x="54" y="20"/>
                  </a:lnTo>
                  <a:cubicBezTo>
                    <a:pt x="14" y="33"/>
                    <a:pt x="0" y="59"/>
                    <a:pt x="0" y="100"/>
                  </a:cubicBezTo>
                  <a:cubicBezTo>
                    <a:pt x="0" y="127"/>
                    <a:pt x="14" y="154"/>
                    <a:pt x="54" y="166"/>
                  </a:cubicBezTo>
                  <a:lnTo>
                    <a:pt x="54" y="180"/>
                  </a:lnTo>
                  <a:lnTo>
                    <a:pt x="68" y="180"/>
                  </a:lnTo>
                  <a:cubicBezTo>
                    <a:pt x="74" y="187"/>
                    <a:pt x="84" y="190"/>
                    <a:pt x="96" y="190"/>
                  </a:cubicBezTo>
                  <a:cubicBezTo>
                    <a:pt x="107" y="190"/>
                    <a:pt x="121" y="187"/>
                    <a:pt x="134" y="180"/>
                  </a:cubicBezTo>
                  <a:cubicBezTo>
                    <a:pt x="161" y="166"/>
                    <a:pt x="188" y="140"/>
                    <a:pt x="188" y="100"/>
                  </a:cubicBezTo>
                  <a:cubicBezTo>
                    <a:pt x="188" y="47"/>
                    <a:pt x="161" y="20"/>
                    <a:pt x="134" y="6"/>
                  </a:cubicBezTo>
                  <a:cubicBezTo>
                    <a:pt x="126" y="2"/>
                    <a:pt x="119" y="1"/>
                    <a:pt x="11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1"/>
            <p:cNvSpPr/>
            <p:nvPr/>
          </p:nvSpPr>
          <p:spPr>
            <a:xfrm>
              <a:off x="3837675" y="4120675"/>
              <a:ext cx="5150" cy="4150"/>
            </a:xfrm>
            <a:custGeom>
              <a:rect b="b" l="l" r="r" t="t"/>
              <a:pathLst>
                <a:path extrusionOk="0" h="166" w="206">
                  <a:moveTo>
                    <a:pt x="127" y="0"/>
                  </a:moveTo>
                  <a:cubicBezTo>
                    <a:pt x="121" y="0"/>
                    <a:pt x="115" y="2"/>
                    <a:pt x="108" y="6"/>
                  </a:cubicBezTo>
                  <a:cubicBezTo>
                    <a:pt x="68" y="6"/>
                    <a:pt x="41" y="6"/>
                    <a:pt x="27" y="45"/>
                  </a:cubicBezTo>
                  <a:cubicBezTo>
                    <a:pt x="1" y="86"/>
                    <a:pt x="14" y="126"/>
                    <a:pt x="54" y="152"/>
                  </a:cubicBezTo>
                  <a:cubicBezTo>
                    <a:pt x="68" y="162"/>
                    <a:pt x="82" y="166"/>
                    <a:pt x="96" y="166"/>
                  </a:cubicBezTo>
                  <a:cubicBezTo>
                    <a:pt x="158" y="166"/>
                    <a:pt x="205" y="77"/>
                    <a:pt x="161" y="33"/>
                  </a:cubicBezTo>
                  <a:cubicBezTo>
                    <a:pt x="152" y="13"/>
                    <a:pt x="142" y="0"/>
                    <a:pt x="12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1"/>
            <p:cNvSpPr/>
            <p:nvPr/>
          </p:nvSpPr>
          <p:spPr>
            <a:xfrm>
              <a:off x="3839675" y="4111100"/>
              <a:ext cx="1050" cy="700"/>
            </a:xfrm>
            <a:custGeom>
              <a:rect b="b" l="l" r="r" t="t"/>
              <a:pathLst>
                <a:path extrusionOk="0" h="28" w="42">
                  <a:moveTo>
                    <a:pt x="15" y="0"/>
                  </a:moveTo>
                  <a:cubicBezTo>
                    <a:pt x="1" y="0"/>
                    <a:pt x="1" y="27"/>
                    <a:pt x="15" y="27"/>
                  </a:cubicBezTo>
                  <a:cubicBezTo>
                    <a:pt x="41" y="27"/>
                    <a:pt x="41" y="0"/>
                    <a:pt x="15"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1"/>
            <p:cNvSpPr/>
            <p:nvPr/>
          </p:nvSpPr>
          <p:spPr>
            <a:xfrm>
              <a:off x="3836025" y="4100250"/>
              <a:ext cx="4700" cy="5450"/>
            </a:xfrm>
            <a:custGeom>
              <a:rect b="b" l="l" r="r" t="t"/>
              <a:pathLst>
                <a:path extrusionOk="0" h="218" w="188">
                  <a:moveTo>
                    <a:pt x="87" y="0"/>
                  </a:moveTo>
                  <a:cubicBezTo>
                    <a:pt x="58" y="0"/>
                    <a:pt x="30" y="11"/>
                    <a:pt x="13" y="33"/>
                  </a:cubicBezTo>
                  <a:cubicBezTo>
                    <a:pt x="0" y="74"/>
                    <a:pt x="0" y="101"/>
                    <a:pt x="0" y="127"/>
                  </a:cubicBezTo>
                  <a:cubicBezTo>
                    <a:pt x="0" y="187"/>
                    <a:pt x="44" y="217"/>
                    <a:pt x="89" y="217"/>
                  </a:cubicBezTo>
                  <a:cubicBezTo>
                    <a:pt x="134" y="217"/>
                    <a:pt x="181" y="187"/>
                    <a:pt x="187" y="127"/>
                  </a:cubicBezTo>
                  <a:cubicBezTo>
                    <a:pt x="187" y="101"/>
                    <a:pt x="187" y="87"/>
                    <a:pt x="174" y="60"/>
                  </a:cubicBezTo>
                  <a:cubicBezTo>
                    <a:pt x="166" y="21"/>
                    <a:pt x="126" y="0"/>
                    <a:pt x="8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1"/>
            <p:cNvSpPr/>
            <p:nvPr/>
          </p:nvSpPr>
          <p:spPr>
            <a:xfrm>
              <a:off x="3850725" y="4120075"/>
              <a:ext cx="2600" cy="2100"/>
            </a:xfrm>
            <a:custGeom>
              <a:rect b="b" l="l" r="r" t="t"/>
              <a:pathLst>
                <a:path extrusionOk="0" h="84" w="104">
                  <a:moveTo>
                    <a:pt x="41" y="1"/>
                  </a:moveTo>
                  <a:cubicBezTo>
                    <a:pt x="36" y="1"/>
                    <a:pt x="32" y="2"/>
                    <a:pt x="28" y="3"/>
                  </a:cubicBezTo>
                  <a:cubicBezTo>
                    <a:pt x="14" y="3"/>
                    <a:pt x="14" y="3"/>
                    <a:pt x="1" y="16"/>
                  </a:cubicBezTo>
                  <a:lnTo>
                    <a:pt x="1" y="43"/>
                  </a:lnTo>
                  <a:cubicBezTo>
                    <a:pt x="1" y="69"/>
                    <a:pt x="17" y="83"/>
                    <a:pt x="36" y="83"/>
                  </a:cubicBezTo>
                  <a:cubicBezTo>
                    <a:pt x="46" y="83"/>
                    <a:pt x="58" y="79"/>
                    <a:pt x="67" y="69"/>
                  </a:cubicBezTo>
                  <a:cubicBezTo>
                    <a:pt x="103" y="46"/>
                    <a:pt x="75" y="1"/>
                    <a:pt x="4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1"/>
            <p:cNvSpPr/>
            <p:nvPr/>
          </p:nvSpPr>
          <p:spPr>
            <a:xfrm>
              <a:off x="3850725" y="4121125"/>
              <a:ext cx="25" cy="25"/>
            </a:xfrm>
            <a:custGeom>
              <a:rect b="b" l="l" r="r" t="t"/>
              <a:pathLst>
                <a:path extrusionOk="0" h="1" w="1">
                  <a:moveTo>
                    <a:pt x="1" y="1"/>
                  </a:moveTo>
                  <a:lnTo>
                    <a:pt x="1" y="1"/>
                  </a:lnTo>
                  <a:lnTo>
                    <a:pt x="1" y="1"/>
                  </a:ln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1"/>
            <p:cNvSpPr/>
            <p:nvPr/>
          </p:nvSpPr>
          <p:spPr>
            <a:xfrm>
              <a:off x="3844725" y="4147875"/>
              <a:ext cx="3350" cy="2700"/>
            </a:xfrm>
            <a:custGeom>
              <a:rect b="b" l="l" r="r" t="t"/>
              <a:pathLst>
                <a:path extrusionOk="0" h="108" w="134">
                  <a:moveTo>
                    <a:pt x="66" y="1"/>
                  </a:moveTo>
                  <a:cubicBezTo>
                    <a:pt x="0" y="1"/>
                    <a:pt x="0" y="108"/>
                    <a:pt x="66" y="108"/>
                  </a:cubicBezTo>
                  <a:cubicBezTo>
                    <a:pt x="134" y="108"/>
                    <a:pt x="134" y="1"/>
                    <a:pt x="6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1"/>
            <p:cNvSpPr/>
            <p:nvPr/>
          </p:nvSpPr>
          <p:spPr>
            <a:xfrm>
              <a:off x="3859425" y="4158575"/>
              <a:ext cx="3025" cy="2375"/>
            </a:xfrm>
            <a:custGeom>
              <a:rect b="b" l="l" r="r" t="t"/>
              <a:pathLst>
                <a:path extrusionOk="0" h="95" w="121">
                  <a:moveTo>
                    <a:pt x="54" y="1"/>
                  </a:moveTo>
                  <a:cubicBezTo>
                    <a:pt x="1" y="1"/>
                    <a:pt x="1" y="95"/>
                    <a:pt x="54" y="95"/>
                  </a:cubicBezTo>
                  <a:cubicBezTo>
                    <a:pt x="120" y="95"/>
                    <a:pt x="120" y="1"/>
                    <a:pt x="54"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1"/>
            <p:cNvSpPr/>
            <p:nvPr/>
          </p:nvSpPr>
          <p:spPr>
            <a:xfrm>
              <a:off x="3848050" y="4141550"/>
              <a:ext cx="1025" cy="1000"/>
            </a:xfrm>
            <a:custGeom>
              <a:rect b="b" l="l" r="r" t="t"/>
              <a:pathLst>
                <a:path extrusionOk="0" h="40" w="41">
                  <a:moveTo>
                    <a:pt x="28" y="0"/>
                  </a:moveTo>
                  <a:cubicBezTo>
                    <a:pt x="1" y="0"/>
                    <a:pt x="1" y="40"/>
                    <a:pt x="28" y="40"/>
                  </a:cubicBezTo>
                  <a:cubicBezTo>
                    <a:pt x="40" y="40"/>
                    <a:pt x="40" y="0"/>
                    <a:pt x="28"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1"/>
            <p:cNvSpPr/>
            <p:nvPr/>
          </p:nvSpPr>
          <p:spPr>
            <a:xfrm>
              <a:off x="3842025" y="4024825"/>
              <a:ext cx="3375" cy="2375"/>
            </a:xfrm>
            <a:custGeom>
              <a:rect b="b" l="l" r="r" t="t"/>
              <a:pathLst>
                <a:path extrusionOk="0" h="95" w="135">
                  <a:moveTo>
                    <a:pt x="67" y="0"/>
                  </a:moveTo>
                  <a:cubicBezTo>
                    <a:pt x="1" y="0"/>
                    <a:pt x="1" y="94"/>
                    <a:pt x="67" y="94"/>
                  </a:cubicBezTo>
                  <a:cubicBezTo>
                    <a:pt x="135" y="94"/>
                    <a:pt x="135" y="0"/>
                    <a:pt x="6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1"/>
            <p:cNvSpPr/>
            <p:nvPr/>
          </p:nvSpPr>
          <p:spPr>
            <a:xfrm>
              <a:off x="3844375" y="4038625"/>
              <a:ext cx="3025" cy="2200"/>
            </a:xfrm>
            <a:custGeom>
              <a:rect b="b" l="l" r="r" t="t"/>
              <a:pathLst>
                <a:path extrusionOk="0" h="88" w="121">
                  <a:moveTo>
                    <a:pt x="67" y="0"/>
                  </a:moveTo>
                  <a:cubicBezTo>
                    <a:pt x="57" y="0"/>
                    <a:pt x="47" y="4"/>
                    <a:pt x="41" y="10"/>
                  </a:cubicBezTo>
                  <a:lnTo>
                    <a:pt x="14" y="37"/>
                  </a:lnTo>
                  <a:cubicBezTo>
                    <a:pt x="1" y="71"/>
                    <a:pt x="31" y="87"/>
                    <a:pt x="61" y="87"/>
                  </a:cubicBezTo>
                  <a:cubicBezTo>
                    <a:pt x="91" y="87"/>
                    <a:pt x="120" y="71"/>
                    <a:pt x="107" y="37"/>
                  </a:cubicBezTo>
                  <a:cubicBezTo>
                    <a:pt x="107" y="24"/>
                    <a:pt x="94" y="24"/>
                    <a:pt x="94" y="10"/>
                  </a:cubicBezTo>
                  <a:cubicBezTo>
                    <a:pt x="87" y="4"/>
                    <a:pt x="77" y="0"/>
                    <a:pt x="6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1"/>
            <p:cNvSpPr/>
            <p:nvPr/>
          </p:nvSpPr>
          <p:spPr>
            <a:xfrm>
              <a:off x="3847400" y="4027500"/>
              <a:ext cx="2350" cy="1700"/>
            </a:xfrm>
            <a:custGeom>
              <a:rect b="b" l="l" r="r" t="t"/>
              <a:pathLst>
                <a:path extrusionOk="0" h="68" w="94">
                  <a:moveTo>
                    <a:pt x="54" y="0"/>
                  </a:moveTo>
                  <a:cubicBezTo>
                    <a:pt x="0" y="0"/>
                    <a:pt x="0" y="68"/>
                    <a:pt x="54" y="68"/>
                  </a:cubicBezTo>
                  <a:cubicBezTo>
                    <a:pt x="93" y="68"/>
                    <a:pt x="93" y="0"/>
                    <a:pt x="5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1"/>
            <p:cNvSpPr/>
            <p:nvPr/>
          </p:nvSpPr>
          <p:spPr>
            <a:xfrm>
              <a:off x="3848700" y="4034600"/>
              <a:ext cx="4400" cy="3875"/>
            </a:xfrm>
            <a:custGeom>
              <a:rect b="b" l="l" r="r" t="t"/>
              <a:pathLst>
                <a:path extrusionOk="0" h="155" w="176">
                  <a:moveTo>
                    <a:pt x="88" y="1"/>
                  </a:moveTo>
                  <a:cubicBezTo>
                    <a:pt x="45" y="1"/>
                    <a:pt x="1" y="31"/>
                    <a:pt x="14" y="91"/>
                  </a:cubicBezTo>
                  <a:lnTo>
                    <a:pt x="14" y="105"/>
                  </a:lnTo>
                  <a:cubicBezTo>
                    <a:pt x="21" y="138"/>
                    <a:pt x="52" y="155"/>
                    <a:pt x="83" y="155"/>
                  </a:cubicBezTo>
                  <a:cubicBezTo>
                    <a:pt x="115" y="155"/>
                    <a:pt x="149" y="138"/>
                    <a:pt x="162" y="105"/>
                  </a:cubicBezTo>
                  <a:lnTo>
                    <a:pt x="162" y="91"/>
                  </a:lnTo>
                  <a:cubicBezTo>
                    <a:pt x="175" y="31"/>
                    <a:pt x="132" y="1"/>
                    <a:pt x="88"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1"/>
            <p:cNvSpPr/>
            <p:nvPr/>
          </p:nvSpPr>
          <p:spPr>
            <a:xfrm>
              <a:off x="3856075" y="4023475"/>
              <a:ext cx="1375" cy="700"/>
            </a:xfrm>
            <a:custGeom>
              <a:rect b="b" l="l" r="r" t="t"/>
              <a:pathLst>
                <a:path extrusionOk="0" h="28" w="55">
                  <a:moveTo>
                    <a:pt x="28" y="1"/>
                  </a:moveTo>
                  <a:cubicBezTo>
                    <a:pt x="1" y="1"/>
                    <a:pt x="1" y="28"/>
                    <a:pt x="28" y="28"/>
                  </a:cubicBezTo>
                  <a:cubicBezTo>
                    <a:pt x="54" y="28"/>
                    <a:pt x="54" y="1"/>
                    <a:pt x="28"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1"/>
            <p:cNvSpPr/>
            <p:nvPr/>
          </p:nvSpPr>
          <p:spPr>
            <a:xfrm>
              <a:off x="3867100" y="4017800"/>
              <a:ext cx="3375" cy="2700"/>
            </a:xfrm>
            <a:custGeom>
              <a:rect b="b" l="l" r="r" t="t"/>
              <a:pathLst>
                <a:path extrusionOk="0" h="108" w="135">
                  <a:moveTo>
                    <a:pt x="68" y="1"/>
                  </a:moveTo>
                  <a:cubicBezTo>
                    <a:pt x="1" y="1"/>
                    <a:pt x="1" y="108"/>
                    <a:pt x="68" y="108"/>
                  </a:cubicBezTo>
                  <a:cubicBezTo>
                    <a:pt x="134" y="108"/>
                    <a:pt x="134" y="1"/>
                    <a:pt x="68"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1"/>
            <p:cNvSpPr/>
            <p:nvPr/>
          </p:nvSpPr>
          <p:spPr>
            <a:xfrm>
              <a:off x="3860175" y="4029775"/>
              <a:ext cx="3500" cy="2400"/>
            </a:xfrm>
            <a:custGeom>
              <a:rect b="b" l="l" r="r" t="t"/>
              <a:pathLst>
                <a:path extrusionOk="0" h="96" w="140">
                  <a:moveTo>
                    <a:pt x="61" y="1"/>
                  </a:moveTo>
                  <a:cubicBezTo>
                    <a:pt x="27" y="1"/>
                    <a:pt x="1" y="36"/>
                    <a:pt x="24" y="70"/>
                  </a:cubicBezTo>
                  <a:cubicBezTo>
                    <a:pt x="33" y="88"/>
                    <a:pt x="45" y="95"/>
                    <a:pt x="57" y="95"/>
                  </a:cubicBezTo>
                  <a:cubicBezTo>
                    <a:pt x="98" y="95"/>
                    <a:pt x="140" y="13"/>
                    <a:pt x="78" y="3"/>
                  </a:cubicBezTo>
                  <a:cubicBezTo>
                    <a:pt x="72" y="2"/>
                    <a:pt x="66" y="1"/>
                    <a:pt x="6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1"/>
            <p:cNvSpPr/>
            <p:nvPr/>
          </p:nvSpPr>
          <p:spPr>
            <a:xfrm>
              <a:off x="3868450" y="4031625"/>
              <a:ext cx="2700" cy="2350"/>
            </a:xfrm>
            <a:custGeom>
              <a:rect b="b" l="l" r="r" t="t"/>
              <a:pathLst>
                <a:path extrusionOk="0" h="94" w="108">
                  <a:moveTo>
                    <a:pt x="60" y="1"/>
                  </a:moveTo>
                  <a:cubicBezTo>
                    <a:pt x="49" y="1"/>
                    <a:pt x="38" y="4"/>
                    <a:pt x="27" y="10"/>
                  </a:cubicBezTo>
                  <a:cubicBezTo>
                    <a:pt x="14" y="23"/>
                    <a:pt x="14" y="49"/>
                    <a:pt x="14" y="49"/>
                  </a:cubicBezTo>
                  <a:cubicBezTo>
                    <a:pt x="0" y="63"/>
                    <a:pt x="0" y="76"/>
                    <a:pt x="14" y="76"/>
                  </a:cubicBezTo>
                  <a:cubicBezTo>
                    <a:pt x="36" y="76"/>
                    <a:pt x="48" y="93"/>
                    <a:pt x="66" y="93"/>
                  </a:cubicBezTo>
                  <a:cubicBezTo>
                    <a:pt x="71" y="93"/>
                    <a:pt x="75" y="92"/>
                    <a:pt x="80" y="90"/>
                  </a:cubicBezTo>
                  <a:cubicBezTo>
                    <a:pt x="94" y="76"/>
                    <a:pt x="107" y="49"/>
                    <a:pt x="94" y="23"/>
                  </a:cubicBezTo>
                  <a:cubicBezTo>
                    <a:pt x="86" y="7"/>
                    <a:pt x="74" y="1"/>
                    <a:pt x="60"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1"/>
            <p:cNvSpPr/>
            <p:nvPr/>
          </p:nvSpPr>
          <p:spPr>
            <a:xfrm>
              <a:off x="3850075" y="4047250"/>
              <a:ext cx="4350" cy="3350"/>
            </a:xfrm>
            <a:custGeom>
              <a:rect b="b" l="l" r="r" t="t"/>
              <a:pathLst>
                <a:path extrusionOk="0" h="134" w="174">
                  <a:moveTo>
                    <a:pt x="80" y="0"/>
                  </a:moveTo>
                  <a:cubicBezTo>
                    <a:pt x="0" y="0"/>
                    <a:pt x="0" y="134"/>
                    <a:pt x="80" y="134"/>
                  </a:cubicBezTo>
                  <a:cubicBezTo>
                    <a:pt x="173" y="134"/>
                    <a:pt x="173" y="0"/>
                    <a:pt x="80"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1"/>
            <p:cNvSpPr/>
            <p:nvPr/>
          </p:nvSpPr>
          <p:spPr>
            <a:xfrm>
              <a:off x="3854075" y="4060900"/>
              <a:ext cx="5975" cy="4775"/>
            </a:xfrm>
            <a:custGeom>
              <a:rect b="b" l="l" r="r" t="t"/>
              <a:pathLst>
                <a:path extrusionOk="0" h="191" w="239">
                  <a:moveTo>
                    <a:pt x="126" y="1"/>
                  </a:moveTo>
                  <a:cubicBezTo>
                    <a:pt x="99" y="1"/>
                    <a:pt x="72" y="10"/>
                    <a:pt x="54" y="29"/>
                  </a:cubicBezTo>
                  <a:cubicBezTo>
                    <a:pt x="1" y="82"/>
                    <a:pt x="27" y="162"/>
                    <a:pt x="94" y="189"/>
                  </a:cubicBezTo>
                  <a:cubicBezTo>
                    <a:pt x="101" y="190"/>
                    <a:pt x="108" y="191"/>
                    <a:pt x="115" y="191"/>
                  </a:cubicBezTo>
                  <a:cubicBezTo>
                    <a:pt x="195" y="191"/>
                    <a:pt x="238" y="117"/>
                    <a:pt x="201" y="43"/>
                  </a:cubicBezTo>
                  <a:cubicBezTo>
                    <a:pt x="186" y="14"/>
                    <a:pt x="156" y="1"/>
                    <a:pt x="12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1"/>
            <p:cNvSpPr/>
            <p:nvPr/>
          </p:nvSpPr>
          <p:spPr>
            <a:xfrm>
              <a:off x="3857075" y="4074650"/>
              <a:ext cx="3725" cy="3025"/>
            </a:xfrm>
            <a:custGeom>
              <a:rect b="b" l="l" r="r" t="t"/>
              <a:pathLst>
                <a:path extrusionOk="0" h="121" w="149">
                  <a:moveTo>
                    <a:pt x="81" y="1"/>
                  </a:moveTo>
                  <a:cubicBezTo>
                    <a:pt x="0" y="1"/>
                    <a:pt x="0" y="121"/>
                    <a:pt x="81" y="121"/>
                  </a:cubicBezTo>
                  <a:cubicBezTo>
                    <a:pt x="148" y="121"/>
                    <a:pt x="148" y="1"/>
                    <a:pt x="8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1"/>
            <p:cNvSpPr/>
            <p:nvPr/>
          </p:nvSpPr>
          <p:spPr>
            <a:xfrm>
              <a:off x="3858750" y="4047900"/>
              <a:ext cx="5025" cy="4050"/>
            </a:xfrm>
            <a:custGeom>
              <a:rect b="b" l="l" r="r" t="t"/>
              <a:pathLst>
                <a:path extrusionOk="0" h="162" w="201">
                  <a:moveTo>
                    <a:pt x="94" y="1"/>
                  </a:moveTo>
                  <a:cubicBezTo>
                    <a:pt x="1" y="1"/>
                    <a:pt x="1" y="161"/>
                    <a:pt x="94" y="161"/>
                  </a:cubicBezTo>
                  <a:cubicBezTo>
                    <a:pt x="201" y="161"/>
                    <a:pt x="201" y="1"/>
                    <a:pt x="94"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1"/>
            <p:cNvSpPr/>
            <p:nvPr/>
          </p:nvSpPr>
          <p:spPr>
            <a:xfrm>
              <a:off x="3868125" y="4082025"/>
              <a:ext cx="7700" cy="6025"/>
            </a:xfrm>
            <a:custGeom>
              <a:rect b="b" l="l" r="r" t="t"/>
              <a:pathLst>
                <a:path extrusionOk="0" h="241" w="308">
                  <a:moveTo>
                    <a:pt x="161" y="0"/>
                  </a:moveTo>
                  <a:cubicBezTo>
                    <a:pt x="0" y="0"/>
                    <a:pt x="0" y="241"/>
                    <a:pt x="161" y="241"/>
                  </a:cubicBezTo>
                  <a:cubicBezTo>
                    <a:pt x="307" y="241"/>
                    <a:pt x="307" y="0"/>
                    <a:pt x="16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1"/>
            <p:cNvSpPr/>
            <p:nvPr/>
          </p:nvSpPr>
          <p:spPr>
            <a:xfrm>
              <a:off x="3879800" y="4124475"/>
              <a:ext cx="5775" cy="4700"/>
            </a:xfrm>
            <a:custGeom>
              <a:rect b="b" l="l" r="r" t="t"/>
              <a:pathLst>
                <a:path extrusionOk="0" h="188" w="231">
                  <a:moveTo>
                    <a:pt x="111" y="1"/>
                  </a:moveTo>
                  <a:cubicBezTo>
                    <a:pt x="97" y="1"/>
                    <a:pt x="82" y="5"/>
                    <a:pt x="68" y="14"/>
                  </a:cubicBezTo>
                  <a:cubicBezTo>
                    <a:pt x="68" y="14"/>
                    <a:pt x="54" y="14"/>
                    <a:pt x="54" y="27"/>
                  </a:cubicBezTo>
                  <a:cubicBezTo>
                    <a:pt x="1" y="54"/>
                    <a:pt x="15" y="121"/>
                    <a:pt x="54" y="161"/>
                  </a:cubicBezTo>
                  <a:cubicBezTo>
                    <a:pt x="68" y="161"/>
                    <a:pt x="135" y="188"/>
                    <a:pt x="135" y="188"/>
                  </a:cubicBezTo>
                  <a:lnTo>
                    <a:pt x="149" y="188"/>
                  </a:lnTo>
                  <a:cubicBezTo>
                    <a:pt x="149" y="175"/>
                    <a:pt x="161" y="161"/>
                    <a:pt x="175" y="148"/>
                  </a:cubicBezTo>
                  <a:cubicBezTo>
                    <a:pt x="230" y="92"/>
                    <a:pt x="176" y="1"/>
                    <a:pt x="11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1"/>
            <p:cNvSpPr/>
            <p:nvPr/>
          </p:nvSpPr>
          <p:spPr>
            <a:xfrm>
              <a:off x="3899550" y="4059600"/>
              <a:ext cx="2700" cy="2025"/>
            </a:xfrm>
            <a:custGeom>
              <a:rect b="b" l="l" r="r" t="t"/>
              <a:pathLst>
                <a:path extrusionOk="0" h="81" w="108">
                  <a:moveTo>
                    <a:pt x="54" y="0"/>
                  </a:moveTo>
                  <a:cubicBezTo>
                    <a:pt x="1" y="0"/>
                    <a:pt x="1" y="81"/>
                    <a:pt x="54" y="81"/>
                  </a:cubicBezTo>
                  <a:cubicBezTo>
                    <a:pt x="108" y="81"/>
                    <a:pt x="108" y="0"/>
                    <a:pt x="5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1"/>
            <p:cNvSpPr/>
            <p:nvPr/>
          </p:nvSpPr>
          <p:spPr>
            <a:xfrm>
              <a:off x="3903425" y="4067750"/>
              <a:ext cx="8225" cy="6000"/>
            </a:xfrm>
            <a:custGeom>
              <a:rect b="b" l="l" r="r" t="t"/>
              <a:pathLst>
                <a:path extrusionOk="0" h="240" w="329">
                  <a:moveTo>
                    <a:pt x="166" y="1"/>
                  </a:moveTo>
                  <a:cubicBezTo>
                    <a:pt x="140" y="1"/>
                    <a:pt x="112" y="11"/>
                    <a:pt x="86" y="36"/>
                  </a:cubicBezTo>
                  <a:lnTo>
                    <a:pt x="73" y="49"/>
                  </a:lnTo>
                  <a:cubicBezTo>
                    <a:pt x="0" y="132"/>
                    <a:pt x="72" y="240"/>
                    <a:pt x="158" y="240"/>
                  </a:cubicBezTo>
                  <a:cubicBezTo>
                    <a:pt x="183" y="240"/>
                    <a:pt x="209" y="231"/>
                    <a:pt x="233" y="209"/>
                  </a:cubicBezTo>
                  <a:lnTo>
                    <a:pt x="233" y="197"/>
                  </a:lnTo>
                  <a:lnTo>
                    <a:pt x="247" y="197"/>
                  </a:lnTo>
                  <a:lnTo>
                    <a:pt x="247" y="183"/>
                  </a:lnTo>
                  <a:cubicBezTo>
                    <a:pt x="329" y="111"/>
                    <a:pt x="254" y="1"/>
                    <a:pt x="16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1"/>
            <p:cNvSpPr/>
            <p:nvPr/>
          </p:nvSpPr>
          <p:spPr>
            <a:xfrm>
              <a:off x="3913925" y="4067050"/>
              <a:ext cx="4375" cy="3275"/>
            </a:xfrm>
            <a:custGeom>
              <a:rect b="b" l="l" r="r" t="t"/>
              <a:pathLst>
                <a:path extrusionOk="0" h="131" w="175">
                  <a:moveTo>
                    <a:pt x="94" y="0"/>
                  </a:moveTo>
                  <a:cubicBezTo>
                    <a:pt x="84" y="0"/>
                    <a:pt x="74" y="4"/>
                    <a:pt x="68" y="11"/>
                  </a:cubicBezTo>
                  <a:cubicBezTo>
                    <a:pt x="0" y="11"/>
                    <a:pt x="0" y="118"/>
                    <a:pt x="68" y="130"/>
                  </a:cubicBezTo>
                  <a:lnTo>
                    <a:pt x="121" y="130"/>
                  </a:lnTo>
                  <a:cubicBezTo>
                    <a:pt x="175" y="118"/>
                    <a:pt x="175" y="23"/>
                    <a:pt x="121" y="11"/>
                  </a:cubicBezTo>
                  <a:cubicBezTo>
                    <a:pt x="114" y="4"/>
                    <a:pt x="104" y="0"/>
                    <a:pt x="9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1"/>
            <p:cNvSpPr/>
            <p:nvPr/>
          </p:nvSpPr>
          <p:spPr>
            <a:xfrm>
              <a:off x="3904550" y="4059950"/>
              <a:ext cx="2700" cy="2350"/>
            </a:xfrm>
            <a:custGeom>
              <a:rect b="b" l="l" r="r" t="t"/>
              <a:pathLst>
                <a:path extrusionOk="0" h="94" w="108">
                  <a:moveTo>
                    <a:pt x="54" y="0"/>
                  </a:moveTo>
                  <a:cubicBezTo>
                    <a:pt x="1" y="0"/>
                    <a:pt x="1" y="93"/>
                    <a:pt x="54" y="93"/>
                  </a:cubicBezTo>
                  <a:cubicBezTo>
                    <a:pt x="108" y="93"/>
                    <a:pt x="108" y="0"/>
                    <a:pt x="5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1"/>
            <p:cNvSpPr/>
            <p:nvPr/>
          </p:nvSpPr>
          <p:spPr>
            <a:xfrm>
              <a:off x="3892350" y="4077250"/>
              <a:ext cx="4375" cy="4525"/>
            </a:xfrm>
            <a:custGeom>
              <a:rect b="b" l="l" r="r" t="t"/>
              <a:pathLst>
                <a:path extrusionOk="0" h="181" w="175">
                  <a:moveTo>
                    <a:pt x="88" y="0"/>
                  </a:moveTo>
                  <a:cubicBezTo>
                    <a:pt x="44" y="0"/>
                    <a:pt x="1" y="24"/>
                    <a:pt x="7" y="70"/>
                  </a:cubicBezTo>
                  <a:lnTo>
                    <a:pt x="7" y="111"/>
                  </a:lnTo>
                  <a:cubicBezTo>
                    <a:pt x="14" y="157"/>
                    <a:pt x="51" y="181"/>
                    <a:pt x="88" y="181"/>
                  </a:cubicBezTo>
                  <a:cubicBezTo>
                    <a:pt x="125" y="181"/>
                    <a:pt x="161" y="157"/>
                    <a:pt x="168" y="111"/>
                  </a:cubicBezTo>
                  <a:lnTo>
                    <a:pt x="168" y="70"/>
                  </a:lnTo>
                  <a:cubicBezTo>
                    <a:pt x="175" y="24"/>
                    <a:pt x="131" y="0"/>
                    <a:pt x="88"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1"/>
            <p:cNvSpPr/>
            <p:nvPr/>
          </p:nvSpPr>
          <p:spPr>
            <a:xfrm>
              <a:off x="3904900" y="4092100"/>
              <a:ext cx="1500" cy="1775"/>
            </a:xfrm>
            <a:custGeom>
              <a:rect b="b" l="l" r="r" t="t"/>
              <a:pathLst>
                <a:path extrusionOk="0" h="71" w="60">
                  <a:moveTo>
                    <a:pt x="36" y="0"/>
                  </a:moveTo>
                  <a:cubicBezTo>
                    <a:pt x="29" y="0"/>
                    <a:pt x="21" y="3"/>
                    <a:pt x="14" y="11"/>
                  </a:cubicBezTo>
                  <a:cubicBezTo>
                    <a:pt x="14" y="25"/>
                    <a:pt x="1" y="38"/>
                    <a:pt x="1" y="52"/>
                  </a:cubicBezTo>
                  <a:cubicBezTo>
                    <a:pt x="1" y="61"/>
                    <a:pt x="14" y="71"/>
                    <a:pt x="22" y="71"/>
                  </a:cubicBezTo>
                  <a:cubicBezTo>
                    <a:pt x="25" y="71"/>
                    <a:pt x="27" y="69"/>
                    <a:pt x="27" y="65"/>
                  </a:cubicBezTo>
                  <a:cubicBezTo>
                    <a:pt x="27" y="38"/>
                    <a:pt x="40" y="38"/>
                    <a:pt x="40" y="38"/>
                  </a:cubicBezTo>
                  <a:cubicBezTo>
                    <a:pt x="59" y="19"/>
                    <a:pt x="51" y="0"/>
                    <a:pt x="36"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1"/>
            <p:cNvSpPr/>
            <p:nvPr/>
          </p:nvSpPr>
          <p:spPr>
            <a:xfrm>
              <a:off x="3896525" y="4070300"/>
              <a:ext cx="4050" cy="3050"/>
            </a:xfrm>
            <a:custGeom>
              <a:rect b="b" l="l" r="r" t="t"/>
              <a:pathLst>
                <a:path extrusionOk="0" h="122" w="162">
                  <a:moveTo>
                    <a:pt x="81" y="0"/>
                  </a:moveTo>
                  <a:cubicBezTo>
                    <a:pt x="1" y="0"/>
                    <a:pt x="1" y="121"/>
                    <a:pt x="81" y="121"/>
                  </a:cubicBezTo>
                  <a:cubicBezTo>
                    <a:pt x="161" y="121"/>
                    <a:pt x="161" y="0"/>
                    <a:pt x="8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1"/>
            <p:cNvSpPr/>
            <p:nvPr/>
          </p:nvSpPr>
          <p:spPr>
            <a:xfrm>
              <a:off x="3903575" y="4080325"/>
              <a:ext cx="4350" cy="3725"/>
            </a:xfrm>
            <a:custGeom>
              <a:rect b="b" l="l" r="r" t="t"/>
              <a:pathLst>
                <a:path extrusionOk="0" h="149" w="174">
                  <a:moveTo>
                    <a:pt x="93" y="1"/>
                  </a:moveTo>
                  <a:cubicBezTo>
                    <a:pt x="0" y="1"/>
                    <a:pt x="0" y="148"/>
                    <a:pt x="93" y="148"/>
                  </a:cubicBezTo>
                  <a:cubicBezTo>
                    <a:pt x="174" y="148"/>
                    <a:pt x="174" y="1"/>
                    <a:pt x="93"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1"/>
            <p:cNvSpPr/>
            <p:nvPr/>
          </p:nvSpPr>
          <p:spPr>
            <a:xfrm>
              <a:off x="3915250" y="4077650"/>
              <a:ext cx="4400" cy="3725"/>
            </a:xfrm>
            <a:custGeom>
              <a:rect b="b" l="l" r="r" t="t"/>
              <a:pathLst>
                <a:path extrusionOk="0" h="149" w="176">
                  <a:moveTo>
                    <a:pt x="95" y="1"/>
                  </a:moveTo>
                  <a:cubicBezTo>
                    <a:pt x="1" y="1"/>
                    <a:pt x="1" y="148"/>
                    <a:pt x="95" y="148"/>
                  </a:cubicBezTo>
                  <a:cubicBezTo>
                    <a:pt x="175" y="148"/>
                    <a:pt x="175" y="1"/>
                    <a:pt x="95"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1"/>
            <p:cNvSpPr/>
            <p:nvPr/>
          </p:nvSpPr>
          <p:spPr>
            <a:xfrm>
              <a:off x="3902225" y="4100400"/>
              <a:ext cx="5375" cy="4375"/>
            </a:xfrm>
            <a:custGeom>
              <a:rect b="b" l="l" r="r" t="t"/>
              <a:pathLst>
                <a:path extrusionOk="0" h="175" w="215">
                  <a:moveTo>
                    <a:pt x="108" y="0"/>
                  </a:moveTo>
                  <a:cubicBezTo>
                    <a:pt x="1" y="0"/>
                    <a:pt x="1" y="175"/>
                    <a:pt x="108" y="175"/>
                  </a:cubicBezTo>
                  <a:cubicBezTo>
                    <a:pt x="215" y="175"/>
                    <a:pt x="215" y="0"/>
                    <a:pt x="108"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1"/>
            <p:cNvSpPr/>
            <p:nvPr/>
          </p:nvSpPr>
          <p:spPr>
            <a:xfrm>
              <a:off x="3895550" y="4088025"/>
              <a:ext cx="4025" cy="2700"/>
            </a:xfrm>
            <a:custGeom>
              <a:rect b="b" l="l" r="r" t="t"/>
              <a:pathLst>
                <a:path extrusionOk="0" h="108" w="161">
                  <a:moveTo>
                    <a:pt x="67" y="1"/>
                  </a:moveTo>
                  <a:cubicBezTo>
                    <a:pt x="0" y="1"/>
                    <a:pt x="0" y="108"/>
                    <a:pt x="67" y="108"/>
                  </a:cubicBezTo>
                  <a:lnTo>
                    <a:pt x="93" y="108"/>
                  </a:lnTo>
                  <a:cubicBezTo>
                    <a:pt x="161" y="108"/>
                    <a:pt x="161" y="1"/>
                    <a:pt x="93"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1"/>
            <p:cNvSpPr/>
            <p:nvPr/>
          </p:nvSpPr>
          <p:spPr>
            <a:xfrm>
              <a:off x="3911925" y="4088025"/>
              <a:ext cx="5725" cy="4725"/>
            </a:xfrm>
            <a:custGeom>
              <a:rect b="b" l="l" r="r" t="t"/>
              <a:pathLst>
                <a:path extrusionOk="0" h="189" w="229">
                  <a:moveTo>
                    <a:pt x="107" y="1"/>
                  </a:moveTo>
                  <a:cubicBezTo>
                    <a:pt x="0" y="1"/>
                    <a:pt x="0" y="188"/>
                    <a:pt x="107" y="188"/>
                  </a:cubicBezTo>
                  <a:cubicBezTo>
                    <a:pt x="228" y="188"/>
                    <a:pt x="228" y="1"/>
                    <a:pt x="10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1"/>
            <p:cNvSpPr/>
            <p:nvPr/>
          </p:nvSpPr>
          <p:spPr>
            <a:xfrm>
              <a:off x="3911925" y="4121475"/>
              <a:ext cx="1350" cy="1025"/>
            </a:xfrm>
            <a:custGeom>
              <a:rect b="b" l="l" r="r" t="t"/>
              <a:pathLst>
                <a:path extrusionOk="0" h="41" w="54">
                  <a:moveTo>
                    <a:pt x="27" y="1"/>
                  </a:moveTo>
                  <a:cubicBezTo>
                    <a:pt x="0" y="1"/>
                    <a:pt x="0" y="40"/>
                    <a:pt x="27" y="40"/>
                  </a:cubicBezTo>
                  <a:cubicBezTo>
                    <a:pt x="54" y="40"/>
                    <a:pt x="54" y="1"/>
                    <a:pt x="2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1"/>
            <p:cNvSpPr/>
            <p:nvPr/>
          </p:nvSpPr>
          <p:spPr>
            <a:xfrm>
              <a:off x="3914950" y="4145875"/>
              <a:ext cx="25" cy="25"/>
            </a:xfrm>
            <a:custGeom>
              <a:rect b="b" l="l" r="r" t="t"/>
              <a:pathLst>
                <a:path extrusionOk="0" h="1" w="1">
                  <a:moveTo>
                    <a:pt x="0" y="1"/>
                  </a:move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1"/>
            <p:cNvSpPr/>
            <p:nvPr/>
          </p:nvSpPr>
          <p:spPr>
            <a:xfrm>
              <a:off x="3909900" y="4142550"/>
              <a:ext cx="6100" cy="5075"/>
            </a:xfrm>
            <a:custGeom>
              <a:rect b="b" l="l" r="r" t="t"/>
              <a:pathLst>
                <a:path extrusionOk="0" h="203" w="244">
                  <a:moveTo>
                    <a:pt x="123" y="0"/>
                  </a:moveTo>
                  <a:cubicBezTo>
                    <a:pt x="109" y="0"/>
                    <a:pt x="95" y="4"/>
                    <a:pt x="81" y="14"/>
                  </a:cubicBezTo>
                  <a:cubicBezTo>
                    <a:pt x="68" y="14"/>
                    <a:pt x="54" y="27"/>
                    <a:pt x="54" y="27"/>
                  </a:cubicBezTo>
                  <a:cubicBezTo>
                    <a:pt x="54" y="40"/>
                    <a:pt x="54" y="40"/>
                    <a:pt x="42" y="40"/>
                  </a:cubicBezTo>
                  <a:cubicBezTo>
                    <a:pt x="15" y="53"/>
                    <a:pt x="1" y="94"/>
                    <a:pt x="15" y="134"/>
                  </a:cubicBezTo>
                  <a:cubicBezTo>
                    <a:pt x="32" y="176"/>
                    <a:pt x="70" y="203"/>
                    <a:pt x="110" y="203"/>
                  </a:cubicBezTo>
                  <a:cubicBezTo>
                    <a:pt x="132" y="203"/>
                    <a:pt x="156" y="194"/>
                    <a:pt x="175" y="174"/>
                  </a:cubicBezTo>
                  <a:cubicBezTo>
                    <a:pt x="175" y="174"/>
                    <a:pt x="188" y="160"/>
                    <a:pt x="188" y="147"/>
                  </a:cubicBezTo>
                  <a:cubicBezTo>
                    <a:pt x="244" y="92"/>
                    <a:pt x="189" y="0"/>
                    <a:pt x="123"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1"/>
            <p:cNvSpPr/>
            <p:nvPr/>
          </p:nvSpPr>
          <p:spPr>
            <a:xfrm>
              <a:off x="3915275" y="4163475"/>
              <a:ext cx="4025" cy="3150"/>
            </a:xfrm>
            <a:custGeom>
              <a:rect b="b" l="l" r="r" t="t"/>
              <a:pathLst>
                <a:path extrusionOk="0" h="126" w="161">
                  <a:moveTo>
                    <a:pt x="76" y="1"/>
                  </a:moveTo>
                  <a:cubicBezTo>
                    <a:pt x="51" y="1"/>
                    <a:pt x="26" y="14"/>
                    <a:pt x="14" y="46"/>
                  </a:cubicBezTo>
                  <a:cubicBezTo>
                    <a:pt x="0" y="99"/>
                    <a:pt x="41" y="126"/>
                    <a:pt x="81" y="126"/>
                  </a:cubicBezTo>
                  <a:cubicBezTo>
                    <a:pt x="121" y="126"/>
                    <a:pt x="161" y="99"/>
                    <a:pt x="148" y="46"/>
                  </a:cubicBezTo>
                  <a:cubicBezTo>
                    <a:pt x="133" y="17"/>
                    <a:pt x="105" y="1"/>
                    <a:pt x="7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1"/>
            <p:cNvSpPr/>
            <p:nvPr/>
          </p:nvSpPr>
          <p:spPr>
            <a:xfrm>
              <a:off x="3902225" y="4128475"/>
              <a:ext cx="6375" cy="4725"/>
            </a:xfrm>
            <a:custGeom>
              <a:rect b="b" l="l" r="r" t="t"/>
              <a:pathLst>
                <a:path extrusionOk="0" h="189" w="255">
                  <a:moveTo>
                    <a:pt x="121" y="1"/>
                  </a:moveTo>
                  <a:cubicBezTo>
                    <a:pt x="1" y="1"/>
                    <a:pt x="1" y="188"/>
                    <a:pt x="121" y="188"/>
                  </a:cubicBezTo>
                  <a:cubicBezTo>
                    <a:pt x="254" y="188"/>
                    <a:pt x="254" y="1"/>
                    <a:pt x="12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1"/>
            <p:cNvSpPr/>
            <p:nvPr/>
          </p:nvSpPr>
          <p:spPr>
            <a:xfrm>
              <a:off x="3912575" y="4132850"/>
              <a:ext cx="2700" cy="2350"/>
            </a:xfrm>
            <a:custGeom>
              <a:rect b="b" l="l" r="r" t="t"/>
              <a:pathLst>
                <a:path extrusionOk="0" h="94" w="108">
                  <a:moveTo>
                    <a:pt x="54" y="0"/>
                  </a:moveTo>
                  <a:cubicBezTo>
                    <a:pt x="1" y="0"/>
                    <a:pt x="1" y="93"/>
                    <a:pt x="54" y="93"/>
                  </a:cubicBezTo>
                  <a:cubicBezTo>
                    <a:pt x="108" y="93"/>
                    <a:pt x="108" y="0"/>
                    <a:pt x="5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1"/>
            <p:cNvSpPr/>
            <p:nvPr/>
          </p:nvSpPr>
          <p:spPr>
            <a:xfrm>
              <a:off x="3910575" y="4103425"/>
              <a:ext cx="6725" cy="5375"/>
            </a:xfrm>
            <a:custGeom>
              <a:rect b="b" l="l" r="r" t="t"/>
              <a:pathLst>
                <a:path extrusionOk="0" h="215" w="269">
                  <a:moveTo>
                    <a:pt x="134" y="0"/>
                  </a:moveTo>
                  <a:cubicBezTo>
                    <a:pt x="1" y="0"/>
                    <a:pt x="1" y="214"/>
                    <a:pt x="134" y="214"/>
                  </a:cubicBezTo>
                  <a:cubicBezTo>
                    <a:pt x="268" y="214"/>
                    <a:pt x="268" y="0"/>
                    <a:pt x="13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1"/>
            <p:cNvSpPr/>
            <p:nvPr/>
          </p:nvSpPr>
          <p:spPr>
            <a:xfrm>
              <a:off x="3874800" y="4150625"/>
              <a:ext cx="5275" cy="4775"/>
            </a:xfrm>
            <a:custGeom>
              <a:rect b="b" l="l" r="r" t="t"/>
              <a:pathLst>
                <a:path extrusionOk="0" h="191" w="211">
                  <a:moveTo>
                    <a:pt x="106" y="1"/>
                  </a:moveTo>
                  <a:cubicBezTo>
                    <a:pt x="81" y="1"/>
                    <a:pt x="57" y="8"/>
                    <a:pt x="40" y="25"/>
                  </a:cubicBezTo>
                  <a:cubicBezTo>
                    <a:pt x="1" y="65"/>
                    <a:pt x="14" y="145"/>
                    <a:pt x="54" y="172"/>
                  </a:cubicBezTo>
                  <a:cubicBezTo>
                    <a:pt x="71" y="184"/>
                    <a:pt x="92" y="190"/>
                    <a:pt x="114" y="190"/>
                  </a:cubicBezTo>
                  <a:cubicBezTo>
                    <a:pt x="162" y="190"/>
                    <a:pt x="211" y="160"/>
                    <a:pt x="201" y="105"/>
                  </a:cubicBezTo>
                  <a:cubicBezTo>
                    <a:pt x="201" y="78"/>
                    <a:pt x="201" y="65"/>
                    <a:pt x="188" y="38"/>
                  </a:cubicBezTo>
                  <a:cubicBezTo>
                    <a:pt x="173" y="15"/>
                    <a:pt x="139" y="1"/>
                    <a:pt x="10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1"/>
            <p:cNvSpPr/>
            <p:nvPr/>
          </p:nvSpPr>
          <p:spPr>
            <a:xfrm>
              <a:off x="3861425" y="4140725"/>
              <a:ext cx="3150" cy="2650"/>
            </a:xfrm>
            <a:custGeom>
              <a:rect b="b" l="l" r="r" t="t"/>
              <a:pathLst>
                <a:path extrusionOk="0" h="106" w="126">
                  <a:moveTo>
                    <a:pt x="67" y="0"/>
                  </a:moveTo>
                  <a:cubicBezTo>
                    <a:pt x="59" y="0"/>
                    <a:pt x="50" y="2"/>
                    <a:pt x="40" y="6"/>
                  </a:cubicBezTo>
                  <a:cubicBezTo>
                    <a:pt x="40" y="6"/>
                    <a:pt x="28" y="6"/>
                    <a:pt x="28" y="19"/>
                  </a:cubicBezTo>
                  <a:cubicBezTo>
                    <a:pt x="1" y="33"/>
                    <a:pt x="1" y="87"/>
                    <a:pt x="28" y="100"/>
                  </a:cubicBezTo>
                  <a:lnTo>
                    <a:pt x="40" y="100"/>
                  </a:lnTo>
                  <a:cubicBezTo>
                    <a:pt x="50" y="104"/>
                    <a:pt x="59" y="106"/>
                    <a:pt x="67" y="106"/>
                  </a:cubicBezTo>
                  <a:cubicBezTo>
                    <a:pt x="126" y="106"/>
                    <a:pt x="126" y="0"/>
                    <a:pt x="6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1"/>
            <p:cNvSpPr/>
            <p:nvPr/>
          </p:nvSpPr>
          <p:spPr>
            <a:xfrm>
              <a:off x="3881500" y="4142200"/>
              <a:ext cx="3375" cy="2700"/>
            </a:xfrm>
            <a:custGeom>
              <a:rect b="b" l="l" r="r" t="t"/>
              <a:pathLst>
                <a:path extrusionOk="0" h="108" w="135">
                  <a:moveTo>
                    <a:pt x="67" y="1"/>
                  </a:moveTo>
                  <a:cubicBezTo>
                    <a:pt x="0" y="1"/>
                    <a:pt x="0" y="108"/>
                    <a:pt x="67" y="108"/>
                  </a:cubicBezTo>
                  <a:cubicBezTo>
                    <a:pt x="134" y="108"/>
                    <a:pt x="134" y="1"/>
                    <a:pt x="6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1"/>
            <p:cNvSpPr/>
            <p:nvPr/>
          </p:nvSpPr>
          <p:spPr>
            <a:xfrm>
              <a:off x="3888175" y="4160675"/>
              <a:ext cx="1700" cy="1625"/>
            </a:xfrm>
            <a:custGeom>
              <a:rect b="b" l="l" r="r" t="t"/>
              <a:pathLst>
                <a:path extrusionOk="0" h="65" w="68">
                  <a:moveTo>
                    <a:pt x="41" y="1"/>
                  </a:moveTo>
                  <a:cubicBezTo>
                    <a:pt x="34" y="1"/>
                    <a:pt x="28" y="4"/>
                    <a:pt x="28" y="11"/>
                  </a:cubicBezTo>
                  <a:cubicBezTo>
                    <a:pt x="28" y="8"/>
                    <a:pt x="27" y="7"/>
                    <a:pt x="26" y="7"/>
                  </a:cubicBezTo>
                  <a:cubicBezTo>
                    <a:pt x="23" y="7"/>
                    <a:pt x="14" y="27"/>
                    <a:pt x="14" y="38"/>
                  </a:cubicBezTo>
                  <a:cubicBezTo>
                    <a:pt x="1" y="38"/>
                    <a:pt x="1" y="64"/>
                    <a:pt x="14" y="64"/>
                  </a:cubicBezTo>
                  <a:cubicBezTo>
                    <a:pt x="54" y="64"/>
                    <a:pt x="67" y="38"/>
                    <a:pt x="54" y="11"/>
                  </a:cubicBezTo>
                  <a:cubicBezTo>
                    <a:pt x="54" y="4"/>
                    <a:pt x="48" y="1"/>
                    <a:pt x="41"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1"/>
            <p:cNvSpPr/>
            <p:nvPr/>
          </p:nvSpPr>
          <p:spPr>
            <a:xfrm>
              <a:off x="3883050" y="4167075"/>
              <a:ext cx="3825" cy="2900"/>
            </a:xfrm>
            <a:custGeom>
              <a:rect b="b" l="l" r="r" t="t"/>
              <a:pathLst>
                <a:path extrusionOk="0" h="116" w="153">
                  <a:moveTo>
                    <a:pt x="120" y="0"/>
                  </a:moveTo>
                  <a:cubicBezTo>
                    <a:pt x="112" y="0"/>
                    <a:pt x="104" y="3"/>
                    <a:pt x="99" y="9"/>
                  </a:cubicBezTo>
                  <a:lnTo>
                    <a:pt x="72" y="9"/>
                  </a:lnTo>
                  <a:cubicBezTo>
                    <a:pt x="1" y="39"/>
                    <a:pt x="45" y="116"/>
                    <a:pt x="88" y="116"/>
                  </a:cubicBezTo>
                  <a:cubicBezTo>
                    <a:pt x="102" y="116"/>
                    <a:pt x="116" y="108"/>
                    <a:pt x="126" y="89"/>
                  </a:cubicBezTo>
                  <a:cubicBezTo>
                    <a:pt x="139" y="62"/>
                    <a:pt x="152" y="49"/>
                    <a:pt x="152" y="23"/>
                  </a:cubicBezTo>
                  <a:cubicBezTo>
                    <a:pt x="144" y="7"/>
                    <a:pt x="132" y="0"/>
                    <a:pt x="120"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1"/>
            <p:cNvSpPr/>
            <p:nvPr/>
          </p:nvSpPr>
          <p:spPr>
            <a:xfrm>
              <a:off x="3898875" y="4162950"/>
              <a:ext cx="5700" cy="4025"/>
            </a:xfrm>
            <a:custGeom>
              <a:rect b="b" l="l" r="r" t="t"/>
              <a:pathLst>
                <a:path extrusionOk="0" h="161" w="228">
                  <a:moveTo>
                    <a:pt x="108" y="0"/>
                  </a:moveTo>
                  <a:cubicBezTo>
                    <a:pt x="1" y="0"/>
                    <a:pt x="1" y="161"/>
                    <a:pt x="108" y="161"/>
                  </a:cubicBezTo>
                  <a:cubicBezTo>
                    <a:pt x="228" y="161"/>
                    <a:pt x="228" y="0"/>
                    <a:pt x="108"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1"/>
            <p:cNvSpPr/>
            <p:nvPr/>
          </p:nvSpPr>
          <p:spPr>
            <a:xfrm>
              <a:off x="3889525" y="4146225"/>
              <a:ext cx="1025" cy="700"/>
            </a:xfrm>
            <a:custGeom>
              <a:rect b="b" l="l" r="r" t="t"/>
              <a:pathLst>
                <a:path extrusionOk="0" h="28" w="41">
                  <a:moveTo>
                    <a:pt x="13" y="0"/>
                  </a:moveTo>
                  <a:cubicBezTo>
                    <a:pt x="0" y="0"/>
                    <a:pt x="0" y="27"/>
                    <a:pt x="13" y="27"/>
                  </a:cubicBezTo>
                  <a:cubicBezTo>
                    <a:pt x="40" y="27"/>
                    <a:pt x="40" y="0"/>
                    <a:pt x="13"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1"/>
            <p:cNvSpPr/>
            <p:nvPr/>
          </p:nvSpPr>
          <p:spPr>
            <a:xfrm>
              <a:off x="3889350" y="4141375"/>
              <a:ext cx="6125" cy="4975"/>
            </a:xfrm>
            <a:custGeom>
              <a:rect b="b" l="l" r="r" t="t"/>
              <a:pathLst>
                <a:path extrusionOk="0" h="199" w="245">
                  <a:moveTo>
                    <a:pt x="133" y="1"/>
                  </a:moveTo>
                  <a:cubicBezTo>
                    <a:pt x="109" y="1"/>
                    <a:pt x="84" y="11"/>
                    <a:pt x="61" y="34"/>
                  </a:cubicBezTo>
                  <a:cubicBezTo>
                    <a:pt x="0" y="94"/>
                    <a:pt x="60" y="198"/>
                    <a:pt x="131" y="198"/>
                  </a:cubicBezTo>
                  <a:cubicBezTo>
                    <a:pt x="138" y="198"/>
                    <a:pt x="146" y="197"/>
                    <a:pt x="154" y="194"/>
                  </a:cubicBezTo>
                  <a:lnTo>
                    <a:pt x="168" y="194"/>
                  </a:lnTo>
                  <a:cubicBezTo>
                    <a:pt x="195" y="181"/>
                    <a:pt x="221" y="168"/>
                    <a:pt x="221" y="127"/>
                  </a:cubicBezTo>
                  <a:lnTo>
                    <a:pt x="234" y="127"/>
                  </a:lnTo>
                  <a:cubicBezTo>
                    <a:pt x="244" y="61"/>
                    <a:pt x="193" y="1"/>
                    <a:pt x="133"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1"/>
            <p:cNvSpPr/>
            <p:nvPr/>
          </p:nvSpPr>
          <p:spPr>
            <a:xfrm>
              <a:off x="3888175" y="4152250"/>
              <a:ext cx="6375" cy="5025"/>
            </a:xfrm>
            <a:custGeom>
              <a:rect b="b" l="l" r="r" t="t"/>
              <a:pathLst>
                <a:path extrusionOk="0" h="201" w="255">
                  <a:moveTo>
                    <a:pt x="135" y="0"/>
                  </a:moveTo>
                  <a:cubicBezTo>
                    <a:pt x="1" y="0"/>
                    <a:pt x="1" y="200"/>
                    <a:pt x="135" y="200"/>
                  </a:cubicBezTo>
                  <a:cubicBezTo>
                    <a:pt x="255" y="200"/>
                    <a:pt x="255" y="0"/>
                    <a:pt x="135"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1"/>
            <p:cNvSpPr/>
            <p:nvPr/>
          </p:nvSpPr>
          <p:spPr>
            <a:xfrm>
              <a:off x="3866875" y="4109400"/>
              <a:ext cx="5600" cy="4775"/>
            </a:xfrm>
            <a:custGeom>
              <a:rect b="b" l="l" r="r" t="t"/>
              <a:pathLst>
                <a:path extrusionOk="0" h="191" w="224">
                  <a:moveTo>
                    <a:pt x="131" y="0"/>
                  </a:moveTo>
                  <a:cubicBezTo>
                    <a:pt x="119" y="0"/>
                    <a:pt x="105" y="5"/>
                    <a:pt x="90" y="15"/>
                  </a:cubicBezTo>
                  <a:cubicBezTo>
                    <a:pt x="90" y="15"/>
                    <a:pt x="77" y="15"/>
                    <a:pt x="77" y="29"/>
                  </a:cubicBezTo>
                  <a:cubicBezTo>
                    <a:pt x="0" y="67"/>
                    <a:pt x="33" y="190"/>
                    <a:pt x="129" y="190"/>
                  </a:cubicBezTo>
                  <a:cubicBezTo>
                    <a:pt x="134" y="190"/>
                    <a:pt x="139" y="190"/>
                    <a:pt x="143" y="189"/>
                  </a:cubicBezTo>
                  <a:cubicBezTo>
                    <a:pt x="184" y="175"/>
                    <a:pt x="197" y="149"/>
                    <a:pt x="211" y="109"/>
                  </a:cubicBezTo>
                  <a:cubicBezTo>
                    <a:pt x="224" y="82"/>
                    <a:pt x="211" y="42"/>
                    <a:pt x="197" y="29"/>
                  </a:cubicBezTo>
                  <a:lnTo>
                    <a:pt x="184" y="29"/>
                  </a:lnTo>
                  <a:cubicBezTo>
                    <a:pt x="167" y="12"/>
                    <a:pt x="151" y="0"/>
                    <a:pt x="13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1"/>
            <p:cNvSpPr/>
            <p:nvPr/>
          </p:nvSpPr>
          <p:spPr>
            <a:xfrm>
              <a:off x="3877125" y="4110775"/>
              <a:ext cx="5075" cy="4050"/>
            </a:xfrm>
            <a:custGeom>
              <a:rect b="b" l="l" r="r" t="t"/>
              <a:pathLst>
                <a:path extrusionOk="0" h="162" w="203">
                  <a:moveTo>
                    <a:pt x="108" y="1"/>
                  </a:moveTo>
                  <a:cubicBezTo>
                    <a:pt x="1" y="1"/>
                    <a:pt x="1" y="161"/>
                    <a:pt x="108" y="161"/>
                  </a:cubicBezTo>
                  <a:cubicBezTo>
                    <a:pt x="202" y="161"/>
                    <a:pt x="202" y="1"/>
                    <a:pt x="108"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1"/>
            <p:cNvSpPr/>
            <p:nvPr/>
          </p:nvSpPr>
          <p:spPr>
            <a:xfrm>
              <a:off x="3879975" y="4095800"/>
              <a:ext cx="2050" cy="2050"/>
            </a:xfrm>
            <a:custGeom>
              <a:rect b="b" l="l" r="r" t="t"/>
              <a:pathLst>
                <a:path extrusionOk="0" h="82" w="82">
                  <a:moveTo>
                    <a:pt x="46" y="1"/>
                  </a:moveTo>
                  <a:cubicBezTo>
                    <a:pt x="38" y="1"/>
                    <a:pt x="28" y="4"/>
                    <a:pt x="21" y="11"/>
                  </a:cubicBezTo>
                  <a:cubicBezTo>
                    <a:pt x="21" y="24"/>
                    <a:pt x="21" y="38"/>
                    <a:pt x="8" y="51"/>
                  </a:cubicBezTo>
                  <a:cubicBezTo>
                    <a:pt x="1" y="71"/>
                    <a:pt x="21" y="81"/>
                    <a:pt x="41" y="81"/>
                  </a:cubicBezTo>
                  <a:cubicBezTo>
                    <a:pt x="61" y="81"/>
                    <a:pt x="81" y="71"/>
                    <a:pt x="74" y="51"/>
                  </a:cubicBezTo>
                  <a:cubicBezTo>
                    <a:pt x="61" y="38"/>
                    <a:pt x="61" y="24"/>
                    <a:pt x="61" y="11"/>
                  </a:cubicBezTo>
                  <a:cubicBezTo>
                    <a:pt x="61" y="4"/>
                    <a:pt x="55" y="1"/>
                    <a:pt x="4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1"/>
            <p:cNvSpPr/>
            <p:nvPr/>
          </p:nvSpPr>
          <p:spPr>
            <a:xfrm>
              <a:off x="3871775" y="4099350"/>
              <a:ext cx="1300" cy="800"/>
            </a:xfrm>
            <a:custGeom>
              <a:rect b="b" l="l" r="r" t="t"/>
              <a:pathLst>
                <a:path extrusionOk="0" h="32" w="52">
                  <a:moveTo>
                    <a:pt x="36" y="0"/>
                  </a:moveTo>
                  <a:cubicBezTo>
                    <a:pt x="34" y="0"/>
                    <a:pt x="31" y="1"/>
                    <a:pt x="28" y="3"/>
                  </a:cubicBezTo>
                  <a:lnTo>
                    <a:pt x="1" y="3"/>
                  </a:lnTo>
                  <a:lnTo>
                    <a:pt x="1" y="30"/>
                  </a:lnTo>
                  <a:lnTo>
                    <a:pt x="28" y="30"/>
                  </a:lnTo>
                  <a:cubicBezTo>
                    <a:pt x="31" y="31"/>
                    <a:pt x="33" y="32"/>
                    <a:pt x="35" y="32"/>
                  </a:cubicBezTo>
                  <a:cubicBezTo>
                    <a:pt x="52" y="32"/>
                    <a:pt x="52" y="0"/>
                    <a:pt x="36"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1"/>
            <p:cNvSpPr/>
            <p:nvPr/>
          </p:nvSpPr>
          <p:spPr>
            <a:xfrm>
              <a:off x="3865525" y="4092575"/>
              <a:ext cx="1600" cy="1875"/>
            </a:xfrm>
            <a:custGeom>
              <a:rect b="b" l="l" r="r" t="t"/>
              <a:pathLst>
                <a:path extrusionOk="0" h="75" w="64">
                  <a:moveTo>
                    <a:pt x="25" y="1"/>
                  </a:moveTo>
                  <a:cubicBezTo>
                    <a:pt x="13" y="1"/>
                    <a:pt x="1" y="13"/>
                    <a:pt x="10" y="33"/>
                  </a:cubicBezTo>
                  <a:cubicBezTo>
                    <a:pt x="10" y="46"/>
                    <a:pt x="24" y="46"/>
                    <a:pt x="24" y="60"/>
                  </a:cubicBezTo>
                  <a:cubicBezTo>
                    <a:pt x="24" y="71"/>
                    <a:pt x="31" y="75"/>
                    <a:pt x="39" y="75"/>
                  </a:cubicBezTo>
                  <a:cubicBezTo>
                    <a:pt x="50" y="75"/>
                    <a:pt x="64" y="67"/>
                    <a:pt x="64" y="60"/>
                  </a:cubicBezTo>
                  <a:cubicBezTo>
                    <a:pt x="64" y="33"/>
                    <a:pt x="64" y="19"/>
                    <a:pt x="37" y="6"/>
                  </a:cubicBezTo>
                  <a:cubicBezTo>
                    <a:pt x="33" y="2"/>
                    <a:pt x="29" y="1"/>
                    <a:pt x="25"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1"/>
            <p:cNvSpPr/>
            <p:nvPr/>
          </p:nvSpPr>
          <p:spPr>
            <a:xfrm>
              <a:off x="3870800" y="4070225"/>
              <a:ext cx="3675" cy="3800"/>
            </a:xfrm>
            <a:custGeom>
              <a:rect b="b" l="l" r="r" t="t"/>
              <a:pathLst>
                <a:path extrusionOk="0" h="152" w="147">
                  <a:moveTo>
                    <a:pt x="67" y="0"/>
                  </a:moveTo>
                  <a:cubicBezTo>
                    <a:pt x="34" y="0"/>
                    <a:pt x="0" y="24"/>
                    <a:pt x="0" y="71"/>
                  </a:cubicBezTo>
                  <a:lnTo>
                    <a:pt x="0" y="84"/>
                  </a:lnTo>
                  <a:cubicBezTo>
                    <a:pt x="0" y="124"/>
                    <a:pt x="27" y="151"/>
                    <a:pt x="67" y="151"/>
                  </a:cubicBezTo>
                  <a:cubicBezTo>
                    <a:pt x="107" y="151"/>
                    <a:pt x="147" y="124"/>
                    <a:pt x="134" y="84"/>
                  </a:cubicBezTo>
                  <a:lnTo>
                    <a:pt x="134" y="71"/>
                  </a:lnTo>
                  <a:cubicBezTo>
                    <a:pt x="134" y="24"/>
                    <a:pt x="101" y="0"/>
                    <a:pt x="6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1"/>
            <p:cNvSpPr/>
            <p:nvPr/>
          </p:nvSpPr>
          <p:spPr>
            <a:xfrm>
              <a:off x="3874150" y="4053925"/>
              <a:ext cx="3000" cy="2700"/>
            </a:xfrm>
            <a:custGeom>
              <a:rect b="b" l="l" r="r" t="t"/>
              <a:pathLst>
                <a:path extrusionOk="0" h="108" w="120">
                  <a:moveTo>
                    <a:pt x="54" y="1"/>
                  </a:moveTo>
                  <a:cubicBezTo>
                    <a:pt x="0" y="1"/>
                    <a:pt x="0" y="108"/>
                    <a:pt x="54" y="108"/>
                  </a:cubicBezTo>
                  <a:cubicBezTo>
                    <a:pt x="120" y="108"/>
                    <a:pt x="120" y="1"/>
                    <a:pt x="54"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1"/>
            <p:cNvSpPr/>
            <p:nvPr/>
          </p:nvSpPr>
          <p:spPr>
            <a:xfrm>
              <a:off x="3856400" y="4130050"/>
              <a:ext cx="4725" cy="4000"/>
            </a:xfrm>
            <a:custGeom>
              <a:rect b="b" l="l" r="r" t="t"/>
              <a:pathLst>
                <a:path extrusionOk="0" h="160" w="189">
                  <a:moveTo>
                    <a:pt x="88" y="0"/>
                  </a:moveTo>
                  <a:cubicBezTo>
                    <a:pt x="82" y="0"/>
                    <a:pt x="75" y="2"/>
                    <a:pt x="68" y="5"/>
                  </a:cubicBezTo>
                  <a:lnTo>
                    <a:pt x="54" y="5"/>
                  </a:lnTo>
                  <a:cubicBezTo>
                    <a:pt x="15" y="18"/>
                    <a:pt x="1" y="59"/>
                    <a:pt x="15" y="86"/>
                  </a:cubicBezTo>
                  <a:cubicBezTo>
                    <a:pt x="15" y="138"/>
                    <a:pt x="46" y="160"/>
                    <a:pt x="80" y="160"/>
                  </a:cubicBezTo>
                  <a:cubicBezTo>
                    <a:pt x="131" y="160"/>
                    <a:pt x="188" y="110"/>
                    <a:pt x="148" y="45"/>
                  </a:cubicBezTo>
                  <a:cubicBezTo>
                    <a:pt x="128" y="15"/>
                    <a:pt x="108" y="0"/>
                    <a:pt x="88"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1"/>
            <p:cNvSpPr/>
            <p:nvPr/>
          </p:nvSpPr>
          <p:spPr>
            <a:xfrm>
              <a:off x="3817600" y="4110775"/>
              <a:ext cx="1050" cy="700"/>
            </a:xfrm>
            <a:custGeom>
              <a:rect b="b" l="l" r="r" t="t"/>
              <a:pathLst>
                <a:path extrusionOk="0" h="28" w="42">
                  <a:moveTo>
                    <a:pt x="15" y="1"/>
                  </a:moveTo>
                  <a:cubicBezTo>
                    <a:pt x="1" y="1"/>
                    <a:pt x="1" y="27"/>
                    <a:pt x="15" y="27"/>
                  </a:cubicBezTo>
                  <a:cubicBezTo>
                    <a:pt x="42" y="27"/>
                    <a:pt x="42" y="1"/>
                    <a:pt x="15"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1"/>
            <p:cNvSpPr/>
            <p:nvPr/>
          </p:nvSpPr>
          <p:spPr>
            <a:xfrm>
              <a:off x="3754075" y="4106150"/>
              <a:ext cx="272900" cy="113300"/>
            </a:xfrm>
            <a:custGeom>
              <a:rect b="b" l="l" r="r" t="t"/>
              <a:pathLst>
                <a:path extrusionOk="0" h="4532" w="10916">
                  <a:moveTo>
                    <a:pt x="9264" y="1"/>
                  </a:moveTo>
                  <a:cubicBezTo>
                    <a:pt x="8907" y="1"/>
                    <a:pt x="8655" y="319"/>
                    <a:pt x="8655" y="319"/>
                  </a:cubicBezTo>
                  <a:cubicBezTo>
                    <a:pt x="8446" y="213"/>
                    <a:pt x="8274" y="171"/>
                    <a:pt x="8132" y="171"/>
                  </a:cubicBezTo>
                  <a:cubicBezTo>
                    <a:pt x="7560" y="171"/>
                    <a:pt x="7491" y="867"/>
                    <a:pt x="7491" y="867"/>
                  </a:cubicBezTo>
                  <a:cubicBezTo>
                    <a:pt x="7491" y="867"/>
                    <a:pt x="7398" y="1309"/>
                    <a:pt x="7117" y="1322"/>
                  </a:cubicBezTo>
                  <a:cubicBezTo>
                    <a:pt x="6382" y="1429"/>
                    <a:pt x="6301" y="2352"/>
                    <a:pt x="6301" y="2352"/>
                  </a:cubicBezTo>
                  <a:lnTo>
                    <a:pt x="6207" y="2553"/>
                  </a:lnTo>
                  <a:cubicBezTo>
                    <a:pt x="5672" y="2460"/>
                    <a:pt x="4910" y="2151"/>
                    <a:pt x="4254" y="1991"/>
                  </a:cubicBezTo>
                  <a:cubicBezTo>
                    <a:pt x="4143" y="1965"/>
                    <a:pt x="4036" y="1953"/>
                    <a:pt x="3933" y="1953"/>
                  </a:cubicBezTo>
                  <a:cubicBezTo>
                    <a:pt x="3143" y="1953"/>
                    <a:pt x="2588" y="2646"/>
                    <a:pt x="2221" y="2847"/>
                  </a:cubicBezTo>
                  <a:cubicBezTo>
                    <a:pt x="2122" y="2898"/>
                    <a:pt x="2025" y="2917"/>
                    <a:pt x="1925" y="2917"/>
                  </a:cubicBezTo>
                  <a:cubicBezTo>
                    <a:pt x="1628" y="2917"/>
                    <a:pt x="1307" y="2750"/>
                    <a:pt x="849" y="2750"/>
                  </a:cubicBezTo>
                  <a:cubicBezTo>
                    <a:pt x="812" y="2750"/>
                    <a:pt x="775" y="2751"/>
                    <a:pt x="737" y="2754"/>
                  </a:cubicBezTo>
                  <a:cubicBezTo>
                    <a:pt x="54" y="2781"/>
                    <a:pt x="0" y="3663"/>
                    <a:pt x="0" y="3663"/>
                  </a:cubicBezTo>
                  <a:cubicBezTo>
                    <a:pt x="0" y="3663"/>
                    <a:pt x="1869" y="4532"/>
                    <a:pt x="4274" y="4532"/>
                  </a:cubicBezTo>
                  <a:cubicBezTo>
                    <a:pt x="5219" y="4532"/>
                    <a:pt x="6247" y="4398"/>
                    <a:pt x="7277" y="4024"/>
                  </a:cubicBezTo>
                  <a:cubicBezTo>
                    <a:pt x="10916" y="2700"/>
                    <a:pt x="9565" y="79"/>
                    <a:pt x="9565" y="79"/>
                  </a:cubicBezTo>
                  <a:cubicBezTo>
                    <a:pt x="9459" y="23"/>
                    <a:pt x="9358" y="1"/>
                    <a:pt x="9264"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1"/>
            <p:cNvSpPr/>
            <p:nvPr/>
          </p:nvSpPr>
          <p:spPr>
            <a:xfrm>
              <a:off x="3910250" y="4137850"/>
              <a:ext cx="22775" cy="28125"/>
            </a:xfrm>
            <a:custGeom>
              <a:rect b="b" l="l" r="r" t="t"/>
              <a:pathLst>
                <a:path extrusionOk="0" h="1125" w="911">
                  <a:moveTo>
                    <a:pt x="789" y="0"/>
                  </a:moveTo>
                  <a:cubicBezTo>
                    <a:pt x="777" y="0"/>
                    <a:pt x="750" y="14"/>
                    <a:pt x="723" y="14"/>
                  </a:cubicBezTo>
                  <a:cubicBezTo>
                    <a:pt x="682" y="14"/>
                    <a:pt x="656" y="27"/>
                    <a:pt x="616" y="41"/>
                  </a:cubicBezTo>
                  <a:cubicBezTo>
                    <a:pt x="589" y="54"/>
                    <a:pt x="549" y="68"/>
                    <a:pt x="509" y="81"/>
                  </a:cubicBezTo>
                  <a:cubicBezTo>
                    <a:pt x="468" y="107"/>
                    <a:pt x="442" y="134"/>
                    <a:pt x="402" y="161"/>
                  </a:cubicBezTo>
                  <a:cubicBezTo>
                    <a:pt x="361" y="188"/>
                    <a:pt x="335" y="215"/>
                    <a:pt x="295" y="255"/>
                  </a:cubicBezTo>
                  <a:cubicBezTo>
                    <a:pt x="268" y="282"/>
                    <a:pt x="242" y="322"/>
                    <a:pt x="201" y="362"/>
                  </a:cubicBezTo>
                  <a:cubicBezTo>
                    <a:pt x="174" y="402"/>
                    <a:pt x="161" y="442"/>
                    <a:pt x="135" y="482"/>
                  </a:cubicBezTo>
                  <a:cubicBezTo>
                    <a:pt x="108" y="523"/>
                    <a:pt x="94" y="576"/>
                    <a:pt x="81" y="616"/>
                  </a:cubicBezTo>
                  <a:cubicBezTo>
                    <a:pt x="40" y="696"/>
                    <a:pt x="28" y="776"/>
                    <a:pt x="14" y="844"/>
                  </a:cubicBezTo>
                  <a:cubicBezTo>
                    <a:pt x="1" y="910"/>
                    <a:pt x="1" y="964"/>
                    <a:pt x="1" y="1004"/>
                  </a:cubicBezTo>
                  <a:lnTo>
                    <a:pt x="1" y="1058"/>
                  </a:lnTo>
                  <a:lnTo>
                    <a:pt x="1" y="1071"/>
                  </a:lnTo>
                  <a:cubicBezTo>
                    <a:pt x="1" y="1097"/>
                    <a:pt x="14" y="1111"/>
                    <a:pt x="40" y="1124"/>
                  </a:cubicBezTo>
                  <a:cubicBezTo>
                    <a:pt x="67" y="1124"/>
                    <a:pt x="94" y="1111"/>
                    <a:pt x="108" y="1084"/>
                  </a:cubicBezTo>
                  <a:lnTo>
                    <a:pt x="174" y="883"/>
                  </a:lnTo>
                  <a:cubicBezTo>
                    <a:pt x="188" y="857"/>
                    <a:pt x="201" y="817"/>
                    <a:pt x="215" y="790"/>
                  </a:cubicBezTo>
                  <a:cubicBezTo>
                    <a:pt x="228" y="750"/>
                    <a:pt x="242" y="723"/>
                    <a:pt x="254" y="683"/>
                  </a:cubicBezTo>
                  <a:cubicBezTo>
                    <a:pt x="268" y="656"/>
                    <a:pt x="295" y="616"/>
                    <a:pt x="308" y="576"/>
                  </a:cubicBezTo>
                  <a:cubicBezTo>
                    <a:pt x="335" y="549"/>
                    <a:pt x="349" y="509"/>
                    <a:pt x="375" y="482"/>
                  </a:cubicBezTo>
                  <a:cubicBezTo>
                    <a:pt x="402" y="442"/>
                    <a:pt x="415" y="416"/>
                    <a:pt x="442" y="389"/>
                  </a:cubicBezTo>
                  <a:cubicBezTo>
                    <a:pt x="468" y="362"/>
                    <a:pt x="495" y="322"/>
                    <a:pt x="522" y="309"/>
                  </a:cubicBezTo>
                  <a:cubicBezTo>
                    <a:pt x="549" y="282"/>
                    <a:pt x="575" y="255"/>
                    <a:pt x="602" y="241"/>
                  </a:cubicBezTo>
                  <a:cubicBezTo>
                    <a:pt x="629" y="215"/>
                    <a:pt x="656" y="202"/>
                    <a:pt x="682" y="188"/>
                  </a:cubicBezTo>
                  <a:lnTo>
                    <a:pt x="763" y="148"/>
                  </a:lnTo>
                  <a:cubicBezTo>
                    <a:pt x="777" y="134"/>
                    <a:pt x="803" y="134"/>
                    <a:pt x="816" y="121"/>
                  </a:cubicBezTo>
                  <a:cubicBezTo>
                    <a:pt x="857" y="107"/>
                    <a:pt x="870" y="107"/>
                    <a:pt x="870" y="107"/>
                  </a:cubicBezTo>
                  <a:lnTo>
                    <a:pt x="884" y="107"/>
                  </a:lnTo>
                  <a:cubicBezTo>
                    <a:pt x="896" y="95"/>
                    <a:pt x="910" y="68"/>
                    <a:pt x="910" y="54"/>
                  </a:cubicBezTo>
                  <a:cubicBezTo>
                    <a:pt x="910" y="14"/>
                    <a:pt x="884" y="0"/>
                    <a:pt x="857"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1"/>
            <p:cNvSpPr/>
            <p:nvPr/>
          </p:nvSpPr>
          <p:spPr>
            <a:xfrm>
              <a:off x="3940000" y="4104275"/>
              <a:ext cx="54875" cy="24675"/>
            </a:xfrm>
            <a:custGeom>
              <a:rect b="b" l="l" r="r" t="t"/>
              <a:pathLst>
                <a:path extrusionOk="0" h="987" w="2195">
                  <a:moveTo>
                    <a:pt x="1771" y="0"/>
                  </a:moveTo>
                  <a:cubicBezTo>
                    <a:pt x="1764" y="0"/>
                    <a:pt x="1758" y="2"/>
                    <a:pt x="1754" y="6"/>
                  </a:cubicBezTo>
                  <a:lnTo>
                    <a:pt x="1673" y="6"/>
                  </a:lnTo>
                  <a:lnTo>
                    <a:pt x="1606" y="33"/>
                  </a:lnTo>
                  <a:cubicBezTo>
                    <a:pt x="1579" y="33"/>
                    <a:pt x="1566" y="47"/>
                    <a:pt x="1540" y="47"/>
                  </a:cubicBezTo>
                  <a:cubicBezTo>
                    <a:pt x="1513" y="59"/>
                    <a:pt x="1499" y="73"/>
                    <a:pt x="1472" y="73"/>
                  </a:cubicBezTo>
                  <a:lnTo>
                    <a:pt x="1352" y="154"/>
                  </a:lnTo>
                  <a:cubicBezTo>
                    <a:pt x="1312" y="166"/>
                    <a:pt x="1272" y="207"/>
                    <a:pt x="1231" y="234"/>
                  </a:cubicBezTo>
                  <a:cubicBezTo>
                    <a:pt x="1219" y="246"/>
                    <a:pt x="1206" y="259"/>
                    <a:pt x="1194" y="282"/>
                  </a:cubicBezTo>
                  <a:lnTo>
                    <a:pt x="1194" y="282"/>
                  </a:lnTo>
                  <a:lnTo>
                    <a:pt x="1071" y="220"/>
                  </a:lnTo>
                  <a:cubicBezTo>
                    <a:pt x="1031" y="207"/>
                    <a:pt x="1004" y="207"/>
                    <a:pt x="964" y="193"/>
                  </a:cubicBezTo>
                  <a:cubicBezTo>
                    <a:pt x="924" y="180"/>
                    <a:pt x="897" y="166"/>
                    <a:pt x="857" y="166"/>
                  </a:cubicBezTo>
                  <a:lnTo>
                    <a:pt x="750" y="154"/>
                  </a:lnTo>
                  <a:cubicBezTo>
                    <a:pt x="737" y="149"/>
                    <a:pt x="723" y="147"/>
                    <a:pt x="710" y="147"/>
                  </a:cubicBezTo>
                  <a:cubicBezTo>
                    <a:pt x="685" y="147"/>
                    <a:pt x="661" y="154"/>
                    <a:pt x="643" y="154"/>
                  </a:cubicBezTo>
                  <a:cubicBezTo>
                    <a:pt x="603" y="154"/>
                    <a:pt x="563" y="154"/>
                    <a:pt x="523" y="166"/>
                  </a:cubicBezTo>
                  <a:cubicBezTo>
                    <a:pt x="482" y="180"/>
                    <a:pt x="456" y="180"/>
                    <a:pt x="416" y="207"/>
                  </a:cubicBezTo>
                  <a:cubicBezTo>
                    <a:pt x="375" y="220"/>
                    <a:pt x="348" y="234"/>
                    <a:pt x="309" y="261"/>
                  </a:cubicBezTo>
                  <a:lnTo>
                    <a:pt x="229" y="341"/>
                  </a:lnTo>
                  <a:cubicBezTo>
                    <a:pt x="202" y="368"/>
                    <a:pt x="175" y="394"/>
                    <a:pt x="161" y="434"/>
                  </a:cubicBezTo>
                  <a:cubicBezTo>
                    <a:pt x="134" y="461"/>
                    <a:pt x="122" y="487"/>
                    <a:pt x="108" y="528"/>
                  </a:cubicBezTo>
                  <a:cubicBezTo>
                    <a:pt x="95" y="555"/>
                    <a:pt x="68" y="582"/>
                    <a:pt x="54" y="621"/>
                  </a:cubicBezTo>
                  <a:cubicBezTo>
                    <a:pt x="54" y="662"/>
                    <a:pt x="41" y="689"/>
                    <a:pt x="27" y="728"/>
                  </a:cubicBezTo>
                  <a:cubicBezTo>
                    <a:pt x="15" y="755"/>
                    <a:pt x="15" y="796"/>
                    <a:pt x="15" y="822"/>
                  </a:cubicBezTo>
                  <a:cubicBezTo>
                    <a:pt x="1" y="862"/>
                    <a:pt x="1" y="903"/>
                    <a:pt x="1" y="929"/>
                  </a:cubicBezTo>
                  <a:cubicBezTo>
                    <a:pt x="1" y="956"/>
                    <a:pt x="15" y="983"/>
                    <a:pt x="41" y="983"/>
                  </a:cubicBezTo>
                  <a:cubicBezTo>
                    <a:pt x="46" y="985"/>
                    <a:pt x="51" y="986"/>
                    <a:pt x="56" y="986"/>
                  </a:cubicBezTo>
                  <a:cubicBezTo>
                    <a:pt x="77" y="986"/>
                    <a:pt x="97" y="964"/>
                    <a:pt x="108" y="942"/>
                  </a:cubicBezTo>
                  <a:cubicBezTo>
                    <a:pt x="108" y="915"/>
                    <a:pt x="122" y="889"/>
                    <a:pt x="134" y="849"/>
                  </a:cubicBezTo>
                  <a:cubicBezTo>
                    <a:pt x="134" y="822"/>
                    <a:pt x="148" y="796"/>
                    <a:pt x="161" y="769"/>
                  </a:cubicBezTo>
                  <a:cubicBezTo>
                    <a:pt x="188" y="701"/>
                    <a:pt x="215" y="648"/>
                    <a:pt x="241" y="608"/>
                  </a:cubicBezTo>
                  <a:cubicBezTo>
                    <a:pt x="255" y="582"/>
                    <a:pt x="282" y="555"/>
                    <a:pt x="295" y="528"/>
                  </a:cubicBezTo>
                  <a:cubicBezTo>
                    <a:pt x="309" y="501"/>
                    <a:pt x="336" y="487"/>
                    <a:pt x="348" y="475"/>
                  </a:cubicBezTo>
                  <a:cubicBezTo>
                    <a:pt x="375" y="448"/>
                    <a:pt x="402" y="434"/>
                    <a:pt x="416" y="421"/>
                  </a:cubicBezTo>
                  <a:lnTo>
                    <a:pt x="496" y="380"/>
                  </a:lnTo>
                  <a:cubicBezTo>
                    <a:pt x="509" y="368"/>
                    <a:pt x="550" y="368"/>
                    <a:pt x="576" y="354"/>
                  </a:cubicBezTo>
                  <a:lnTo>
                    <a:pt x="657" y="354"/>
                  </a:lnTo>
                  <a:cubicBezTo>
                    <a:pt x="675" y="354"/>
                    <a:pt x="692" y="348"/>
                    <a:pt x="710" y="348"/>
                  </a:cubicBezTo>
                  <a:cubicBezTo>
                    <a:pt x="719" y="348"/>
                    <a:pt x="728" y="349"/>
                    <a:pt x="737" y="354"/>
                  </a:cubicBezTo>
                  <a:lnTo>
                    <a:pt x="817" y="368"/>
                  </a:lnTo>
                  <a:cubicBezTo>
                    <a:pt x="857" y="368"/>
                    <a:pt x="884" y="380"/>
                    <a:pt x="910" y="380"/>
                  </a:cubicBezTo>
                  <a:cubicBezTo>
                    <a:pt x="937" y="394"/>
                    <a:pt x="964" y="407"/>
                    <a:pt x="991" y="407"/>
                  </a:cubicBezTo>
                  <a:lnTo>
                    <a:pt x="1165" y="487"/>
                  </a:lnTo>
                  <a:lnTo>
                    <a:pt x="1178" y="487"/>
                  </a:lnTo>
                  <a:cubicBezTo>
                    <a:pt x="1193" y="493"/>
                    <a:pt x="1208" y="496"/>
                    <a:pt x="1222" y="496"/>
                  </a:cubicBezTo>
                  <a:cubicBezTo>
                    <a:pt x="1246" y="496"/>
                    <a:pt x="1268" y="486"/>
                    <a:pt x="1285" y="461"/>
                  </a:cubicBezTo>
                  <a:lnTo>
                    <a:pt x="1326" y="421"/>
                  </a:lnTo>
                  <a:lnTo>
                    <a:pt x="1365" y="380"/>
                  </a:lnTo>
                  <a:cubicBezTo>
                    <a:pt x="1392" y="354"/>
                    <a:pt x="1433" y="327"/>
                    <a:pt x="1459" y="300"/>
                  </a:cubicBezTo>
                  <a:cubicBezTo>
                    <a:pt x="1486" y="273"/>
                    <a:pt x="1526" y="261"/>
                    <a:pt x="1552" y="234"/>
                  </a:cubicBezTo>
                  <a:cubicBezTo>
                    <a:pt x="1566" y="220"/>
                    <a:pt x="1593" y="220"/>
                    <a:pt x="1606" y="207"/>
                  </a:cubicBezTo>
                  <a:cubicBezTo>
                    <a:pt x="1620" y="207"/>
                    <a:pt x="1633" y="193"/>
                    <a:pt x="1659" y="193"/>
                  </a:cubicBezTo>
                  <a:lnTo>
                    <a:pt x="1713" y="166"/>
                  </a:lnTo>
                  <a:lnTo>
                    <a:pt x="1766" y="154"/>
                  </a:lnTo>
                  <a:lnTo>
                    <a:pt x="1941" y="154"/>
                  </a:lnTo>
                  <a:lnTo>
                    <a:pt x="1994" y="166"/>
                  </a:lnTo>
                  <a:cubicBezTo>
                    <a:pt x="2034" y="180"/>
                    <a:pt x="2061" y="193"/>
                    <a:pt x="2101" y="207"/>
                  </a:cubicBezTo>
                  <a:lnTo>
                    <a:pt x="2114" y="207"/>
                  </a:lnTo>
                  <a:cubicBezTo>
                    <a:pt x="2141" y="207"/>
                    <a:pt x="2168" y="207"/>
                    <a:pt x="2182" y="180"/>
                  </a:cubicBezTo>
                  <a:cubicBezTo>
                    <a:pt x="2194" y="154"/>
                    <a:pt x="2182" y="113"/>
                    <a:pt x="2155" y="113"/>
                  </a:cubicBezTo>
                  <a:cubicBezTo>
                    <a:pt x="2114" y="86"/>
                    <a:pt x="2075" y="59"/>
                    <a:pt x="2034" y="47"/>
                  </a:cubicBezTo>
                  <a:lnTo>
                    <a:pt x="1968" y="20"/>
                  </a:lnTo>
                  <a:cubicBezTo>
                    <a:pt x="1941" y="20"/>
                    <a:pt x="1914" y="6"/>
                    <a:pt x="1887" y="6"/>
                  </a:cubicBezTo>
                  <a:lnTo>
                    <a:pt x="1820" y="6"/>
                  </a:lnTo>
                  <a:cubicBezTo>
                    <a:pt x="1802" y="6"/>
                    <a:pt x="1784" y="0"/>
                    <a:pt x="1771"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1"/>
            <p:cNvSpPr/>
            <p:nvPr/>
          </p:nvSpPr>
          <p:spPr>
            <a:xfrm>
              <a:off x="3752725" y="4152575"/>
              <a:ext cx="172600" cy="46600"/>
            </a:xfrm>
            <a:custGeom>
              <a:rect b="b" l="l" r="r" t="t"/>
              <a:pathLst>
                <a:path extrusionOk="0" h="1864" w="6904">
                  <a:moveTo>
                    <a:pt x="3974" y="0"/>
                  </a:moveTo>
                  <a:cubicBezTo>
                    <a:pt x="3921" y="0"/>
                    <a:pt x="3853" y="14"/>
                    <a:pt x="3787" y="14"/>
                  </a:cubicBezTo>
                  <a:cubicBezTo>
                    <a:pt x="3532" y="41"/>
                    <a:pt x="3292" y="148"/>
                    <a:pt x="3078" y="281"/>
                  </a:cubicBezTo>
                  <a:cubicBezTo>
                    <a:pt x="2864" y="401"/>
                    <a:pt x="2676" y="562"/>
                    <a:pt x="2489" y="710"/>
                  </a:cubicBezTo>
                  <a:cubicBezTo>
                    <a:pt x="2396" y="790"/>
                    <a:pt x="2316" y="843"/>
                    <a:pt x="2221" y="897"/>
                  </a:cubicBezTo>
                  <a:cubicBezTo>
                    <a:pt x="2128" y="950"/>
                    <a:pt x="2034" y="963"/>
                    <a:pt x="1941" y="963"/>
                  </a:cubicBezTo>
                  <a:cubicBezTo>
                    <a:pt x="1727" y="950"/>
                    <a:pt x="1513" y="870"/>
                    <a:pt x="1312" y="843"/>
                  </a:cubicBezTo>
                  <a:lnTo>
                    <a:pt x="991" y="803"/>
                  </a:lnTo>
                  <a:lnTo>
                    <a:pt x="924" y="803"/>
                  </a:lnTo>
                  <a:cubicBezTo>
                    <a:pt x="898" y="803"/>
                    <a:pt x="871" y="803"/>
                    <a:pt x="844" y="817"/>
                  </a:cubicBezTo>
                  <a:cubicBezTo>
                    <a:pt x="826" y="817"/>
                    <a:pt x="814" y="810"/>
                    <a:pt x="800" y="810"/>
                  </a:cubicBezTo>
                  <a:cubicBezTo>
                    <a:pt x="793" y="810"/>
                    <a:pt x="786" y="812"/>
                    <a:pt x="777" y="817"/>
                  </a:cubicBezTo>
                  <a:cubicBezTo>
                    <a:pt x="750" y="817"/>
                    <a:pt x="723" y="817"/>
                    <a:pt x="697" y="829"/>
                  </a:cubicBezTo>
                  <a:cubicBezTo>
                    <a:pt x="643" y="829"/>
                    <a:pt x="603" y="856"/>
                    <a:pt x="550" y="870"/>
                  </a:cubicBezTo>
                  <a:cubicBezTo>
                    <a:pt x="509" y="883"/>
                    <a:pt x="470" y="910"/>
                    <a:pt x="429" y="924"/>
                  </a:cubicBezTo>
                  <a:cubicBezTo>
                    <a:pt x="349" y="977"/>
                    <a:pt x="295" y="1043"/>
                    <a:pt x="242" y="1111"/>
                  </a:cubicBezTo>
                  <a:cubicBezTo>
                    <a:pt x="149" y="1231"/>
                    <a:pt x="95" y="1364"/>
                    <a:pt x="68" y="1471"/>
                  </a:cubicBezTo>
                  <a:cubicBezTo>
                    <a:pt x="28" y="1578"/>
                    <a:pt x="15" y="1659"/>
                    <a:pt x="15" y="1712"/>
                  </a:cubicBezTo>
                  <a:cubicBezTo>
                    <a:pt x="1" y="1780"/>
                    <a:pt x="1" y="1806"/>
                    <a:pt x="1" y="1806"/>
                  </a:cubicBezTo>
                  <a:cubicBezTo>
                    <a:pt x="1" y="1833"/>
                    <a:pt x="28" y="1860"/>
                    <a:pt x="54" y="1860"/>
                  </a:cubicBezTo>
                  <a:cubicBezTo>
                    <a:pt x="59" y="1862"/>
                    <a:pt x="64" y="1863"/>
                    <a:pt x="69" y="1863"/>
                  </a:cubicBezTo>
                  <a:cubicBezTo>
                    <a:pt x="90" y="1863"/>
                    <a:pt x="108" y="1841"/>
                    <a:pt x="108" y="1819"/>
                  </a:cubicBezTo>
                  <a:cubicBezTo>
                    <a:pt x="108" y="1819"/>
                    <a:pt x="108" y="1792"/>
                    <a:pt x="122" y="1739"/>
                  </a:cubicBezTo>
                  <a:cubicBezTo>
                    <a:pt x="135" y="1685"/>
                    <a:pt x="149" y="1605"/>
                    <a:pt x="188" y="1512"/>
                  </a:cubicBezTo>
                  <a:cubicBezTo>
                    <a:pt x="215" y="1418"/>
                    <a:pt x="269" y="1298"/>
                    <a:pt x="349" y="1191"/>
                  </a:cubicBezTo>
                  <a:cubicBezTo>
                    <a:pt x="443" y="1097"/>
                    <a:pt x="563" y="1004"/>
                    <a:pt x="723" y="990"/>
                  </a:cubicBezTo>
                  <a:cubicBezTo>
                    <a:pt x="764" y="977"/>
                    <a:pt x="804" y="977"/>
                    <a:pt x="844" y="977"/>
                  </a:cubicBezTo>
                  <a:lnTo>
                    <a:pt x="991" y="977"/>
                  </a:lnTo>
                  <a:lnTo>
                    <a:pt x="1272" y="1017"/>
                  </a:lnTo>
                  <a:cubicBezTo>
                    <a:pt x="1472" y="1057"/>
                    <a:pt x="1674" y="1138"/>
                    <a:pt x="1927" y="1150"/>
                  </a:cubicBezTo>
                  <a:cubicBezTo>
                    <a:pt x="1948" y="1153"/>
                    <a:pt x="1969" y="1154"/>
                    <a:pt x="1990" y="1154"/>
                  </a:cubicBezTo>
                  <a:cubicBezTo>
                    <a:pt x="2093" y="1154"/>
                    <a:pt x="2202" y="1126"/>
                    <a:pt x="2302" y="1070"/>
                  </a:cubicBezTo>
                  <a:cubicBezTo>
                    <a:pt x="2423" y="1017"/>
                    <a:pt x="2516" y="936"/>
                    <a:pt x="2610" y="870"/>
                  </a:cubicBezTo>
                  <a:cubicBezTo>
                    <a:pt x="2797" y="722"/>
                    <a:pt x="2984" y="576"/>
                    <a:pt x="3185" y="455"/>
                  </a:cubicBezTo>
                  <a:cubicBezTo>
                    <a:pt x="3386" y="335"/>
                    <a:pt x="3600" y="241"/>
                    <a:pt x="3814" y="214"/>
                  </a:cubicBezTo>
                  <a:cubicBezTo>
                    <a:pt x="3867" y="201"/>
                    <a:pt x="3921" y="201"/>
                    <a:pt x="3974" y="201"/>
                  </a:cubicBezTo>
                  <a:lnTo>
                    <a:pt x="4135" y="201"/>
                  </a:lnTo>
                  <a:lnTo>
                    <a:pt x="4295" y="241"/>
                  </a:lnTo>
                  <a:cubicBezTo>
                    <a:pt x="4349" y="255"/>
                    <a:pt x="4402" y="268"/>
                    <a:pt x="4469" y="281"/>
                  </a:cubicBezTo>
                  <a:cubicBezTo>
                    <a:pt x="4683" y="335"/>
                    <a:pt x="4884" y="401"/>
                    <a:pt x="5084" y="455"/>
                  </a:cubicBezTo>
                  <a:cubicBezTo>
                    <a:pt x="5285" y="522"/>
                    <a:pt x="5472" y="576"/>
                    <a:pt x="5646" y="629"/>
                  </a:cubicBezTo>
                  <a:cubicBezTo>
                    <a:pt x="5994" y="722"/>
                    <a:pt x="6302" y="790"/>
                    <a:pt x="6516" y="790"/>
                  </a:cubicBezTo>
                  <a:cubicBezTo>
                    <a:pt x="6569" y="790"/>
                    <a:pt x="6623" y="776"/>
                    <a:pt x="6662" y="776"/>
                  </a:cubicBezTo>
                  <a:cubicBezTo>
                    <a:pt x="6716" y="763"/>
                    <a:pt x="6757" y="763"/>
                    <a:pt x="6783" y="749"/>
                  </a:cubicBezTo>
                  <a:cubicBezTo>
                    <a:pt x="6837" y="722"/>
                    <a:pt x="6876" y="710"/>
                    <a:pt x="6876" y="710"/>
                  </a:cubicBezTo>
                  <a:cubicBezTo>
                    <a:pt x="6890" y="696"/>
                    <a:pt x="6903" y="669"/>
                    <a:pt x="6890" y="642"/>
                  </a:cubicBezTo>
                  <a:cubicBezTo>
                    <a:pt x="6890" y="622"/>
                    <a:pt x="6868" y="610"/>
                    <a:pt x="6846" y="610"/>
                  </a:cubicBezTo>
                  <a:cubicBezTo>
                    <a:pt x="6838" y="610"/>
                    <a:pt x="6830" y="612"/>
                    <a:pt x="6823" y="615"/>
                  </a:cubicBezTo>
                  <a:lnTo>
                    <a:pt x="6810" y="615"/>
                  </a:lnTo>
                  <a:cubicBezTo>
                    <a:pt x="6810" y="615"/>
                    <a:pt x="6783" y="629"/>
                    <a:pt x="6743" y="642"/>
                  </a:cubicBezTo>
                  <a:cubicBezTo>
                    <a:pt x="6716" y="642"/>
                    <a:pt x="6689" y="656"/>
                    <a:pt x="6650" y="656"/>
                  </a:cubicBezTo>
                  <a:cubicBezTo>
                    <a:pt x="6622" y="656"/>
                    <a:pt x="6596" y="662"/>
                    <a:pt x="6569" y="662"/>
                  </a:cubicBezTo>
                  <a:cubicBezTo>
                    <a:pt x="6556" y="662"/>
                    <a:pt x="6542" y="660"/>
                    <a:pt x="6529" y="656"/>
                  </a:cubicBezTo>
                  <a:cubicBezTo>
                    <a:pt x="6422" y="656"/>
                    <a:pt x="6302" y="642"/>
                    <a:pt x="6154" y="603"/>
                  </a:cubicBezTo>
                  <a:cubicBezTo>
                    <a:pt x="6020" y="576"/>
                    <a:pt x="5860" y="522"/>
                    <a:pt x="5686" y="469"/>
                  </a:cubicBezTo>
                  <a:cubicBezTo>
                    <a:pt x="5526" y="415"/>
                    <a:pt x="5339" y="362"/>
                    <a:pt x="5137" y="294"/>
                  </a:cubicBezTo>
                  <a:cubicBezTo>
                    <a:pt x="4937" y="228"/>
                    <a:pt x="4736" y="161"/>
                    <a:pt x="4509" y="94"/>
                  </a:cubicBezTo>
                  <a:lnTo>
                    <a:pt x="4349" y="54"/>
                  </a:lnTo>
                  <a:cubicBezTo>
                    <a:pt x="4281" y="41"/>
                    <a:pt x="4228" y="27"/>
                    <a:pt x="4162" y="14"/>
                  </a:cubicBezTo>
                  <a:cubicBezTo>
                    <a:pt x="4108" y="0"/>
                    <a:pt x="4041" y="0"/>
                    <a:pt x="3974"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1"/>
            <p:cNvSpPr/>
            <p:nvPr/>
          </p:nvSpPr>
          <p:spPr>
            <a:xfrm>
              <a:off x="3638050" y="4368375"/>
              <a:ext cx="12275" cy="7300"/>
            </a:xfrm>
            <a:custGeom>
              <a:rect b="b" l="l" r="r" t="t"/>
              <a:pathLst>
                <a:path extrusionOk="0" h="292" w="491">
                  <a:moveTo>
                    <a:pt x="192" y="1"/>
                  </a:moveTo>
                  <a:cubicBezTo>
                    <a:pt x="148" y="1"/>
                    <a:pt x="105" y="5"/>
                    <a:pt x="67" y="9"/>
                  </a:cubicBezTo>
                  <a:cubicBezTo>
                    <a:pt x="0" y="36"/>
                    <a:pt x="0" y="143"/>
                    <a:pt x="67" y="170"/>
                  </a:cubicBezTo>
                  <a:cubicBezTo>
                    <a:pt x="161" y="184"/>
                    <a:pt x="214" y="264"/>
                    <a:pt x="295" y="291"/>
                  </a:cubicBezTo>
                  <a:cubicBezTo>
                    <a:pt x="301" y="291"/>
                    <a:pt x="308" y="292"/>
                    <a:pt x="315" y="292"/>
                  </a:cubicBezTo>
                  <a:cubicBezTo>
                    <a:pt x="413" y="292"/>
                    <a:pt x="491" y="204"/>
                    <a:pt x="428" y="103"/>
                  </a:cubicBezTo>
                  <a:cubicBezTo>
                    <a:pt x="382" y="20"/>
                    <a:pt x="287" y="1"/>
                    <a:pt x="192"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1"/>
            <p:cNvSpPr/>
            <p:nvPr/>
          </p:nvSpPr>
          <p:spPr>
            <a:xfrm>
              <a:off x="3666800" y="4375950"/>
              <a:ext cx="7700" cy="8050"/>
            </a:xfrm>
            <a:custGeom>
              <a:rect b="b" l="l" r="r" t="t"/>
              <a:pathLst>
                <a:path extrusionOk="0" h="322" w="308">
                  <a:moveTo>
                    <a:pt x="161" y="0"/>
                  </a:moveTo>
                  <a:cubicBezTo>
                    <a:pt x="67" y="0"/>
                    <a:pt x="1" y="81"/>
                    <a:pt x="1" y="161"/>
                  </a:cubicBezTo>
                  <a:cubicBezTo>
                    <a:pt x="1" y="241"/>
                    <a:pt x="67" y="321"/>
                    <a:pt x="161" y="321"/>
                  </a:cubicBezTo>
                  <a:cubicBezTo>
                    <a:pt x="242" y="321"/>
                    <a:pt x="308" y="241"/>
                    <a:pt x="308" y="161"/>
                  </a:cubicBezTo>
                  <a:cubicBezTo>
                    <a:pt x="308" y="81"/>
                    <a:pt x="242" y="0"/>
                    <a:pt x="161"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1"/>
            <p:cNvSpPr/>
            <p:nvPr/>
          </p:nvSpPr>
          <p:spPr>
            <a:xfrm>
              <a:off x="3652100" y="4352475"/>
              <a:ext cx="8050" cy="7325"/>
            </a:xfrm>
            <a:custGeom>
              <a:rect b="b" l="l" r="r" t="t"/>
              <a:pathLst>
                <a:path extrusionOk="0" h="293" w="322">
                  <a:moveTo>
                    <a:pt x="171" y="1"/>
                  </a:moveTo>
                  <a:cubicBezTo>
                    <a:pt x="104" y="1"/>
                    <a:pt x="50" y="40"/>
                    <a:pt x="27" y="110"/>
                  </a:cubicBezTo>
                  <a:cubicBezTo>
                    <a:pt x="27" y="110"/>
                    <a:pt x="13" y="139"/>
                    <a:pt x="15" y="139"/>
                  </a:cubicBezTo>
                  <a:cubicBezTo>
                    <a:pt x="16" y="139"/>
                    <a:pt x="20" y="135"/>
                    <a:pt x="27" y="124"/>
                  </a:cubicBezTo>
                  <a:lnTo>
                    <a:pt x="27" y="124"/>
                  </a:lnTo>
                  <a:cubicBezTo>
                    <a:pt x="0" y="177"/>
                    <a:pt x="0" y="244"/>
                    <a:pt x="54" y="271"/>
                  </a:cubicBezTo>
                  <a:cubicBezTo>
                    <a:pt x="85" y="286"/>
                    <a:pt x="112" y="293"/>
                    <a:pt x="140" y="293"/>
                  </a:cubicBezTo>
                  <a:cubicBezTo>
                    <a:pt x="159" y="293"/>
                    <a:pt x="178" y="290"/>
                    <a:pt x="200" y="284"/>
                  </a:cubicBezTo>
                  <a:cubicBezTo>
                    <a:pt x="281" y="258"/>
                    <a:pt x="321" y="190"/>
                    <a:pt x="307" y="110"/>
                  </a:cubicBezTo>
                  <a:lnTo>
                    <a:pt x="307" y="97"/>
                  </a:lnTo>
                  <a:cubicBezTo>
                    <a:pt x="295" y="57"/>
                    <a:pt x="254" y="17"/>
                    <a:pt x="214" y="3"/>
                  </a:cubicBezTo>
                  <a:lnTo>
                    <a:pt x="200" y="3"/>
                  </a:lnTo>
                  <a:cubicBezTo>
                    <a:pt x="190" y="1"/>
                    <a:pt x="181" y="1"/>
                    <a:pt x="171"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1"/>
            <p:cNvSpPr/>
            <p:nvPr/>
          </p:nvSpPr>
          <p:spPr>
            <a:xfrm>
              <a:off x="3717375" y="4251325"/>
              <a:ext cx="8625" cy="7975"/>
            </a:xfrm>
            <a:custGeom>
              <a:rect b="b" l="l" r="r" t="t"/>
              <a:pathLst>
                <a:path extrusionOk="0" h="319" w="345">
                  <a:moveTo>
                    <a:pt x="260" y="1"/>
                  </a:moveTo>
                  <a:cubicBezTo>
                    <a:pt x="248" y="1"/>
                    <a:pt x="237" y="4"/>
                    <a:pt x="225" y="9"/>
                  </a:cubicBezTo>
                  <a:cubicBezTo>
                    <a:pt x="198" y="36"/>
                    <a:pt x="172" y="36"/>
                    <a:pt x="145" y="63"/>
                  </a:cubicBezTo>
                  <a:cubicBezTo>
                    <a:pt x="118" y="77"/>
                    <a:pt x="104" y="104"/>
                    <a:pt x="77" y="116"/>
                  </a:cubicBezTo>
                  <a:cubicBezTo>
                    <a:pt x="0" y="181"/>
                    <a:pt x="59" y="318"/>
                    <a:pt x="146" y="318"/>
                  </a:cubicBezTo>
                  <a:cubicBezTo>
                    <a:pt x="150" y="318"/>
                    <a:pt x="154" y="318"/>
                    <a:pt x="158" y="318"/>
                  </a:cubicBezTo>
                  <a:cubicBezTo>
                    <a:pt x="225" y="318"/>
                    <a:pt x="279" y="291"/>
                    <a:pt x="305" y="237"/>
                  </a:cubicBezTo>
                  <a:cubicBezTo>
                    <a:pt x="345" y="197"/>
                    <a:pt x="345" y="130"/>
                    <a:pt x="345" y="77"/>
                  </a:cubicBezTo>
                  <a:cubicBezTo>
                    <a:pt x="335" y="35"/>
                    <a:pt x="300" y="1"/>
                    <a:pt x="260"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1"/>
            <p:cNvSpPr/>
            <p:nvPr/>
          </p:nvSpPr>
          <p:spPr>
            <a:xfrm>
              <a:off x="3743725" y="4251550"/>
              <a:ext cx="6350" cy="5375"/>
            </a:xfrm>
            <a:custGeom>
              <a:rect b="b" l="l" r="r" t="t"/>
              <a:pathLst>
                <a:path extrusionOk="0" h="215" w="254">
                  <a:moveTo>
                    <a:pt x="127" y="1"/>
                  </a:moveTo>
                  <a:cubicBezTo>
                    <a:pt x="104" y="1"/>
                    <a:pt x="80" y="14"/>
                    <a:pt x="67" y="41"/>
                  </a:cubicBezTo>
                  <a:cubicBezTo>
                    <a:pt x="0" y="95"/>
                    <a:pt x="27" y="214"/>
                    <a:pt x="134" y="214"/>
                  </a:cubicBezTo>
                  <a:cubicBezTo>
                    <a:pt x="241" y="214"/>
                    <a:pt x="254" y="95"/>
                    <a:pt x="188" y="41"/>
                  </a:cubicBezTo>
                  <a:cubicBezTo>
                    <a:pt x="174" y="14"/>
                    <a:pt x="151" y="1"/>
                    <a:pt x="127"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1"/>
            <p:cNvSpPr/>
            <p:nvPr/>
          </p:nvSpPr>
          <p:spPr>
            <a:xfrm>
              <a:off x="3734000" y="4231075"/>
              <a:ext cx="7075" cy="6125"/>
            </a:xfrm>
            <a:custGeom>
              <a:rect b="b" l="l" r="r" t="t"/>
              <a:pathLst>
                <a:path extrusionOk="0" h="245" w="283">
                  <a:moveTo>
                    <a:pt x="140" y="0"/>
                  </a:moveTo>
                  <a:cubicBezTo>
                    <a:pt x="115" y="0"/>
                    <a:pt x="88" y="10"/>
                    <a:pt x="68" y="31"/>
                  </a:cubicBezTo>
                  <a:cubicBezTo>
                    <a:pt x="68" y="44"/>
                    <a:pt x="54" y="57"/>
                    <a:pt x="42" y="70"/>
                  </a:cubicBezTo>
                  <a:cubicBezTo>
                    <a:pt x="1" y="138"/>
                    <a:pt x="68" y="245"/>
                    <a:pt x="135" y="245"/>
                  </a:cubicBezTo>
                  <a:cubicBezTo>
                    <a:pt x="215" y="245"/>
                    <a:pt x="282" y="138"/>
                    <a:pt x="229" y="70"/>
                  </a:cubicBezTo>
                  <a:cubicBezTo>
                    <a:pt x="229" y="57"/>
                    <a:pt x="215" y="44"/>
                    <a:pt x="202" y="31"/>
                  </a:cubicBezTo>
                  <a:cubicBezTo>
                    <a:pt x="189" y="10"/>
                    <a:pt x="165" y="0"/>
                    <a:pt x="140"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1"/>
            <p:cNvSpPr/>
            <p:nvPr/>
          </p:nvSpPr>
          <p:spPr>
            <a:xfrm>
              <a:off x="3773150" y="4185675"/>
              <a:ext cx="7025" cy="5375"/>
            </a:xfrm>
            <a:custGeom>
              <a:rect b="b" l="l" r="r" t="t"/>
              <a:pathLst>
                <a:path extrusionOk="0" h="215" w="281">
                  <a:moveTo>
                    <a:pt x="134" y="1"/>
                  </a:moveTo>
                  <a:cubicBezTo>
                    <a:pt x="0" y="1"/>
                    <a:pt x="0" y="215"/>
                    <a:pt x="134" y="215"/>
                  </a:cubicBezTo>
                  <a:cubicBezTo>
                    <a:pt x="281" y="215"/>
                    <a:pt x="281" y="1"/>
                    <a:pt x="134" y="1"/>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1"/>
            <p:cNvSpPr/>
            <p:nvPr/>
          </p:nvSpPr>
          <p:spPr>
            <a:xfrm>
              <a:off x="3799325" y="4191350"/>
              <a:ext cx="7300" cy="5075"/>
            </a:xfrm>
            <a:custGeom>
              <a:rect b="b" l="l" r="r" t="t"/>
              <a:pathLst>
                <a:path extrusionOk="0" h="203" w="292">
                  <a:moveTo>
                    <a:pt x="107" y="0"/>
                  </a:moveTo>
                  <a:cubicBezTo>
                    <a:pt x="0" y="0"/>
                    <a:pt x="0" y="202"/>
                    <a:pt x="107" y="202"/>
                  </a:cubicBezTo>
                  <a:cubicBezTo>
                    <a:pt x="110" y="202"/>
                    <a:pt x="113" y="202"/>
                    <a:pt x="117" y="202"/>
                  </a:cubicBezTo>
                  <a:cubicBezTo>
                    <a:pt x="170" y="188"/>
                    <a:pt x="211" y="188"/>
                    <a:pt x="264" y="148"/>
                  </a:cubicBezTo>
                  <a:cubicBezTo>
                    <a:pt x="291" y="122"/>
                    <a:pt x="291" y="68"/>
                    <a:pt x="264" y="54"/>
                  </a:cubicBezTo>
                  <a:cubicBezTo>
                    <a:pt x="211" y="15"/>
                    <a:pt x="170" y="1"/>
                    <a:pt x="117" y="1"/>
                  </a:cubicBezTo>
                  <a:cubicBezTo>
                    <a:pt x="113" y="0"/>
                    <a:pt x="110" y="0"/>
                    <a:pt x="107"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1"/>
            <p:cNvSpPr/>
            <p:nvPr/>
          </p:nvSpPr>
          <p:spPr>
            <a:xfrm>
              <a:off x="3823025" y="4182000"/>
              <a:ext cx="9000" cy="6450"/>
            </a:xfrm>
            <a:custGeom>
              <a:rect b="b" l="l" r="r" t="t"/>
              <a:pathLst>
                <a:path extrusionOk="0" h="258" w="360">
                  <a:moveTo>
                    <a:pt x="212" y="0"/>
                  </a:moveTo>
                  <a:cubicBezTo>
                    <a:pt x="146" y="0"/>
                    <a:pt x="119" y="41"/>
                    <a:pt x="78" y="68"/>
                  </a:cubicBezTo>
                  <a:cubicBezTo>
                    <a:pt x="1" y="134"/>
                    <a:pt x="71" y="257"/>
                    <a:pt x="151" y="257"/>
                  </a:cubicBezTo>
                  <a:cubicBezTo>
                    <a:pt x="167" y="257"/>
                    <a:pt x="183" y="252"/>
                    <a:pt x="199" y="241"/>
                  </a:cubicBezTo>
                  <a:cubicBezTo>
                    <a:pt x="253" y="201"/>
                    <a:pt x="360" y="134"/>
                    <a:pt x="306" y="68"/>
                  </a:cubicBezTo>
                  <a:cubicBezTo>
                    <a:pt x="292" y="27"/>
                    <a:pt x="253" y="14"/>
                    <a:pt x="212"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1"/>
            <p:cNvSpPr/>
            <p:nvPr/>
          </p:nvSpPr>
          <p:spPr>
            <a:xfrm>
              <a:off x="3931300" y="4032850"/>
              <a:ext cx="7750" cy="8775"/>
            </a:xfrm>
            <a:custGeom>
              <a:rect b="b" l="l" r="r" t="t"/>
              <a:pathLst>
                <a:path extrusionOk="0" h="351" w="310">
                  <a:moveTo>
                    <a:pt x="242" y="0"/>
                  </a:moveTo>
                  <a:cubicBezTo>
                    <a:pt x="135" y="0"/>
                    <a:pt x="28" y="95"/>
                    <a:pt x="15" y="202"/>
                  </a:cubicBezTo>
                  <a:cubicBezTo>
                    <a:pt x="1" y="268"/>
                    <a:pt x="28" y="321"/>
                    <a:pt x="95" y="348"/>
                  </a:cubicBezTo>
                  <a:cubicBezTo>
                    <a:pt x="104" y="350"/>
                    <a:pt x="112" y="350"/>
                    <a:pt x="121" y="350"/>
                  </a:cubicBezTo>
                  <a:cubicBezTo>
                    <a:pt x="192" y="350"/>
                    <a:pt x="256" y="300"/>
                    <a:pt x="256" y="228"/>
                  </a:cubicBezTo>
                  <a:lnTo>
                    <a:pt x="268" y="188"/>
                  </a:lnTo>
                  <a:cubicBezTo>
                    <a:pt x="295" y="148"/>
                    <a:pt x="309" y="107"/>
                    <a:pt x="309" y="68"/>
                  </a:cubicBezTo>
                  <a:cubicBezTo>
                    <a:pt x="309" y="27"/>
                    <a:pt x="268" y="0"/>
                    <a:pt x="242"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1"/>
            <p:cNvSpPr/>
            <p:nvPr/>
          </p:nvSpPr>
          <p:spPr>
            <a:xfrm>
              <a:off x="3940200" y="4018000"/>
              <a:ext cx="11200" cy="8600"/>
            </a:xfrm>
            <a:custGeom>
              <a:rect b="b" l="l" r="r" t="t"/>
              <a:pathLst>
                <a:path extrusionOk="0" h="344" w="448">
                  <a:moveTo>
                    <a:pt x="330" y="1"/>
                  </a:moveTo>
                  <a:cubicBezTo>
                    <a:pt x="223" y="1"/>
                    <a:pt x="143" y="72"/>
                    <a:pt x="73" y="153"/>
                  </a:cubicBezTo>
                  <a:cubicBezTo>
                    <a:pt x="1" y="237"/>
                    <a:pt x="73" y="344"/>
                    <a:pt x="159" y="344"/>
                  </a:cubicBezTo>
                  <a:cubicBezTo>
                    <a:pt x="184" y="344"/>
                    <a:pt x="210" y="335"/>
                    <a:pt x="233" y="314"/>
                  </a:cubicBezTo>
                  <a:cubicBezTo>
                    <a:pt x="301" y="247"/>
                    <a:pt x="381" y="193"/>
                    <a:pt x="435" y="100"/>
                  </a:cubicBezTo>
                  <a:cubicBezTo>
                    <a:pt x="448" y="73"/>
                    <a:pt x="435" y="6"/>
                    <a:pt x="381" y="6"/>
                  </a:cubicBezTo>
                  <a:cubicBezTo>
                    <a:pt x="363" y="2"/>
                    <a:pt x="346" y="1"/>
                    <a:pt x="330"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1"/>
            <p:cNvSpPr/>
            <p:nvPr/>
          </p:nvSpPr>
          <p:spPr>
            <a:xfrm>
              <a:off x="3938975" y="4044825"/>
              <a:ext cx="10025" cy="7125"/>
            </a:xfrm>
            <a:custGeom>
              <a:rect b="b" l="l" r="r" t="t"/>
              <a:pathLst>
                <a:path extrusionOk="0" h="285" w="401">
                  <a:moveTo>
                    <a:pt x="309" y="1"/>
                  </a:moveTo>
                  <a:cubicBezTo>
                    <a:pt x="305" y="1"/>
                    <a:pt x="300" y="2"/>
                    <a:pt x="296" y="3"/>
                  </a:cubicBezTo>
                  <a:cubicBezTo>
                    <a:pt x="282" y="3"/>
                    <a:pt x="282" y="17"/>
                    <a:pt x="282" y="17"/>
                  </a:cubicBezTo>
                  <a:lnTo>
                    <a:pt x="256" y="17"/>
                  </a:lnTo>
                  <a:cubicBezTo>
                    <a:pt x="216" y="17"/>
                    <a:pt x="189" y="30"/>
                    <a:pt x="163" y="44"/>
                  </a:cubicBezTo>
                  <a:cubicBezTo>
                    <a:pt x="122" y="56"/>
                    <a:pt x="82" y="97"/>
                    <a:pt x="56" y="137"/>
                  </a:cubicBezTo>
                  <a:cubicBezTo>
                    <a:pt x="1" y="202"/>
                    <a:pt x="79" y="285"/>
                    <a:pt x="153" y="285"/>
                  </a:cubicBezTo>
                  <a:cubicBezTo>
                    <a:pt x="170" y="285"/>
                    <a:pt x="187" y="280"/>
                    <a:pt x="202" y="270"/>
                  </a:cubicBezTo>
                  <a:cubicBezTo>
                    <a:pt x="229" y="258"/>
                    <a:pt x="270" y="231"/>
                    <a:pt x="309" y="217"/>
                  </a:cubicBezTo>
                  <a:cubicBezTo>
                    <a:pt x="350" y="190"/>
                    <a:pt x="363" y="137"/>
                    <a:pt x="377" y="97"/>
                  </a:cubicBezTo>
                  <a:cubicBezTo>
                    <a:pt x="401" y="49"/>
                    <a:pt x="349" y="1"/>
                    <a:pt x="309"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1"/>
            <p:cNvSpPr/>
            <p:nvPr/>
          </p:nvSpPr>
          <p:spPr>
            <a:xfrm>
              <a:off x="4034650" y="4044875"/>
              <a:ext cx="350" cy="25"/>
            </a:xfrm>
            <a:custGeom>
              <a:rect b="b" l="l" r="r" t="t"/>
              <a:pathLst>
                <a:path extrusionOk="0" h="1" w="14">
                  <a:moveTo>
                    <a:pt x="1" y="1"/>
                  </a:moveTo>
                  <a:lnTo>
                    <a:pt x="1" y="1"/>
                  </a:lnTo>
                  <a:lnTo>
                    <a:pt x="1" y="1"/>
                  </a:lnTo>
                  <a:lnTo>
                    <a:pt x="14" y="1"/>
                  </a:lnTo>
                  <a:lnTo>
                    <a:pt x="14" y="1"/>
                  </a:lnTo>
                  <a:lnTo>
                    <a:pt x="14" y="1"/>
                  </a:lnTo>
                  <a:close/>
                </a:path>
              </a:pathLst>
            </a:custGeom>
            <a:solidFill>
              <a:srgbClr val="6867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1"/>
            <p:cNvSpPr/>
            <p:nvPr/>
          </p:nvSpPr>
          <p:spPr>
            <a:xfrm>
              <a:off x="4029975" y="4037875"/>
              <a:ext cx="12075" cy="7700"/>
            </a:xfrm>
            <a:custGeom>
              <a:rect b="b" l="l" r="r" t="t"/>
              <a:pathLst>
                <a:path extrusionOk="0" h="308" w="483">
                  <a:moveTo>
                    <a:pt x="281" y="1"/>
                  </a:moveTo>
                  <a:cubicBezTo>
                    <a:pt x="254" y="1"/>
                    <a:pt x="227" y="1"/>
                    <a:pt x="214" y="13"/>
                  </a:cubicBezTo>
                  <a:cubicBezTo>
                    <a:pt x="147" y="27"/>
                    <a:pt x="81" y="67"/>
                    <a:pt x="40" y="108"/>
                  </a:cubicBezTo>
                  <a:cubicBezTo>
                    <a:pt x="0" y="161"/>
                    <a:pt x="0" y="227"/>
                    <a:pt x="40" y="268"/>
                  </a:cubicBezTo>
                  <a:cubicBezTo>
                    <a:pt x="67" y="295"/>
                    <a:pt x="94" y="308"/>
                    <a:pt x="120" y="308"/>
                  </a:cubicBezTo>
                  <a:cubicBezTo>
                    <a:pt x="147" y="308"/>
                    <a:pt x="174" y="295"/>
                    <a:pt x="188" y="281"/>
                  </a:cubicBezTo>
                  <a:cubicBezTo>
                    <a:pt x="201" y="281"/>
                    <a:pt x="201" y="281"/>
                    <a:pt x="201" y="268"/>
                  </a:cubicBezTo>
                  <a:lnTo>
                    <a:pt x="201" y="281"/>
                  </a:lnTo>
                  <a:lnTo>
                    <a:pt x="295" y="281"/>
                  </a:lnTo>
                  <a:cubicBezTo>
                    <a:pt x="348" y="268"/>
                    <a:pt x="415" y="254"/>
                    <a:pt x="455" y="215"/>
                  </a:cubicBezTo>
                  <a:cubicBezTo>
                    <a:pt x="482" y="161"/>
                    <a:pt x="482" y="108"/>
                    <a:pt x="455" y="67"/>
                  </a:cubicBezTo>
                  <a:cubicBezTo>
                    <a:pt x="415" y="27"/>
                    <a:pt x="334" y="1"/>
                    <a:pt x="281" y="1"/>
                  </a:cubicBezTo>
                  <a:close/>
                </a:path>
              </a:pathLst>
            </a:custGeom>
            <a:solidFill>
              <a:srgbClr val="6867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1"/>
            <p:cNvSpPr/>
            <p:nvPr/>
          </p:nvSpPr>
          <p:spPr>
            <a:xfrm>
              <a:off x="3616975" y="4324450"/>
              <a:ext cx="675" cy="375"/>
            </a:xfrm>
            <a:custGeom>
              <a:rect b="b" l="l" r="r" t="t"/>
              <a:pathLst>
                <a:path extrusionOk="0" h="15" w="27">
                  <a:moveTo>
                    <a:pt x="14" y="0"/>
                  </a:moveTo>
                  <a:cubicBezTo>
                    <a:pt x="0" y="0"/>
                    <a:pt x="0" y="14"/>
                    <a:pt x="14" y="14"/>
                  </a:cubicBezTo>
                  <a:cubicBezTo>
                    <a:pt x="27" y="14"/>
                    <a:pt x="27" y="0"/>
                    <a:pt x="14"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1"/>
            <p:cNvSpPr/>
            <p:nvPr/>
          </p:nvSpPr>
          <p:spPr>
            <a:xfrm>
              <a:off x="3612625" y="4320775"/>
              <a:ext cx="9725" cy="7700"/>
            </a:xfrm>
            <a:custGeom>
              <a:rect b="b" l="l" r="r" t="t"/>
              <a:pathLst>
                <a:path extrusionOk="0" h="308" w="389">
                  <a:moveTo>
                    <a:pt x="188" y="1"/>
                  </a:moveTo>
                  <a:cubicBezTo>
                    <a:pt x="1" y="1"/>
                    <a:pt x="1" y="308"/>
                    <a:pt x="188" y="308"/>
                  </a:cubicBezTo>
                  <a:cubicBezTo>
                    <a:pt x="388" y="308"/>
                    <a:pt x="388" y="1"/>
                    <a:pt x="188"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1"/>
            <p:cNvSpPr/>
            <p:nvPr/>
          </p:nvSpPr>
          <p:spPr>
            <a:xfrm>
              <a:off x="3651900" y="4321900"/>
              <a:ext cx="7900" cy="6725"/>
            </a:xfrm>
            <a:custGeom>
              <a:rect b="b" l="l" r="r" t="t"/>
              <a:pathLst>
                <a:path extrusionOk="0" h="269" w="316">
                  <a:moveTo>
                    <a:pt x="170" y="1"/>
                  </a:moveTo>
                  <a:cubicBezTo>
                    <a:pt x="73" y="1"/>
                    <a:pt x="0" y="94"/>
                    <a:pt x="35" y="197"/>
                  </a:cubicBezTo>
                  <a:cubicBezTo>
                    <a:pt x="44" y="242"/>
                    <a:pt x="90" y="269"/>
                    <a:pt x="136" y="269"/>
                  </a:cubicBezTo>
                  <a:cubicBezTo>
                    <a:pt x="157" y="269"/>
                    <a:pt x="178" y="263"/>
                    <a:pt x="196" y="250"/>
                  </a:cubicBezTo>
                  <a:cubicBezTo>
                    <a:pt x="222" y="250"/>
                    <a:pt x="235" y="236"/>
                    <a:pt x="249" y="236"/>
                  </a:cubicBezTo>
                  <a:cubicBezTo>
                    <a:pt x="289" y="223"/>
                    <a:pt x="315" y="197"/>
                    <a:pt x="303" y="143"/>
                  </a:cubicBezTo>
                  <a:lnTo>
                    <a:pt x="303" y="129"/>
                  </a:lnTo>
                  <a:cubicBezTo>
                    <a:pt x="315" y="76"/>
                    <a:pt x="262" y="22"/>
                    <a:pt x="222" y="9"/>
                  </a:cubicBezTo>
                  <a:cubicBezTo>
                    <a:pt x="204" y="3"/>
                    <a:pt x="187" y="1"/>
                    <a:pt x="170"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1"/>
            <p:cNvSpPr/>
            <p:nvPr/>
          </p:nvSpPr>
          <p:spPr>
            <a:xfrm>
              <a:off x="3903900" y="4324800"/>
              <a:ext cx="10725" cy="6250"/>
            </a:xfrm>
            <a:custGeom>
              <a:rect b="b" l="l" r="r" t="t"/>
              <a:pathLst>
                <a:path extrusionOk="0" h="250" w="429">
                  <a:moveTo>
                    <a:pt x="294" y="0"/>
                  </a:moveTo>
                  <a:cubicBezTo>
                    <a:pt x="268" y="0"/>
                    <a:pt x="228" y="13"/>
                    <a:pt x="201" y="27"/>
                  </a:cubicBezTo>
                  <a:cubicBezTo>
                    <a:pt x="148" y="40"/>
                    <a:pt x="107" y="67"/>
                    <a:pt x="54" y="93"/>
                  </a:cubicBezTo>
                  <a:cubicBezTo>
                    <a:pt x="14" y="120"/>
                    <a:pt x="0" y="200"/>
                    <a:pt x="54" y="227"/>
                  </a:cubicBezTo>
                  <a:cubicBezTo>
                    <a:pt x="85" y="243"/>
                    <a:pt x="122" y="249"/>
                    <a:pt x="160" y="249"/>
                  </a:cubicBezTo>
                  <a:cubicBezTo>
                    <a:pt x="186" y="249"/>
                    <a:pt x="214" y="246"/>
                    <a:pt x="241" y="241"/>
                  </a:cubicBezTo>
                  <a:cubicBezTo>
                    <a:pt x="255" y="241"/>
                    <a:pt x="282" y="227"/>
                    <a:pt x="308" y="227"/>
                  </a:cubicBezTo>
                  <a:cubicBezTo>
                    <a:pt x="334" y="215"/>
                    <a:pt x="347" y="202"/>
                    <a:pt x="371" y="189"/>
                  </a:cubicBezTo>
                  <a:lnTo>
                    <a:pt x="371" y="189"/>
                  </a:lnTo>
                  <a:cubicBezTo>
                    <a:pt x="371" y="190"/>
                    <a:pt x="371" y="190"/>
                    <a:pt x="371" y="190"/>
                  </a:cubicBezTo>
                  <a:cubicBezTo>
                    <a:pt x="372" y="190"/>
                    <a:pt x="373" y="189"/>
                    <a:pt x="375" y="188"/>
                  </a:cubicBezTo>
                  <a:lnTo>
                    <a:pt x="375" y="188"/>
                  </a:lnTo>
                  <a:cubicBezTo>
                    <a:pt x="373" y="188"/>
                    <a:pt x="372" y="189"/>
                    <a:pt x="371" y="189"/>
                  </a:cubicBezTo>
                  <a:lnTo>
                    <a:pt x="371" y="189"/>
                  </a:lnTo>
                  <a:cubicBezTo>
                    <a:pt x="373" y="184"/>
                    <a:pt x="389" y="161"/>
                    <a:pt x="389" y="161"/>
                  </a:cubicBezTo>
                  <a:cubicBezTo>
                    <a:pt x="428" y="134"/>
                    <a:pt x="428" y="67"/>
                    <a:pt x="389" y="54"/>
                  </a:cubicBezTo>
                  <a:cubicBezTo>
                    <a:pt x="362" y="40"/>
                    <a:pt x="335" y="0"/>
                    <a:pt x="294"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1"/>
            <p:cNvSpPr/>
            <p:nvPr/>
          </p:nvSpPr>
          <p:spPr>
            <a:xfrm>
              <a:off x="3925650" y="4338175"/>
              <a:ext cx="5675" cy="4600"/>
            </a:xfrm>
            <a:custGeom>
              <a:rect b="b" l="l" r="r" t="t"/>
              <a:pathLst>
                <a:path extrusionOk="0" h="184" w="227">
                  <a:moveTo>
                    <a:pt x="147" y="0"/>
                  </a:moveTo>
                  <a:cubicBezTo>
                    <a:pt x="120" y="0"/>
                    <a:pt x="93" y="13"/>
                    <a:pt x="80" y="27"/>
                  </a:cubicBezTo>
                  <a:lnTo>
                    <a:pt x="80" y="40"/>
                  </a:lnTo>
                  <a:lnTo>
                    <a:pt x="66" y="40"/>
                  </a:lnTo>
                  <a:cubicBezTo>
                    <a:pt x="0" y="54"/>
                    <a:pt x="0" y="161"/>
                    <a:pt x="66" y="174"/>
                  </a:cubicBezTo>
                  <a:cubicBezTo>
                    <a:pt x="86" y="180"/>
                    <a:pt x="106" y="184"/>
                    <a:pt x="124" y="184"/>
                  </a:cubicBezTo>
                  <a:cubicBezTo>
                    <a:pt x="177" y="184"/>
                    <a:pt x="217" y="154"/>
                    <a:pt x="227" y="93"/>
                  </a:cubicBezTo>
                  <a:cubicBezTo>
                    <a:pt x="227" y="40"/>
                    <a:pt x="187" y="0"/>
                    <a:pt x="147"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1"/>
            <p:cNvSpPr/>
            <p:nvPr/>
          </p:nvSpPr>
          <p:spPr>
            <a:xfrm>
              <a:off x="3881825" y="4298700"/>
              <a:ext cx="8400" cy="6375"/>
            </a:xfrm>
            <a:custGeom>
              <a:rect b="b" l="l" r="r" t="t"/>
              <a:pathLst>
                <a:path extrusionOk="0" h="255" w="336">
                  <a:moveTo>
                    <a:pt x="161" y="1"/>
                  </a:moveTo>
                  <a:cubicBezTo>
                    <a:pt x="0" y="1"/>
                    <a:pt x="0" y="255"/>
                    <a:pt x="161" y="255"/>
                  </a:cubicBezTo>
                  <a:cubicBezTo>
                    <a:pt x="335" y="255"/>
                    <a:pt x="335" y="1"/>
                    <a:pt x="161"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1"/>
            <p:cNvSpPr/>
            <p:nvPr/>
          </p:nvSpPr>
          <p:spPr>
            <a:xfrm>
              <a:off x="3616650" y="4339250"/>
              <a:ext cx="13725" cy="11250"/>
            </a:xfrm>
            <a:custGeom>
              <a:rect b="b" l="l" r="r" t="t"/>
              <a:pathLst>
                <a:path extrusionOk="0" h="450" w="549">
                  <a:moveTo>
                    <a:pt x="135" y="0"/>
                  </a:moveTo>
                  <a:cubicBezTo>
                    <a:pt x="84" y="0"/>
                    <a:pt x="34" y="31"/>
                    <a:pt x="27" y="91"/>
                  </a:cubicBezTo>
                  <a:cubicBezTo>
                    <a:pt x="0" y="211"/>
                    <a:pt x="27" y="318"/>
                    <a:pt x="134" y="398"/>
                  </a:cubicBezTo>
                  <a:cubicBezTo>
                    <a:pt x="184" y="430"/>
                    <a:pt x="253" y="449"/>
                    <a:pt x="322" y="449"/>
                  </a:cubicBezTo>
                  <a:cubicBezTo>
                    <a:pt x="401" y="449"/>
                    <a:pt x="478" y="423"/>
                    <a:pt x="522" y="359"/>
                  </a:cubicBezTo>
                  <a:cubicBezTo>
                    <a:pt x="548" y="318"/>
                    <a:pt x="548" y="252"/>
                    <a:pt x="522" y="211"/>
                  </a:cubicBezTo>
                  <a:cubicBezTo>
                    <a:pt x="455" y="118"/>
                    <a:pt x="361" y="118"/>
                    <a:pt x="268" y="118"/>
                  </a:cubicBezTo>
                  <a:cubicBezTo>
                    <a:pt x="268" y="104"/>
                    <a:pt x="254" y="91"/>
                    <a:pt x="254" y="91"/>
                  </a:cubicBezTo>
                  <a:cubicBezTo>
                    <a:pt x="241" y="31"/>
                    <a:pt x="187" y="0"/>
                    <a:pt x="135"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1"/>
            <p:cNvSpPr/>
            <p:nvPr/>
          </p:nvSpPr>
          <p:spPr>
            <a:xfrm>
              <a:off x="3685625" y="4346425"/>
              <a:ext cx="13625" cy="8600"/>
            </a:xfrm>
            <a:custGeom>
              <a:rect b="b" l="l" r="r" t="t"/>
              <a:pathLst>
                <a:path extrusionOk="0" h="344" w="545">
                  <a:moveTo>
                    <a:pt x="323" y="0"/>
                  </a:moveTo>
                  <a:cubicBezTo>
                    <a:pt x="303" y="0"/>
                    <a:pt x="283" y="2"/>
                    <a:pt x="264" y="4"/>
                  </a:cubicBezTo>
                  <a:cubicBezTo>
                    <a:pt x="184" y="31"/>
                    <a:pt x="117" y="72"/>
                    <a:pt x="77" y="138"/>
                  </a:cubicBezTo>
                  <a:cubicBezTo>
                    <a:pt x="0" y="236"/>
                    <a:pt x="93" y="343"/>
                    <a:pt x="187" y="343"/>
                  </a:cubicBezTo>
                  <a:cubicBezTo>
                    <a:pt x="209" y="343"/>
                    <a:pt x="231" y="338"/>
                    <a:pt x="250" y="325"/>
                  </a:cubicBezTo>
                  <a:cubicBezTo>
                    <a:pt x="260" y="325"/>
                    <a:pt x="263" y="320"/>
                    <a:pt x="264" y="320"/>
                  </a:cubicBezTo>
                  <a:cubicBezTo>
                    <a:pt x="264" y="320"/>
                    <a:pt x="264" y="321"/>
                    <a:pt x="264" y="325"/>
                  </a:cubicBezTo>
                  <a:cubicBezTo>
                    <a:pt x="291" y="325"/>
                    <a:pt x="318" y="325"/>
                    <a:pt x="345" y="312"/>
                  </a:cubicBezTo>
                  <a:cubicBezTo>
                    <a:pt x="425" y="312"/>
                    <a:pt x="505" y="286"/>
                    <a:pt x="532" y="205"/>
                  </a:cubicBezTo>
                  <a:cubicBezTo>
                    <a:pt x="545" y="179"/>
                    <a:pt x="545" y="138"/>
                    <a:pt x="532" y="111"/>
                  </a:cubicBezTo>
                  <a:cubicBezTo>
                    <a:pt x="499" y="25"/>
                    <a:pt x="407" y="0"/>
                    <a:pt x="323"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1"/>
            <p:cNvSpPr/>
            <p:nvPr/>
          </p:nvSpPr>
          <p:spPr>
            <a:xfrm>
              <a:off x="3687200" y="4326800"/>
              <a:ext cx="25" cy="25"/>
            </a:xfrm>
            <a:custGeom>
              <a:rect b="b" l="l" r="r" t="t"/>
              <a:pathLst>
                <a:path extrusionOk="0" h="1" w="1">
                  <a:moveTo>
                    <a:pt x="0" y="1"/>
                  </a:moveTo>
                  <a:lnTo>
                    <a:pt x="0" y="1"/>
                  </a:lnTo>
                  <a:lnTo>
                    <a:pt x="0" y="1"/>
                  </a:lnTo>
                  <a:close/>
                </a:path>
              </a:pathLst>
            </a:custGeom>
            <a:solidFill>
              <a:srgbClr val="A2A1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1"/>
            <p:cNvSpPr/>
            <p:nvPr/>
          </p:nvSpPr>
          <p:spPr>
            <a:xfrm>
              <a:off x="3685525" y="4321775"/>
              <a:ext cx="13725" cy="8400"/>
            </a:xfrm>
            <a:custGeom>
              <a:rect b="b" l="l" r="r" t="t"/>
              <a:pathLst>
                <a:path extrusionOk="0" h="336" w="549">
                  <a:moveTo>
                    <a:pt x="281" y="0"/>
                  </a:moveTo>
                  <a:cubicBezTo>
                    <a:pt x="254" y="14"/>
                    <a:pt x="228" y="14"/>
                    <a:pt x="201" y="14"/>
                  </a:cubicBezTo>
                  <a:lnTo>
                    <a:pt x="135" y="14"/>
                  </a:lnTo>
                  <a:cubicBezTo>
                    <a:pt x="54" y="14"/>
                    <a:pt x="1" y="121"/>
                    <a:pt x="67" y="188"/>
                  </a:cubicBezTo>
                  <a:lnTo>
                    <a:pt x="67" y="202"/>
                  </a:lnTo>
                  <a:lnTo>
                    <a:pt x="94" y="241"/>
                  </a:lnTo>
                  <a:lnTo>
                    <a:pt x="81" y="228"/>
                  </a:lnTo>
                  <a:lnTo>
                    <a:pt x="81" y="228"/>
                  </a:lnTo>
                  <a:cubicBezTo>
                    <a:pt x="108" y="268"/>
                    <a:pt x="147" y="282"/>
                    <a:pt x="174" y="309"/>
                  </a:cubicBezTo>
                  <a:cubicBezTo>
                    <a:pt x="228" y="321"/>
                    <a:pt x="268" y="335"/>
                    <a:pt x="308" y="335"/>
                  </a:cubicBezTo>
                  <a:cubicBezTo>
                    <a:pt x="349" y="335"/>
                    <a:pt x="402" y="321"/>
                    <a:pt x="442" y="295"/>
                  </a:cubicBezTo>
                  <a:cubicBezTo>
                    <a:pt x="549" y="255"/>
                    <a:pt x="536" y="81"/>
                    <a:pt x="442" y="41"/>
                  </a:cubicBezTo>
                  <a:cubicBezTo>
                    <a:pt x="402" y="27"/>
                    <a:pt x="349" y="0"/>
                    <a:pt x="295" y="0"/>
                  </a:cubicBezTo>
                  <a:close/>
                </a:path>
              </a:pathLst>
            </a:custGeom>
            <a:solidFill>
              <a:srgbClr val="A2A1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1"/>
            <p:cNvSpPr/>
            <p:nvPr/>
          </p:nvSpPr>
          <p:spPr>
            <a:xfrm>
              <a:off x="3720325" y="4343525"/>
              <a:ext cx="10725" cy="9050"/>
            </a:xfrm>
            <a:custGeom>
              <a:rect b="b" l="l" r="r" t="t"/>
              <a:pathLst>
                <a:path extrusionOk="0" h="362" w="429">
                  <a:moveTo>
                    <a:pt x="294" y="0"/>
                  </a:moveTo>
                  <a:cubicBezTo>
                    <a:pt x="254" y="0"/>
                    <a:pt x="214" y="13"/>
                    <a:pt x="173" y="40"/>
                  </a:cubicBezTo>
                  <a:cubicBezTo>
                    <a:pt x="161" y="54"/>
                    <a:pt x="147" y="67"/>
                    <a:pt x="134" y="67"/>
                  </a:cubicBezTo>
                  <a:cubicBezTo>
                    <a:pt x="120" y="80"/>
                    <a:pt x="120" y="84"/>
                    <a:pt x="120" y="84"/>
                  </a:cubicBezTo>
                  <a:cubicBezTo>
                    <a:pt x="120" y="84"/>
                    <a:pt x="120" y="81"/>
                    <a:pt x="107" y="81"/>
                  </a:cubicBezTo>
                  <a:cubicBezTo>
                    <a:pt x="54" y="94"/>
                    <a:pt x="0" y="161"/>
                    <a:pt x="0" y="214"/>
                  </a:cubicBezTo>
                  <a:cubicBezTo>
                    <a:pt x="0" y="295"/>
                    <a:pt x="66" y="361"/>
                    <a:pt x="147" y="361"/>
                  </a:cubicBezTo>
                  <a:cubicBezTo>
                    <a:pt x="268" y="361"/>
                    <a:pt x="428" y="268"/>
                    <a:pt x="414" y="120"/>
                  </a:cubicBezTo>
                  <a:cubicBezTo>
                    <a:pt x="414" y="54"/>
                    <a:pt x="361" y="13"/>
                    <a:pt x="294"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1"/>
            <p:cNvSpPr/>
            <p:nvPr/>
          </p:nvSpPr>
          <p:spPr>
            <a:xfrm>
              <a:off x="3716300" y="4330150"/>
              <a:ext cx="10375" cy="8050"/>
            </a:xfrm>
            <a:custGeom>
              <a:rect b="b" l="l" r="r" t="t"/>
              <a:pathLst>
                <a:path extrusionOk="0" h="322" w="415">
                  <a:moveTo>
                    <a:pt x="201" y="0"/>
                  </a:moveTo>
                  <a:cubicBezTo>
                    <a:pt x="1" y="0"/>
                    <a:pt x="1" y="321"/>
                    <a:pt x="201" y="321"/>
                  </a:cubicBezTo>
                  <a:cubicBezTo>
                    <a:pt x="415" y="321"/>
                    <a:pt x="415" y="0"/>
                    <a:pt x="201"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1"/>
            <p:cNvSpPr/>
            <p:nvPr/>
          </p:nvSpPr>
          <p:spPr>
            <a:xfrm>
              <a:off x="3716625" y="4330825"/>
              <a:ext cx="9375" cy="6700"/>
            </a:xfrm>
            <a:custGeom>
              <a:rect b="b" l="l" r="r" t="t"/>
              <a:pathLst>
                <a:path extrusionOk="0" h="268" w="375">
                  <a:moveTo>
                    <a:pt x="188" y="0"/>
                  </a:moveTo>
                  <a:cubicBezTo>
                    <a:pt x="0" y="0"/>
                    <a:pt x="0" y="268"/>
                    <a:pt x="188" y="268"/>
                  </a:cubicBezTo>
                  <a:cubicBezTo>
                    <a:pt x="375" y="268"/>
                    <a:pt x="375" y="0"/>
                    <a:pt x="188"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1"/>
            <p:cNvSpPr/>
            <p:nvPr/>
          </p:nvSpPr>
          <p:spPr>
            <a:xfrm>
              <a:off x="3708600" y="4371025"/>
              <a:ext cx="15400" cy="7200"/>
            </a:xfrm>
            <a:custGeom>
              <a:rect b="b" l="l" r="r" t="t"/>
              <a:pathLst>
                <a:path extrusionOk="0" h="288" w="616">
                  <a:moveTo>
                    <a:pt x="334" y="0"/>
                  </a:moveTo>
                  <a:cubicBezTo>
                    <a:pt x="287" y="0"/>
                    <a:pt x="238" y="5"/>
                    <a:pt x="188" y="10"/>
                  </a:cubicBezTo>
                  <a:cubicBezTo>
                    <a:pt x="0" y="24"/>
                    <a:pt x="0" y="265"/>
                    <a:pt x="188" y="278"/>
                  </a:cubicBezTo>
                  <a:cubicBezTo>
                    <a:pt x="238" y="283"/>
                    <a:pt x="287" y="288"/>
                    <a:pt x="333" y="288"/>
                  </a:cubicBezTo>
                  <a:cubicBezTo>
                    <a:pt x="411" y="288"/>
                    <a:pt x="483" y="274"/>
                    <a:pt x="549" y="224"/>
                  </a:cubicBezTo>
                  <a:cubicBezTo>
                    <a:pt x="616" y="185"/>
                    <a:pt x="616" y="104"/>
                    <a:pt x="549" y="64"/>
                  </a:cubicBezTo>
                  <a:cubicBezTo>
                    <a:pt x="483" y="14"/>
                    <a:pt x="411" y="0"/>
                    <a:pt x="334"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1"/>
            <p:cNvSpPr/>
            <p:nvPr/>
          </p:nvSpPr>
          <p:spPr>
            <a:xfrm>
              <a:off x="3664325" y="4269500"/>
              <a:ext cx="13200" cy="10650"/>
            </a:xfrm>
            <a:custGeom>
              <a:rect b="b" l="l" r="r" t="t"/>
              <a:pathLst>
                <a:path extrusionOk="0" h="426" w="528">
                  <a:moveTo>
                    <a:pt x="334" y="1"/>
                  </a:moveTo>
                  <a:cubicBezTo>
                    <a:pt x="270" y="1"/>
                    <a:pt x="202" y="31"/>
                    <a:pt x="153" y="72"/>
                  </a:cubicBezTo>
                  <a:cubicBezTo>
                    <a:pt x="86" y="126"/>
                    <a:pt x="46" y="206"/>
                    <a:pt x="20" y="286"/>
                  </a:cubicBezTo>
                  <a:cubicBezTo>
                    <a:pt x="0" y="363"/>
                    <a:pt x="64" y="426"/>
                    <a:pt x="125" y="426"/>
                  </a:cubicBezTo>
                  <a:cubicBezTo>
                    <a:pt x="150" y="426"/>
                    <a:pt x="174" y="416"/>
                    <a:pt x="193" y="393"/>
                  </a:cubicBezTo>
                  <a:cubicBezTo>
                    <a:pt x="246" y="340"/>
                    <a:pt x="300" y="326"/>
                    <a:pt x="367" y="286"/>
                  </a:cubicBezTo>
                  <a:cubicBezTo>
                    <a:pt x="434" y="233"/>
                    <a:pt x="528" y="126"/>
                    <a:pt x="448" y="45"/>
                  </a:cubicBezTo>
                  <a:cubicBezTo>
                    <a:pt x="416" y="14"/>
                    <a:pt x="376" y="1"/>
                    <a:pt x="334"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1"/>
            <p:cNvSpPr/>
            <p:nvPr/>
          </p:nvSpPr>
          <p:spPr>
            <a:xfrm>
              <a:off x="3680450" y="4274200"/>
              <a:ext cx="9450" cy="6875"/>
            </a:xfrm>
            <a:custGeom>
              <a:rect b="b" l="l" r="r" t="t"/>
              <a:pathLst>
                <a:path extrusionOk="0" h="275" w="378">
                  <a:moveTo>
                    <a:pt x="278" y="1"/>
                  </a:moveTo>
                  <a:cubicBezTo>
                    <a:pt x="271" y="1"/>
                    <a:pt x="264" y="2"/>
                    <a:pt x="257" y="4"/>
                  </a:cubicBezTo>
                  <a:lnTo>
                    <a:pt x="177" y="45"/>
                  </a:lnTo>
                  <a:lnTo>
                    <a:pt x="163" y="58"/>
                  </a:lnTo>
                  <a:cubicBezTo>
                    <a:pt x="150" y="47"/>
                    <a:pt x="134" y="42"/>
                    <a:pt x="119" y="42"/>
                  </a:cubicBezTo>
                  <a:cubicBezTo>
                    <a:pt x="60" y="42"/>
                    <a:pt x="1" y="115"/>
                    <a:pt x="43" y="178"/>
                  </a:cubicBezTo>
                  <a:cubicBezTo>
                    <a:pt x="90" y="236"/>
                    <a:pt x="126" y="274"/>
                    <a:pt x="196" y="274"/>
                  </a:cubicBezTo>
                  <a:cubicBezTo>
                    <a:pt x="207" y="274"/>
                    <a:pt x="218" y="273"/>
                    <a:pt x="231" y="272"/>
                  </a:cubicBezTo>
                  <a:cubicBezTo>
                    <a:pt x="338" y="259"/>
                    <a:pt x="377" y="165"/>
                    <a:pt x="364" y="71"/>
                  </a:cubicBezTo>
                  <a:cubicBezTo>
                    <a:pt x="353" y="27"/>
                    <a:pt x="314" y="1"/>
                    <a:pt x="278"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1"/>
            <p:cNvSpPr/>
            <p:nvPr/>
          </p:nvSpPr>
          <p:spPr>
            <a:xfrm>
              <a:off x="3771850" y="4224000"/>
              <a:ext cx="9000" cy="8300"/>
            </a:xfrm>
            <a:custGeom>
              <a:rect b="b" l="l" r="r" t="t"/>
              <a:pathLst>
                <a:path extrusionOk="0" h="332" w="360">
                  <a:moveTo>
                    <a:pt x="244" y="1"/>
                  </a:moveTo>
                  <a:cubicBezTo>
                    <a:pt x="233" y="1"/>
                    <a:pt x="223" y="2"/>
                    <a:pt x="213" y="6"/>
                  </a:cubicBezTo>
                  <a:cubicBezTo>
                    <a:pt x="159" y="6"/>
                    <a:pt x="119" y="32"/>
                    <a:pt x="106" y="73"/>
                  </a:cubicBezTo>
                  <a:lnTo>
                    <a:pt x="92" y="73"/>
                  </a:lnTo>
                  <a:cubicBezTo>
                    <a:pt x="87" y="71"/>
                    <a:pt x="81" y="70"/>
                    <a:pt x="76" y="70"/>
                  </a:cubicBezTo>
                  <a:cubicBezTo>
                    <a:pt x="39" y="70"/>
                    <a:pt x="1" y="108"/>
                    <a:pt x="12" y="166"/>
                  </a:cubicBezTo>
                  <a:cubicBezTo>
                    <a:pt x="12" y="193"/>
                    <a:pt x="26" y="233"/>
                    <a:pt x="39" y="260"/>
                  </a:cubicBezTo>
                  <a:cubicBezTo>
                    <a:pt x="70" y="312"/>
                    <a:pt x="117" y="331"/>
                    <a:pt x="161" y="331"/>
                  </a:cubicBezTo>
                  <a:cubicBezTo>
                    <a:pt x="174" y="331"/>
                    <a:pt x="187" y="330"/>
                    <a:pt x="199" y="327"/>
                  </a:cubicBezTo>
                  <a:cubicBezTo>
                    <a:pt x="266" y="314"/>
                    <a:pt x="293" y="273"/>
                    <a:pt x="333" y="220"/>
                  </a:cubicBezTo>
                  <a:cubicBezTo>
                    <a:pt x="360" y="166"/>
                    <a:pt x="360" y="113"/>
                    <a:pt x="333" y="46"/>
                  </a:cubicBezTo>
                  <a:cubicBezTo>
                    <a:pt x="313" y="16"/>
                    <a:pt x="277" y="1"/>
                    <a:pt x="244"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1"/>
            <p:cNvSpPr/>
            <p:nvPr/>
          </p:nvSpPr>
          <p:spPr>
            <a:xfrm>
              <a:off x="3800250" y="4228175"/>
              <a:ext cx="11375" cy="9425"/>
            </a:xfrm>
            <a:custGeom>
              <a:rect b="b" l="l" r="r" t="t"/>
              <a:pathLst>
                <a:path extrusionOk="0" h="377" w="455">
                  <a:moveTo>
                    <a:pt x="193" y="1"/>
                  </a:moveTo>
                  <a:cubicBezTo>
                    <a:pt x="91" y="1"/>
                    <a:pt x="0" y="136"/>
                    <a:pt x="94" y="240"/>
                  </a:cubicBezTo>
                  <a:lnTo>
                    <a:pt x="133" y="281"/>
                  </a:lnTo>
                  <a:lnTo>
                    <a:pt x="147" y="293"/>
                  </a:lnTo>
                  <a:lnTo>
                    <a:pt x="160" y="307"/>
                  </a:lnTo>
                  <a:cubicBezTo>
                    <a:pt x="183" y="353"/>
                    <a:pt x="232" y="377"/>
                    <a:pt x="282" y="377"/>
                  </a:cubicBezTo>
                  <a:cubicBezTo>
                    <a:pt x="320" y="377"/>
                    <a:pt x="359" y="363"/>
                    <a:pt x="388" y="334"/>
                  </a:cubicBezTo>
                  <a:cubicBezTo>
                    <a:pt x="454" y="267"/>
                    <a:pt x="441" y="147"/>
                    <a:pt x="361" y="106"/>
                  </a:cubicBezTo>
                  <a:lnTo>
                    <a:pt x="361" y="106"/>
                  </a:lnTo>
                  <a:cubicBezTo>
                    <a:pt x="364" y="109"/>
                    <a:pt x="365" y="110"/>
                    <a:pt x="364" y="110"/>
                  </a:cubicBezTo>
                  <a:cubicBezTo>
                    <a:pt x="364" y="110"/>
                    <a:pt x="345" y="93"/>
                    <a:pt x="334" y="93"/>
                  </a:cubicBezTo>
                  <a:cubicBezTo>
                    <a:pt x="320" y="66"/>
                    <a:pt x="308" y="53"/>
                    <a:pt x="281" y="40"/>
                  </a:cubicBezTo>
                  <a:cubicBezTo>
                    <a:pt x="254" y="12"/>
                    <a:pt x="223" y="1"/>
                    <a:pt x="193"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1"/>
            <p:cNvSpPr/>
            <p:nvPr/>
          </p:nvSpPr>
          <p:spPr>
            <a:xfrm>
              <a:off x="3782900" y="4210725"/>
              <a:ext cx="19000" cy="9150"/>
            </a:xfrm>
            <a:custGeom>
              <a:rect b="b" l="l" r="r" t="t"/>
              <a:pathLst>
                <a:path extrusionOk="0" h="366" w="760">
                  <a:moveTo>
                    <a:pt x="615" y="1"/>
                  </a:moveTo>
                  <a:cubicBezTo>
                    <a:pt x="610" y="1"/>
                    <a:pt x="605" y="1"/>
                    <a:pt x="600" y="2"/>
                  </a:cubicBezTo>
                  <a:cubicBezTo>
                    <a:pt x="533" y="15"/>
                    <a:pt x="479" y="42"/>
                    <a:pt x="413" y="55"/>
                  </a:cubicBezTo>
                  <a:cubicBezTo>
                    <a:pt x="397" y="63"/>
                    <a:pt x="381" y="66"/>
                    <a:pt x="363" y="66"/>
                  </a:cubicBezTo>
                  <a:cubicBezTo>
                    <a:pt x="321" y="66"/>
                    <a:pt x="276" y="47"/>
                    <a:pt x="239" y="28"/>
                  </a:cubicBezTo>
                  <a:cubicBezTo>
                    <a:pt x="223" y="20"/>
                    <a:pt x="206" y="17"/>
                    <a:pt x="190" y="17"/>
                  </a:cubicBezTo>
                  <a:cubicBezTo>
                    <a:pt x="94" y="17"/>
                    <a:pt x="1" y="136"/>
                    <a:pt x="92" y="216"/>
                  </a:cubicBezTo>
                  <a:cubicBezTo>
                    <a:pt x="185" y="296"/>
                    <a:pt x="279" y="349"/>
                    <a:pt x="399" y="363"/>
                  </a:cubicBezTo>
                  <a:cubicBezTo>
                    <a:pt x="414" y="365"/>
                    <a:pt x="429" y="366"/>
                    <a:pt x="444" y="366"/>
                  </a:cubicBezTo>
                  <a:cubicBezTo>
                    <a:pt x="554" y="366"/>
                    <a:pt x="673" y="324"/>
                    <a:pt x="720" y="229"/>
                  </a:cubicBezTo>
                  <a:cubicBezTo>
                    <a:pt x="759" y="139"/>
                    <a:pt x="723" y="1"/>
                    <a:pt x="615"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1"/>
            <p:cNvSpPr/>
            <p:nvPr/>
          </p:nvSpPr>
          <p:spPr>
            <a:xfrm>
              <a:off x="3827325" y="4199725"/>
              <a:ext cx="15050" cy="9700"/>
            </a:xfrm>
            <a:custGeom>
              <a:rect b="b" l="l" r="r" t="t"/>
              <a:pathLst>
                <a:path extrusionOk="0" h="388" w="602">
                  <a:moveTo>
                    <a:pt x="509" y="1"/>
                  </a:moveTo>
                  <a:cubicBezTo>
                    <a:pt x="388" y="1"/>
                    <a:pt x="295" y="108"/>
                    <a:pt x="188" y="108"/>
                  </a:cubicBezTo>
                  <a:cubicBezTo>
                    <a:pt x="0" y="120"/>
                    <a:pt x="0" y="388"/>
                    <a:pt x="188" y="388"/>
                  </a:cubicBezTo>
                  <a:cubicBezTo>
                    <a:pt x="361" y="388"/>
                    <a:pt x="589" y="281"/>
                    <a:pt x="602" y="94"/>
                  </a:cubicBezTo>
                  <a:cubicBezTo>
                    <a:pt x="602" y="40"/>
                    <a:pt x="562" y="1"/>
                    <a:pt x="509" y="1"/>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1"/>
            <p:cNvSpPr/>
            <p:nvPr/>
          </p:nvSpPr>
          <p:spPr>
            <a:xfrm>
              <a:off x="3847700" y="4185025"/>
              <a:ext cx="9075" cy="7025"/>
            </a:xfrm>
            <a:custGeom>
              <a:rect b="b" l="l" r="r" t="t"/>
              <a:pathLst>
                <a:path extrusionOk="0" h="281" w="363">
                  <a:moveTo>
                    <a:pt x="175" y="0"/>
                  </a:moveTo>
                  <a:cubicBezTo>
                    <a:pt x="1" y="0"/>
                    <a:pt x="1" y="280"/>
                    <a:pt x="175" y="280"/>
                  </a:cubicBezTo>
                  <a:cubicBezTo>
                    <a:pt x="363" y="280"/>
                    <a:pt x="363" y="0"/>
                    <a:pt x="175"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1"/>
            <p:cNvSpPr/>
            <p:nvPr/>
          </p:nvSpPr>
          <p:spPr>
            <a:xfrm>
              <a:off x="3798225" y="4158850"/>
              <a:ext cx="7725" cy="6650"/>
            </a:xfrm>
            <a:custGeom>
              <a:rect b="b" l="l" r="r" t="t"/>
              <a:pathLst>
                <a:path extrusionOk="0" h="266" w="309">
                  <a:moveTo>
                    <a:pt x="119" y="0"/>
                  </a:moveTo>
                  <a:cubicBezTo>
                    <a:pt x="69" y="0"/>
                    <a:pt x="12" y="30"/>
                    <a:pt x="0" y="97"/>
                  </a:cubicBezTo>
                  <a:cubicBezTo>
                    <a:pt x="0" y="164"/>
                    <a:pt x="27" y="218"/>
                    <a:pt x="80" y="244"/>
                  </a:cubicBezTo>
                  <a:cubicBezTo>
                    <a:pt x="106" y="259"/>
                    <a:pt x="133" y="266"/>
                    <a:pt x="159" y="266"/>
                  </a:cubicBezTo>
                  <a:cubicBezTo>
                    <a:pt x="227" y="266"/>
                    <a:pt x="289" y="219"/>
                    <a:pt x="308" y="150"/>
                  </a:cubicBezTo>
                  <a:cubicBezTo>
                    <a:pt x="308" y="97"/>
                    <a:pt x="294" y="30"/>
                    <a:pt x="228" y="17"/>
                  </a:cubicBezTo>
                  <a:cubicBezTo>
                    <a:pt x="201" y="17"/>
                    <a:pt x="175" y="4"/>
                    <a:pt x="148" y="4"/>
                  </a:cubicBezTo>
                  <a:cubicBezTo>
                    <a:pt x="139" y="1"/>
                    <a:pt x="129" y="0"/>
                    <a:pt x="119"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1"/>
            <p:cNvSpPr/>
            <p:nvPr/>
          </p:nvSpPr>
          <p:spPr>
            <a:xfrm>
              <a:off x="3745150" y="4306750"/>
              <a:ext cx="12650" cy="7150"/>
            </a:xfrm>
            <a:custGeom>
              <a:rect b="b" l="l" r="r" t="t"/>
              <a:pathLst>
                <a:path extrusionOk="0" h="286" w="506">
                  <a:moveTo>
                    <a:pt x="284" y="0"/>
                  </a:moveTo>
                  <a:cubicBezTo>
                    <a:pt x="256" y="0"/>
                    <a:pt x="227" y="4"/>
                    <a:pt x="197" y="13"/>
                  </a:cubicBezTo>
                  <a:cubicBezTo>
                    <a:pt x="131" y="40"/>
                    <a:pt x="90" y="93"/>
                    <a:pt x="36" y="147"/>
                  </a:cubicBezTo>
                  <a:cubicBezTo>
                    <a:pt x="1" y="171"/>
                    <a:pt x="30" y="229"/>
                    <a:pt x="76" y="229"/>
                  </a:cubicBezTo>
                  <a:cubicBezTo>
                    <a:pt x="80" y="229"/>
                    <a:pt x="85" y="228"/>
                    <a:pt x="90" y="227"/>
                  </a:cubicBezTo>
                  <a:cubicBezTo>
                    <a:pt x="131" y="227"/>
                    <a:pt x="143" y="241"/>
                    <a:pt x="184" y="254"/>
                  </a:cubicBezTo>
                  <a:cubicBezTo>
                    <a:pt x="233" y="273"/>
                    <a:pt x="282" y="286"/>
                    <a:pt x="330" y="286"/>
                  </a:cubicBezTo>
                  <a:cubicBezTo>
                    <a:pt x="348" y="286"/>
                    <a:pt x="366" y="284"/>
                    <a:pt x="384" y="280"/>
                  </a:cubicBezTo>
                  <a:cubicBezTo>
                    <a:pt x="478" y="254"/>
                    <a:pt x="505" y="134"/>
                    <a:pt x="438" y="66"/>
                  </a:cubicBezTo>
                  <a:cubicBezTo>
                    <a:pt x="401" y="21"/>
                    <a:pt x="346" y="0"/>
                    <a:pt x="284"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1"/>
            <p:cNvSpPr/>
            <p:nvPr/>
          </p:nvSpPr>
          <p:spPr>
            <a:xfrm>
              <a:off x="3757425" y="4324700"/>
              <a:ext cx="8925" cy="7800"/>
            </a:xfrm>
            <a:custGeom>
              <a:rect b="b" l="l" r="r" t="t"/>
              <a:pathLst>
                <a:path extrusionOk="0" h="312" w="357">
                  <a:moveTo>
                    <a:pt x="220" y="0"/>
                  </a:moveTo>
                  <a:cubicBezTo>
                    <a:pt x="180" y="0"/>
                    <a:pt x="141" y="18"/>
                    <a:pt x="121" y="58"/>
                  </a:cubicBezTo>
                  <a:cubicBezTo>
                    <a:pt x="107" y="85"/>
                    <a:pt x="94" y="97"/>
                    <a:pt x="94" y="124"/>
                  </a:cubicBezTo>
                  <a:lnTo>
                    <a:pt x="81" y="124"/>
                  </a:lnTo>
                  <a:cubicBezTo>
                    <a:pt x="14" y="165"/>
                    <a:pt x="0" y="299"/>
                    <a:pt x="94" y="311"/>
                  </a:cubicBezTo>
                  <a:cubicBezTo>
                    <a:pt x="148" y="311"/>
                    <a:pt x="188" y="311"/>
                    <a:pt x="255" y="285"/>
                  </a:cubicBezTo>
                  <a:cubicBezTo>
                    <a:pt x="321" y="258"/>
                    <a:pt x="348" y="192"/>
                    <a:pt x="348" y="124"/>
                  </a:cubicBezTo>
                  <a:cubicBezTo>
                    <a:pt x="357" y="49"/>
                    <a:pt x="287" y="0"/>
                    <a:pt x="220"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1"/>
            <p:cNvSpPr/>
            <p:nvPr/>
          </p:nvSpPr>
          <p:spPr>
            <a:xfrm>
              <a:off x="3814625" y="4350525"/>
              <a:ext cx="10375" cy="8050"/>
            </a:xfrm>
            <a:custGeom>
              <a:rect b="b" l="l" r="r" t="t"/>
              <a:pathLst>
                <a:path extrusionOk="0" h="322" w="415">
                  <a:moveTo>
                    <a:pt x="214" y="1"/>
                  </a:moveTo>
                  <a:cubicBezTo>
                    <a:pt x="0" y="1"/>
                    <a:pt x="0" y="322"/>
                    <a:pt x="214" y="322"/>
                  </a:cubicBezTo>
                  <a:cubicBezTo>
                    <a:pt x="414" y="322"/>
                    <a:pt x="414" y="1"/>
                    <a:pt x="214"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1"/>
            <p:cNvSpPr/>
            <p:nvPr/>
          </p:nvSpPr>
          <p:spPr>
            <a:xfrm>
              <a:off x="3879150" y="4312425"/>
              <a:ext cx="14400" cy="8350"/>
            </a:xfrm>
            <a:custGeom>
              <a:rect b="b" l="l" r="r" t="t"/>
              <a:pathLst>
                <a:path extrusionOk="0" h="334" w="576">
                  <a:moveTo>
                    <a:pt x="327" y="1"/>
                  </a:moveTo>
                  <a:cubicBezTo>
                    <a:pt x="295" y="1"/>
                    <a:pt x="262" y="5"/>
                    <a:pt x="228" y="14"/>
                  </a:cubicBezTo>
                  <a:cubicBezTo>
                    <a:pt x="214" y="27"/>
                    <a:pt x="201" y="27"/>
                    <a:pt x="187" y="41"/>
                  </a:cubicBezTo>
                  <a:lnTo>
                    <a:pt x="161" y="41"/>
                  </a:lnTo>
                  <a:cubicBezTo>
                    <a:pt x="0" y="53"/>
                    <a:pt x="0" y="281"/>
                    <a:pt x="161" y="294"/>
                  </a:cubicBezTo>
                  <a:lnTo>
                    <a:pt x="187" y="294"/>
                  </a:lnTo>
                  <a:cubicBezTo>
                    <a:pt x="201" y="308"/>
                    <a:pt x="214" y="308"/>
                    <a:pt x="228" y="321"/>
                  </a:cubicBezTo>
                  <a:cubicBezTo>
                    <a:pt x="262" y="329"/>
                    <a:pt x="295" y="334"/>
                    <a:pt x="327" y="334"/>
                  </a:cubicBezTo>
                  <a:cubicBezTo>
                    <a:pt x="395" y="334"/>
                    <a:pt x="458" y="313"/>
                    <a:pt x="522" y="267"/>
                  </a:cubicBezTo>
                  <a:cubicBezTo>
                    <a:pt x="576" y="228"/>
                    <a:pt x="576" y="107"/>
                    <a:pt x="522" y="67"/>
                  </a:cubicBezTo>
                  <a:cubicBezTo>
                    <a:pt x="458" y="21"/>
                    <a:pt x="395" y="1"/>
                    <a:pt x="327"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1"/>
            <p:cNvSpPr/>
            <p:nvPr/>
          </p:nvSpPr>
          <p:spPr>
            <a:xfrm>
              <a:off x="3907225" y="4310675"/>
              <a:ext cx="9750" cy="6525"/>
            </a:xfrm>
            <a:custGeom>
              <a:rect b="b" l="l" r="r" t="t"/>
              <a:pathLst>
                <a:path extrusionOk="0" h="261" w="390">
                  <a:moveTo>
                    <a:pt x="221" y="0"/>
                  </a:moveTo>
                  <a:cubicBezTo>
                    <a:pt x="169" y="0"/>
                    <a:pt x="116" y="19"/>
                    <a:pt x="68" y="43"/>
                  </a:cubicBezTo>
                  <a:cubicBezTo>
                    <a:pt x="1" y="70"/>
                    <a:pt x="1" y="177"/>
                    <a:pt x="68" y="218"/>
                  </a:cubicBezTo>
                  <a:cubicBezTo>
                    <a:pt x="116" y="241"/>
                    <a:pt x="169" y="260"/>
                    <a:pt x="221" y="260"/>
                  </a:cubicBezTo>
                  <a:cubicBezTo>
                    <a:pt x="255" y="260"/>
                    <a:pt x="290" y="252"/>
                    <a:pt x="322" y="230"/>
                  </a:cubicBezTo>
                  <a:cubicBezTo>
                    <a:pt x="389" y="177"/>
                    <a:pt x="389" y="84"/>
                    <a:pt x="322" y="30"/>
                  </a:cubicBezTo>
                  <a:cubicBezTo>
                    <a:pt x="290" y="9"/>
                    <a:pt x="255" y="0"/>
                    <a:pt x="221" y="0"/>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1"/>
            <p:cNvSpPr/>
            <p:nvPr/>
          </p:nvSpPr>
          <p:spPr>
            <a:xfrm>
              <a:off x="3929650" y="4185300"/>
              <a:ext cx="8050" cy="9050"/>
            </a:xfrm>
            <a:custGeom>
              <a:rect b="b" l="l" r="r" t="t"/>
              <a:pathLst>
                <a:path extrusionOk="0" h="362" w="322">
                  <a:moveTo>
                    <a:pt x="145" y="1"/>
                  </a:moveTo>
                  <a:cubicBezTo>
                    <a:pt x="86" y="1"/>
                    <a:pt x="27" y="41"/>
                    <a:pt x="13" y="123"/>
                  </a:cubicBezTo>
                  <a:lnTo>
                    <a:pt x="13" y="136"/>
                  </a:lnTo>
                  <a:cubicBezTo>
                    <a:pt x="1" y="162"/>
                    <a:pt x="1" y="189"/>
                    <a:pt x="1" y="203"/>
                  </a:cubicBezTo>
                  <a:lnTo>
                    <a:pt x="1" y="216"/>
                  </a:lnTo>
                  <a:cubicBezTo>
                    <a:pt x="1" y="283"/>
                    <a:pt x="40" y="337"/>
                    <a:pt x="108" y="350"/>
                  </a:cubicBezTo>
                  <a:cubicBezTo>
                    <a:pt x="127" y="358"/>
                    <a:pt x="145" y="362"/>
                    <a:pt x="162" y="362"/>
                  </a:cubicBezTo>
                  <a:cubicBezTo>
                    <a:pt x="227" y="362"/>
                    <a:pt x="274" y="306"/>
                    <a:pt x="295" y="243"/>
                  </a:cubicBezTo>
                  <a:cubicBezTo>
                    <a:pt x="322" y="203"/>
                    <a:pt x="295" y="150"/>
                    <a:pt x="268" y="109"/>
                  </a:cubicBezTo>
                  <a:cubicBezTo>
                    <a:pt x="255" y="37"/>
                    <a:pt x="200" y="1"/>
                    <a:pt x="145" y="1"/>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1"/>
            <p:cNvSpPr/>
            <p:nvPr/>
          </p:nvSpPr>
          <p:spPr>
            <a:xfrm>
              <a:off x="3938675" y="4201300"/>
              <a:ext cx="12725" cy="9000"/>
            </a:xfrm>
            <a:custGeom>
              <a:rect b="b" l="l" r="r" t="t"/>
              <a:pathLst>
                <a:path extrusionOk="0" h="360" w="509">
                  <a:moveTo>
                    <a:pt x="363" y="1"/>
                  </a:moveTo>
                  <a:cubicBezTo>
                    <a:pt x="353" y="1"/>
                    <a:pt x="344" y="2"/>
                    <a:pt x="335" y="4"/>
                  </a:cubicBezTo>
                  <a:cubicBezTo>
                    <a:pt x="282" y="18"/>
                    <a:pt x="228" y="57"/>
                    <a:pt x="201" y="84"/>
                  </a:cubicBezTo>
                  <a:cubicBezTo>
                    <a:pt x="187" y="98"/>
                    <a:pt x="175" y="98"/>
                    <a:pt x="148" y="111"/>
                  </a:cubicBezTo>
                  <a:lnTo>
                    <a:pt x="134" y="125"/>
                  </a:lnTo>
                  <a:lnTo>
                    <a:pt x="121" y="125"/>
                  </a:lnTo>
                  <a:cubicBezTo>
                    <a:pt x="14" y="152"/>
                    <a:pt x="0" y="339"/>
                    <a:pt x="121" y="352"/>
                  </a:cubicBezTo>
                  <a:cubicBezTo>
                    <a:pt x="145" y="357"/>
                    <a:pt x="171" y="360"/>
                    <a:pt x="198" y="360"/>
                  </a:cubicBezTo>
                  <a:cubicBezTo>
                    <a:pt x="310" y="360"/>
                    <a:pt x="439" y="315"/>
                    <a:pt x="482" y="218"/>
                  </a:cubicBezTo>
                  <a:cubicBezTo>
                    <a:pt x="509" y="164"/>
                    <a:pt x="509" y="125"/>
                    <a:pt x="482" y="71"/>
                  </a:cubicBezTo>
                  <a:cubicBezTo>
                    <a:pt x="459" y="27"/>
                    <a:pt x="410" y="1"/>
                    <a:pt x="363"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1"/>
            <p:cNvSpPr/>
            <p:nvPr/>
          </p:nvSpPr>
          <p:spPr>
            <a:xfrm>
              <a:off x="3940350" y="4170600"/>
              <a:ext cx="9675" cy="7800"/>
            </a:xfrm>
            <a:custGeom>
              <a:rect b="b" l="l" r="r" t="t"/>
              <a:pathLst>
                <a:path extrusionOk="0" h="312" w="387">
                  <a:moveTo>
                    <a:pt x="223" y="0"/>
                  </a:moveTo>
                  <a:cubicBezTo>
                    <a:pt x="216" y="0"/>
                    <a:pt x="208" y="0"/>
                    <a:pt x="201" y="1"/>
                  </a:cubicBezTo>
                  <a:cubicBezTo>
                    <a:pt x="188" y="15"/>
                    <a:pt x="161" y="15"/>
                    <a:pt x="147" y="28"/>
                  </a:cubicBezTo>
                  <a:cubicBezTo>
                    <a:pt x="67" y="42"/>
                    <a:pt x="1" y="96"/>
                    <a:pt x="1" y="176"/>
                  </a:cubicBezTo>
                  <a:cubicBezTo>
                    <a:pt x="1" y="256"/>
                    <a:pt x="67" y="310"/>
                    <a:pt x="147" y="310"/>
                  </a:cubicBezTo>
                  <a:cubicBezTo>
                    <a:pt x="156" y="311"/>
                    <a:pt x="166" y="311"/>
                    <a:pt x="175" y="311"/>
                  </a:cubicBezTo>
                  <a:cubicBezTo>
                    <a:pt x="261" y="311"/>
                    <a:pt x="350" y="258"/>
                    <a:pt x="361" y="162"/>
                  </a:cubicBezTo>
                  <a:cubicBezTo>
                    <a:pt x="386" y="75"/>
                    <a:pt x="319" y="0"/>
                    <a:pt x="223"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1"/>
            <p:cNvSpPr/>
            <p:nvPr/>
          </p:nvSpPr>
          <p:spPr>
            <a:xfrm>
              <a:off x="4019275" y="4016475"/>
              <a:ext cx="13050" cy="10725"/>
            </a:xfrm>
            <a:custGeom>
              <a:rect b="b" l="l" r="r" t="t"/>
              <a:pathLst>
                <a:path extrusionOk="0" h="429" w="522">
                  <a:moveTo>
                    <a:pt x="0" y="0"/>
                  </a:moveTo>
                  <a:lnTo>
                    <a:pt x="0" y="428"/>
                  </a:lnTo>
                  <a:lnTo>
                    <a:pt x="522" y="428"/>
                  </a:lnTo>
                  <a:lnTo>
                    <a:pt x="522" y="0"/>
                  </a:lnTo>
                  <a:close/>
                </a:path>
              </a:pathLst>
            </a:custGeom>
            <a:solidFill>
              <a:srgbClr val="A2A1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1"/>
            <p:cNvSpPr/>
            <p:nvPr/>
          </p:nvSpPr>
          <p:spPr>
            <a:xfrm>
              <a:off x="4021950" y="4026825"/>
              <a:ext cx="350" cy="25"/>
            </a:xfrm>
            <a:custGeom>
              <a:rect b="b" l="l" r="r" t="t"/>
              <a:pathLst>
                <a:path extrusionOk="0" h="1" w="14">
                  <a:moveTo>
                    <a:pt x="0" y="1"/>
                  </a:moveTo>
                  <a:lnTo>
                    <a:pt x="0" y="1"/>
                  </a:lnTo>
                  <a:lnTo>
                    <a:pt x="13" y="1"/>
                  </a:lnTo>
                  <a:close/>
                </a:path>
              </a:pathLst>
            </a:custGeom>
            <a:solidFill>
              <a:srgbClr val="A2A1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1"/>
            <p:cNvSpPr/>
            <p:nvPr/>
          </p:nvSpPr>
          <p:spPr>
            <a:xfrm>
              <a:off x="3858750" y="4228500"/>
              <a:ext cx="11100" cy="8775"/>
            </a:xfrm>
            <a:custGeom>
              <a:rect b="b" l="l" r="r" t="t"/>
              <a:pathLst>
                <a:path extrusionOk="0" h="351" w="444">
                  <a:moveTo>
                    <a:pt x="266" y="1"/>
                  </a:moveTo>
                  <a:cubicBezTo>
                    <a:pt x="239" y="1"/>
                    <a:pt x="212" y="9"/>
                    <a:pt x="188" y="27"/>
                  </a:cubicBezTo>
                  <a:cubicBezTo>
                    <a:pt x="174" y="40"/>
                    <a:pt x="147" y="53"/>
                    <a:pt x="135" y="66"/>
                  </a:cubicBezTo>
                  <a:lnTo>
                    <a:pt x="121" y="80"/>
                  </a:lnTo>
                  <a:lnTo>
                    <a:pt x="108" y="80"/>
                  </a:lnTo>
                  <a:cubicBezTo>
                    <a:pt x="94" y="80"/>
                    <a:pt x="94" y="80"/>
                    <a:pt x="81" y="66"/>
                  </a:cubicBezTo>
                  <a:cubicBezTo>
                    <a:pt x="54" y="66"/>
                    <a:pt x="14" y="80"/>
                    <a:pt x="14" y="107"/>
                  </a:cubicBezTo>
                  <a:cubicBezTo>
                    <a:pt x="1" y="120"/>
                    <a:pt x="1" y="147"/>
                    <a:pt x="1" y="160"/>
                  </a:cubicBezTo>
                  <a:cubicBezTo>
                    <a:pt x="1" y="173"/>
                    <a:pt x="1" y="187"/>
                    <a:pt x="14" y="200"/>
                  </a:cubicBezTo>
                  <a:lnTo>
                    <a:pt x="14" y="214"/>
                  </a:lnTo>
                  <a:cubicBezTo>
                    <a:pt x="14" y="241"/>
                    <a:pt x="40" y="268"/>
                    <a:pt x="54" y="280"/>
                  </a:cubicBezTo>
                  <a:cubicBezTo>
                    <a:pt x="49" y="276"/>
                    <a:pt x="46" y="273"/>
                    <a:pt x="45" y="273"/>
                  </a:cubicBezTo>
                  <a:lnTo>
                    <a:pt x="45" y="273"/>
                  </a:lnTo>
                  <a:cubicBezTo>
                    <a:pt x="44" y="273"/>
                    <a:pt x="50" y="282"/>
                    <a:pt x="67" y="307"/>
                  </a:cubicBezTo>
                  <a:cubicBezTo>
                    <a:pt x="81" y="307"/>
                    <a:pt x="81" y="321"/>
                    <a:pt x="94" y="321"/>
                  </a:cubicBezTo>
                  <a:cubicBezTo>
                    <a:pt x="128" y="342"/>
                    <a:pt x="163" y="351"/>
                    <a:pt x="196" y="351"/>
                  </a:cubicBezTo>
                  <a:cubicBezTo>
                    <a:pt x="291" y="351"/>
                    <a:pt x="372" y="276"/>
                    <a:pt x="402" y="187"/>
                  </a:cubicBezTo>
                  <a:cubicBezTo>
                    <a:pt x="444" y="94"/>
                    <a:pt x="357" y="1"/>
                    <a:pt x="266" y="1"/>
                  </a:cubicBezTo>
                  <a:close/>
                </a:path>
              </a:pathLst>
            </a:cu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1"/>
            <p:cNvSpPr/>
            <p:nvPr/>
          </p:nvSpPr>
          <p:spPr>
            <a:xfrm>
              <a:off x="3780150" y="4154025"/>
              <a:ext cx="312050" cy="377075"/>
            </a:xfrm>
            <a:custGeom>
              <a:rect b="b" l="l" r="r" t="t"/>
              <a:pathLst>
                <a:path extrusionOk="0" h="15083" w="12482">
                  <a:moveTo>
                    <a:pt x="8173" y="1"/>
                  </a:moveTo>
                  <a:cubicBezTo>
                    <a:pt x="8026" y="1"/>
                    <a:pt x="7866" y="40"/>
                    <a:pt x="7693" y="129"/>
                  </a:cubicBezTo>
                  <a:cubicBezTo>
                    <a:pt x="6837" y="584"/>
                    <a:pt x="7251" y="1761"/>
                    <a:pt x="7545" y="2417"/>
                  </a:cubicBezTo>
                  <a:cubicBezTo>
                    <a:pt x="7960" y="3366"/>
                    <a:pt x="8669" y="3969"/>
                    <a:pt x="9351" y="4718"/>
                  </a:cubicBezTo>
                  <a:cubicBezTo>
                    <a:pt x="9819" y="5253"/>
                    <a:pt x="10047" y="5868"/>
                    <a:pt x="9899" y="6577"/>
                  </a:cubicBezTo>
                  <a:cubicBezTo>
                    <a:pt x="9739" y="7313"/>
                    <a:pt x="9311" y="7941"/>
                    <a:pt x="9230" y="8690"/>
                  </a:cubicBezTo>
                  <a:cubicBezTo>
                    <a:pt x="9177" y="9279"/>
                    <a:pt x="9298" y="9828"/>
                    <a:pt x="9512" y="10336"/>
                  </a:cubicBezTo>
                  <a:cubicBezTo>
                    <a:pt x="9137" y="10108"/>
                    <a:pt x="8736" y="9961"/>
                    <a:pt x="8308" y="9908"/>
                  </a:cubicBezTo>
                  <a:cubicBezTo>
                    <a:pt x="8362" y="9359"/>
                    <a:pt x="8576" y="8824"/>
                    <a:pt x="8642" y="8276"/>
                  </a:cubicBezTo>
                  <a:cubicBezTo>
                    <a:pt x="8736" y="7554"/>
                    <a:pt x="8669" y="6912"/>
                    <a:pt x="8442" y="6229"/>
                  </a:cubicBezTo>
                  <a:cubicBezTo>
                    <a:pt x="8281" y="5788"/>
                    <a:pt x="8027" y="5453"/>
                    <a:pt x="7666" y="5173"/>
                  </a:cubicBezTo>
                  <a:cubicBezTo>
                    <a:pt x="7278" y="4891"/>
                    <a:pt x="6756" y="4757"/>
                    <a:pt x="6462" y="4356"/>
                  </a:cubicBezTo>
                  <a:cubicBezTo>
                    <a:pt x="5981" y="3687"/>
                    <a:pt x="5753" y="2564"/>
                    <a:pt x="4964" y="2162"/>
                  </a:cubicBezTo>
                  <a:cubicBezTo>
                    <a:pt x="4825" y="2091"/>
                    <a:pt x="4701" y="2059"/>
                    <a:pt x="4591" y="2059"/>
                  </a:cubicBezTo>
                  <a:cubicBezTo>
                    <a:pt x="4083" y="2059"/>
                    <a:pt x="3872" y="2727"/>
                    <a:pt x="3960" y="3233"/>
                  </a:cubicBezTo>
                  <a:cubicBezTo>
                    <a:pt x="4108" y="3996"/>
                    <a:pt x="4576" y="4811"/>
                    <a:pt x="5178" y="5319"/>
                  </a:cubicBezTo>
                  <a:cubicBezTo>
                    <a:pt x="5646" y="5708"/>
                    <a:pt x="6221" y="5922"/>
                    <a:pt x="6676" y="6336"/>
                  </a:cubicBezTo>
                  <a:cubicBezTo>
                    <a:pt x="7304" y="6924"/>
                    <a:pt x="7211" y="7580"/>
                    <a:pt x="6863" y="8249"/>
                  </a:cubicBezTo>
                  <a:cubicBezTo>
                    <a:pt x="6689" y="8597"/>
                    <a:pt x="6609" y="8931"/>
                    <a:pt x="6623" y="9239"/>
                  </a:cubicBezTo>
                  <a:cubicBezTo>
                    <a:pt x="6623" y="9252"/>
                    <a:pt x="6623" y="9252"/>
                    <a:pt x="6609" y="9266"/>
                  </a:cubicBezTo>
                  <a:cubicBezTo>
                    <a:pt x="6261" y="9172"/>
                    <a:pt x="5900" y="9091"/>
                    <a:pt x="5553" y="8998"/>
                  </a:cubicBezTo>
                  <a:cubicBezTo>
                    <a:pt x="4656" y="8770"/>
                    <a:pt x="4067" y="8410"/>
                    <a:pt x="3532" y="7661"/>
                  </a:cubicBezTo>
                  <a:cubicBezTo>
                    <a:pt x="3412" y="7486"/>
                    <a:pt x="3291" y="7313"/>
                    <a:pt x="3198" y="7126"/>
                  </a:cubicBezTo>
                  <a:lnTo>
                    <a:pt x="3198" y="7112"/>
                  </a:lnTo>
                  <a:cubicBezTo>
                    <a:pt x="3065" y="6109"/>
                    <a:pt x="3145" y="4905"/>
                    <a:pt x="2182" y="4276"/>
                  </a:cubicBezTo>
                  <a:cubicBezTo>
                    <a:pt x="1989" y="4153"/>
                    <a:pt x="1805" y="4100"/>
                    <a:pt x="1632" y="4100"/>
                  </a:cubicBezTo>
                  <a:cubicBezTo>
                    <a:pt x="902" y="4100"/>
                    <a:pt x="366" y="5048"/>
                    <a:pt x="215" y="5708"/>
                  </a:cubicBezTo>
                  <a:cubicBezTo>
                    <a:pt x="1" y="6630"/>
                    <a:pt x="149" y="7580"/>
                    <a:pt x="603" y="8396"/>
                  </a:cubicBezTo>
                  <a:cubicBezTo>
                    <a:pt x="1513" y="10042"/>
                    <a:pt x="3519" y="10911"/>
                    <a:pt x="5258" y="11312"/>
                  </a:cubicBezTo>
                  <a:cubicBezTo>
                    <a:pt x="7251" y="11781"/>
                    <a:pt x="11638" y="11914"/>
                    <a:pt x="11451" y="14857"/>
                  </a:cubicBezTo>
                  <a:cubicBezTo>
                    <a:pt x="11438" y="15009"/>
                    <a:pt x="11542" y="15083"/>
                    <a:pt x="11655" y="15083"/>
                  </a:cubicBezTo>
                  <a:cubicBezTo>
                    <a:pt x="11769" y="15083"/>
                    <a:pt x="11892" y="15006"/>
                    <a:pt x="11906" y="14857"/>
                  </a:cubicBezTo>
                  <a:cubicBezTo>
                    <a:pt x="11959" y="14376"/>
                    <a:pt x="11893" y="13960"/>
                    <a:pt x="11732" y="13586"/>
                  </a:cubicBezTo>
                  <a:cubicBezTo>
                    <a:pt x="11906" y="13586"/>
                    <a:pt x="12080" y="13439"/>
                    <a:pt x="12000" y="13225"/>
                  </a:cubicBezTo>
                  <a:cubicBezTo>
                    <a:pt x="11852" y="12837"/>
                    <a:pt x="11652" y="12462"/>
                    <a:pt x="11424" y="12114"/>
                  </a:cubicBezTo>
                  <a:cubicBezTo>
                    <a:pt x="11331" y="11861"/>
                    <a:pt x="11278" y="11606"/>
                    <a:pt x="11278" y="11326"/>
                  </a:cubicBezTo>
                  <a:cubicBezTo>
                    <a:pt x="11304" y="11178"/>
                    <a:pt x="11317" y="11044"/>
                    <a:pt x="11317" y="10911"/>
                  </a:cubicBezTo>
                  <a:cubicBezTo>
                    <a:pt x="11397" y="10456"/>
                    <a:pt x="11572" y="10001"/>
                    <a:pt x="11732" y="9573"/>
                  </a:cubicBezTo>
                  <a:cubicBezTo>
                    <a:pt x="12120" y="8503"/>
                    <a:pt x="12481" y="7366"/>
                    <a:pt x="12187" y="6216"/>
                  </a:cubicBezTo>
                  <a:cubicBezTo>
                    <a:pt x="11946" y="5280"/>
                    <a:pt x="11237" y="4557"/>
                    <a:pt x="10662" y="3821"/>
                  </a:cubicBezTo>
                  <a:cubicBezTo>
                    <a:pt x="9993" y="3006"/>
                    <a:pt x="9712" y="2150"/>
                    <a:pt x="9351" y="1187"/>
                  </a:cubicBezTo>
                  <a:cubicBezTo>
                    <a:pt x="9127" y="611"/>
                    <a:pt x="8750" y="1"/>
                    <a:pt x="8173" y="1"/>
                  </a:cubicBezTo>
                  <a:close/>
                </a:path>
              </a:pathLst>
            </a:custGeom>
            <a:solidFill>
              <a:srgbClr val="87CC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1"/>
            <p:cNvSpPr/>
            <p:nvPr/>
          </p:nvSpPr>
          <p:spPr>
            <a:xfrm>
              <a:off x="3940675" y="3934025"/>
              <a:ext cx="244150" cy="494050"/>
            </a:xfrm>
            <a:custGeom>
              <a:rect b="b" l="l" r="r" t="t"/>
              <a:pathLst>
                <a:path extrusionOk="0" h="19762" w="9766">
                  <a:moveTo>
                    <a:pt x="5097" y="1"/>
                  </a:moveTo>
                  <a:cubicBezTo>
                    <a:pt x="5075" y="1"/>
                    <a:pt x="5052" y="3"/>
                    <a:pt x="5030" y="8"/>
                  </a:cubicBezTo>
                  <a:cubicBezTo>
                    <a:pt x="4201" y="168"/>
                    <a:pt x="3987" y="2188"/>
                    <a:pt x="4495" y="3432"/>
                  </a:cubicBezTo>
                  <a:cubicBezTo>
                    <a:pt x="4990" y="4690"/>
                    <a:pt x="4361" y="5358"/>
                    <a:pt x="3826" y="6950"/>
                  </a:cubicBezTo>
                  <a:cubicBezTo>
                    <a:pt x="3278" y="8528"/>
                    <a:pt x="4643" y="10347"/>
                    <a:pt x="5365" y="11391"/>
                  </a:cubicBezTo>
                  <a:cubicBezTo>
                    <a:pt x="6087" y="12421"/>
                    <a:pt x="5351" y="14574"/>
                    <a:pt x="5351" y="14574"/>
                  </a:cubicBezTo>
                  <a:cubicBezTo>
                    <a:pt x="5285" y="12541"/>
                    <a:pt x="3974" y="11177"/>
                    <a:pt x="3412" y="10361"/>
                  </a:cubicBezTo>
                  <a:cubicBezTo>
                    <a:pt x="2850" y="9532"/>
                    <a:pt x="3050" y="8141"/>
                    <a:pt x="3144" y="6147"/>
                  </a:cubicBezTo>
                  <a:cubicBezTo>
                    <a:pt x="3219" y="4542"/>
                    <a:pt x="2271" y="3362"/>
                    <a:pt x="1438" y="3362"/>
                  </a:cubicBezTo>
                  <a:cubicBezTo>
                    <a:pt x="1237" y="3362"/>
                    <a:pt x="1042" y="3431"/>
                    <a:pt x="870" y="3579"/>
                  </a:cubicBezTo>
                  <a:cubicBezTo>
                    <a:pt x="0" y="4355"/>
                    <a:pt x="1245" y="5305"/>
                    <a:pt x="1418" y="5906"/>
                  </a:cubicBezTo>
                  <a:cubicBezTo>
                    <a:pt x="1593" y="6509"/>
                    <a:pt x="1365" y="7793"/>
                    <a:pt x="1245" y="9264"/>
                  </a:cubicBezTo>
                  <a:cubicBezTo>
                    <a:pt x="1124" y="10748"/>
                    <a:pt x="3452" y="12889"/>
                    <a:pt x="4120" y="14347"/>
                  </a:cubicBezTo>
                  <a:cubicBezTo>
                    <a:pt x="4789" y="15819"/>
                    <a:pt x="3960" y="19189"/>
                    <a:pt x="4910" y="19657"/>
                  </a:cubicBezTo>
                  <a:cubicBezTo>
                    <a:pt x="5036" y="19718"/>
                    <a:pt x="5181" y="19761"/>
                    <a:pt x="5343" y="19761"/>
                  </a:cubicBezTo>
                  <a:cubicBezTo>
                    <a:pt x="6038" y="19761"/>
                    <a:pt x="7049" y="18957"/>
                    <a:pt x="8254" y="15257"/>
                  </a:cubicBezTo>
                  <a:cubicBezTo>
                    <a:pt x="9765" y="10641"/>
                    <a:pt x="8789" y="8729"/>
                    <a:pt x="8629" y="8207"/>
                  </a:cubicBezTo>
                  <a:cubicBezTo>
                    <a:pt x="8468" y="7686"/>
                    <a:pt x="8629" y="6268"/>
                    <a:pt x="9084" y="4863"/>
                  </a:cubicBezTo>
                  <a:cubicBezTo>
                    <a:pt x="9512" y="3540"/>
                    <a:pt x="8788" y="710"/>
                    <a:pt x="7932" y="710"/>
                  </a:cubicBezTo>
                  <a:cubicBezTo>
                    <a:pt x="7879" y="710"/>
                    <a:pt x="7826" y="721"/>
                    <a:pt x="7773" y="743"/>
                  </a:cubicBezTo>
                  <a:cubicBezTo>
                    <a:pt x="6849" y="1131"/>
                    <a:pt x="7639" y="2763"/>
                    <a:pt x="7759" y="3539"/>
                  </a:cubicBezTo>
                  <a:cubicBezTo>
                    <a:pt x="7892" y="4315"/>
                    <a:pt x="7625" y="5144"/>
                    <a:pt x="7250" y="5974"/>
                  </a:cubicBezTo>
                  <a:cubicBezTo>
                    <a:pt x="6876" y="6803"/>
                    <a:pt x="6569" y="7980"/>
                    <a:pt x="6956" y="8756"/>
                  </a:cubicBezTo>
                  <a:cubicBezTo>
                    <a:pt x="7345" y="9532"/>
                    <a:pt x="6649" y="11658"/>
                    <a:pt x="6649" y="11658"/>
                  </a:cubicBezTo>
                  <a:cubicBezTo>
                    <a:pt x="6943" y="10320"/>
                    <a:pt x="6034" y="8849"/>
                    <a:pt x="5659" y="8007"/>
                  </a:cubicBezTo>
                  <a:cubicBezTo>
                    <a:pt x="5297" y="7164"/>
                    <a:pt x="6167" y="4890"/>
                    <a:pt x="6542" y="3940"/>
                  </a:cubicBezTo>
                  <a:cubicBezTo>
                    <a:pt x="6906" y="3003"/>
                    <a:pt x="5915" y="1"/>
                    <a:pt x="5097"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1"/>
            <p:cNvSpPr/>
            <p:nvPr/>
          </p:nvSpPr>
          <p:spPr>
            <a:xfrm>
              <a:off x="3822300" y="4298800"/>
              <a:ext cx="120850" cy="120425"/>
            </a:xfrm>
            <a:custGeom>
              <a:rect b="b" l="l" r="r" t="t"/>
              <a:pathLst>
                <a:path extrusionOk="0" h="4817" w="4834">
                  <a:moveTo>
                    <a:pt x="7" y="0"/>
                  </a:moveTo>
                  <a:cubicBezTo>
                    <a:pt x="4" y="0"/>
                    <a:pt x="0" y="3"/>
                    <a:pt x="0" y="10"/>
                  </a:cubicBezTo>
                  <a:cubicBezTo>
                    <a:pt x="375" y="1094"/>
                    <a:pt x="201" y="2230"/>
                    <a:pt x="1245" y="2940"/>
                  </a:cubicBezTo>
                  <a:cubicBezTo>
                    <a:pt x="1753" y="3288"/>
                    <a:pt x="2395" y="3434"/>
                    <a:pt x="2984" y="3582"/>
                  </a:cubicBezTo>
                  <a:cubicBezTo>
                    <a:pt x="3733" y="3782"/>
                    <a:pt x="4254" y="4170"/>
                    <a:pt x="4709" y="4786"/>
                  </a:cubicBezTo>
                  <a:cubicBezTo>
                    <a:pt x="4722" y="4807"/>
                    <a:pt x="4741" y="4816"/>
                    <a:pt x="4759" y="4816"/>
                  </a:cubicBezTo>
                  <a:cubicBezTo>
                    <a:pt x="4797" y="4816"/>
                    <a:pt x="4834" y="4777"/>
                    <a:pt x="4816" y="4732"/>
                  </a:cubicBezTo>
                  <a:cubicBezTo>
                    <a:pt x="4254" y="3568"/>
                    <a:pt x="3331" y="3434"/>
                    <a:pt x="2208" y="3060"/>
                  </a:cubicBezTo>
                  <a:cubicBezTo>
                    <a:pt x="1418" y="2806"/>
                    <a:pt x="817" y="2364"/>
                    <a:pt x="589" y="1549"/>
                  </a:cubicBezTo>
                  <a:cubicBezTo>
                    <a:pt x="428" y="1000"/>
                    <a:pt x="362" y="479"/>
                    <a:pt x="14" y="10"/>
                  </a:cubicBezTo>
                  <a:cubicBezTo>
                    <a:pt x="14" y="3"/>
                    <a:pt x="11" y="0"/>
                    <a:pt x="7"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1"/>
            <p:cNvSpPr/>
            <p:nvPr/>
          </p:nvSpPr>
          <p:spPr>
            <a:xfrm>
              <a:off x="3896525" y="4228575"/>
              <a:ext cx="81975" cy="201825"/>
            </a:xfrm>
            <a:custGeom>
              <a:rect b="b" l="l" r="r" t="t"/>
              <a:pathLst>
                <a:path extrusionOk="0" h="8073" w="3279">
                  <a:moveTo>
                    <a:pt x="8" y="0"/>
                  </a:moveTo>
                  <a:cubicBezTo>
                    <a:pt x="4" y="0"/>
                    <a:pt x="1" y="3"/>
                    <a:pt x="1" y="10"/>
                  </a:cubicBezTo>
                  <a:cubicBezTo>
                    <a:pt x="255" y="853"/>
                    <a:pt x="750" y="1629"/>
                    <a:pt x="1472" y="2123"/>
                  </a:cubicBezTo>
                  <a:cubicBezTo>
                    <a:pt x="2355" y="2726"/>
                    <a:pt x="3131" y="3261"/>
                    <a:pt x="2944" y="4451"/>
                  </a:cubicBezTo>
                  <a:cubicBezTo>
                    <a:pt x="2756" y="5628"/>
                    <a:pt x="1686" y="7060"/>
                    <a:pt x="2824" y="8049"/>
                  </a:cubicBezTo>
                  <a:cubicBezTo>
                    <a:pt x="2840" y="8066"/>
                    <a:pt x="2857" y="8072"/>
                    <a:pt x="2872" y="8072"/>
                  </a:cubicBezTo>
                  <a:cubicBezTo>
                    <a:pt x="2921" y="8072"/>
                    <a:pt x="2957" y="8006"/>
                    <a:pt x="2917" y="7955"/>
                  </a:cubicBezTo>
                  <a:cubicBezTo>
                    <a:pt x="1994" y="6819"/>
                    <a:pt x="3279" y="5187"/>
                    <a:pt x="3238" y="3930"/>
                  </a:cubicBezTo>
                  <a:cubicBezTo>
                    <a:pt x="3211" y="3247"/>
                    <a:pt x="2770" y="2726"/>
                    <a:pt x="2248" y="2351"/>
                  </a:cubicBezTo>
                  <a:cubicBezTo>
                    <a:pt x="1834" y="2030"/>
                    <a:pt x="1352" y="1829"/>
                    <a:pt x="991" y="1415"/>
                  </a:cubicBezTo>
                  <a:cubicBezTo>
                    <a:pt x="616" y="987"/>
                    <a:pt x="362" y="465"/>
                    <a:pt x="15" y="10"/>
                  </a:cubicBezTo>
                  <a:cubicBezTo>
                    <a:pt x="15" y="3"/>
                    <a:pt x="11" y="0"/>
                    <a:pt x="8"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1"/>
            <p:cNvSpPr/>
            <p:nvPr/>
          </p:nvSpPr>
          <p:spPr>
            <a:xfrm>
              <a:off x="3984150" y="4041075"/>
              <a:ext cx="76125" cy="255400"/>
            </a:xfrm>
            <a:custGeom>
              <a:rect b="b" l="l" r="r" t="t"/>
              <a:pathLst>
                <a:path extrusionOk="0" h="10216" w="3045">
                  <a:moveTo>
                    <a:pt x="11" y="0"/>
                  </a:moveTo>
                  <a:cubicBezTo>
                    <a:pt x="7" y="0"/>
                    <a:pt x="0" y="10"/>
                    <a:pt x="0" y="19"/>
                  </a:cubicBezTo>
                  <a:cubicBezTo>
                    <a:pt x="1017" y="1410"/>
                    <a:pt x="14" y="3310"/>
                    <a:pt x="309" y="4875"/>
                  </a:cubicBezTo>
                  <a:cubicBezTo>
                    <a:pt x="469" y="5691"/>
                    <a:pt x="1111" y="6333"/>
                    <a:pt x="1566" y="6989"/>
                  </a:cubicBezTo>
                  <a:cubicBezTo>
                    <a:pt x="2208" y="7938"/>
                    <a:pt x="2649" y="9075"/>
                    <a:pt x="2930" y="10172"/>
                  </a:cubicBezTo>
                  <a:cubicBezTo>
                    <a:pt x="2936" y="10202"/>
                    <a:pt x="2961" y="10216"/>
                    <a:pt x="2985" y="10216"/>
                  </a:cubicBezTo>
                  <a:cubicBezTo>
                    <a:pt x="3015" y="10216"/>
                    <a:pt x="3044" y="10195"/>
                    <a:pt x="3037" y="10158"/>
                  </a:cubicBezTo>
                  <a:cubicBezTo>
                    <a:pt x="2943" y="9156"/>
                    <a:pt x="2488" y="8259"/>
                    <a:pt x="2021" y="7376"/>
                  </a:cubicBezTo>
                  <a:cubicBezTo>
                    <a:pt x="1552" y="6493"/>
                    <a:pt x="763" y="5798"/>
                    <a:pt x="509" y="4808"/>
                  </a:cubicBezTo>
                  <a:cubicBezTo>
                    <a:pt x="107" y="3217"/>
                    <a:pt x="1258" y="1383"/>
                    <a:pt x="14" y="6"/>
                  </a:cubicBezTo>
                  <a:cubicBezTo>
                    <a:pt x="14" y="2"/>
                    <a:pt x="13" y="0"/>
                    <a:pt x="11"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1"/>
            <p:cNvSpPr/>
            <p:nvPr/>
          </p:nvSpPr>
          <p:spPr>
            <a:xfrm>
              <a:off x="4051375" y="3976925"/>
              <a:ext cx="53175" cy="272550"/>
            </a:xfrm>
            <a:custGeom>
              <a:rect b="b" l="l" r="r" t="t"/>
              <a:pathLst>
                <a:path extrusionOk="0" h="10902" w="2127">
                  <a:moveTo>
                    <a:pt x="506" y="0"/>
                  </a:moveTo>
                  <a:cubicBezTo>
                    <a:pt x="482" y="0"/>
                    <a:pt x="459" y="25"/>
                    <a:pt x="468" y="44"/>
                  </a:cubicBezTo>
                  <a:cubicBezTo>
                    <a:pt x="669" y="632"/>
                    <a:pt x="896" y="1128"/>
                    <a:pt x="937" y="1756"/>
                  </a:cubicBezTo>
                  <a:cubicBezTo>
                    <a:pt x="964" y="2305"/>
                    <a:pt x="843" y="2853"/>
                    <a:pt x="709" y="3375"/>
                  </a:cubicBezTo>
                  <a:cubicBezTo>
                    <a:pt x="468" y="4324"/>
                    <a:pt x="1" y="5314"/>
                    <a:pt x="40" y="6318"/>
                  </a:cubicBezTo>
                  <a:cubicBezTo>
                    <a:pt x="67" y="7040"/>
                    <a:pt x="482" y="7695"/>
                    <a:pt x="843" y="8283"/>
                  </a:cubicBezTo>
                  <a:cubicBezTo>
                    <a:pt x="1351" y="9127"/>
                    <a:pt x="1793" y="9902"/>
                    <a:pt x="1900" y="10892"/>
                  </a:cubicBezTo>
                  <a:cubicBezTo>
                    <a:pt x="1900" y="10899"/>
                    <a:pt x="1903" y="10902"/>
                    <a:pt x="1908" y="10902"/>
                  </a:cubicBezTo>
                  <a:cubicBezTo>
                    <a:pt x="1913" y="10902"/>
                    <a:pt x="1920" y="10899"/>
                    <a:pt x="1927" y="10892"/>
                  </a:cubicBezTo>
                  <a:cubicBezTo>
                    <a:pt x="2127" y="9073"/>
                    <a:pt x="215" y="7855"/>
                    <a:pt x="227" y="6063"/>
                  </a:cubicBezTo>
                  <a:cubicBezTo>
                    <a:pt x="241" y="5515"/>
                    <a:pt x="455" y="4939"/>
                    <a:pt x="602" y="4431"/>
                  </a:cubicBezTo>
                  <a:cubicBezTo>
                    <a:pt x="762" y="3883"/>
                    <a:pt x="937" y="3334"/>
                    <a:pt x="1030" y="2772"/>
                  </a:cubicBezTo>
                  <a:cubicBezTo>
                    <a:pt x="1204" y="1863"/>
                    <a:pt x="1124" y="753"/>
                    <a:pt x="536" y="17"/>
                  </a:cubicBezTo>
                  <a:cubicBezTo>
                    <a:pt x="527" y="5"/>
                    <a:pt x="517" y="0"/>
                    <a:pt x="506"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1"/>
            <p:cNvSpPr/>
            <p:nvPr/>
          </p:nvSpPr>
          <p:spPr>
            <a:xfrm>
              <a:off x="4072425" y="4003200"/>
              <a:ext cx="85975" cy="374825"/>
            </a:xfrm>
            <a:custGeom>
              <a:rect b="b" l="l" r="r" t="t"/>
              <a:pathLst>
                <a:path extrusionOk="0" h="14993" w="3439">
                  <a:moveTo>
                    <a:pt x="2960" y="1"/>
                  </a:moveTo>
                  <a:cubicBezTo>
                    <a:pt x="2953" y="1"/>
                    <a:pt x="2944" y="7"/>
                    <a:pt x="2944" y="23"/>
                  </a:cubicBezTo>
                  <a:cubicBezTo>
                    <a:pt x="3385" y="1588"/>
                    <a:pt x="2583" y="2952"/>
                    <a:pt x="2194" y="4423"/>
                  </a:cubicBezTo>
                  <a:cubicBezTo>
                    <a:pt x="1887" y="5654"/>
                    <a:pt x="2717" y="6858"/>
                    <a:pt x="2743" y="8076"/>
                  </a:cubicBezTo>
                  <a:cubicBezTo>
                    <a:pt x="2783" y="9560"/>
                    <a:pt x="1659" y="10457"/>
                    <a:pt x="951" y="11607"/>
                  </a:cubicBezTo>
                  <a:cubicBezTo>
                    <a:pt x="322" y="12624"/>
                    <a:pt x="1" y="13894"/>
                    <a:pt x="683" y="14951"/>
                  </a:cubicBezTo>
                  <a:cubicBezTo>
                    <a:pt x="700" y="14980"/>
                    <a:pt x="724" y="14992"/>
                    <a:pt x="747" y="14992"/>
                  </a:cubicBezTo>
                  <a:cubicBezTo>
                    <a:pt x="797" y="14992"/>
                    <a:pt x="844" y="14935"/>
                    <a:pt x="817" y="14871"/>
                  </a:cubicBezTo>
                  <a:cubicBezTo>
                    <a:pt x="161" y="13346"/>
                    <a:pt x="978" y="11821"/>
                    <a:pt x="1980" y="10671"/>
                  </a:cubicBezTo>
                  <a:cubicBezTo>
                    <a:pt x="2703" y="9841"/>
                    <a:pt x="3077" y="8864"/>
                    <a:pt x="3011" y="7755"/>
                  </a:cubicBezTo>
                  <a:cubicBezTo>
                    <a:pt x="2970" y="7193"/>
                    <a:pt x="2797" y="6644"/>
                    <a:pt x="2622" y="6109"/>
                  </a:cubicBezTo>
                  <a:cubicBezTo>
                    <a:pt x="2382" y="5374"/>
                    <a:pt x="2355" y="4718"/>
                    <a:pt x="2596" y="3983"/>
                  </a:cubicBezTo>
                  <a:cubicBezTo>
                    <a:pt x="3011" y="2684"/>
                    <a:pt x="3439" y="1347"/>
                    <a:pt x="2970" y="9"/>
                  </a:cubicBezTo>
                  <a:cubicBezTo>
                    <a:pt x="2970" y="4"/>
                    <a:pt x="2966" y="1"/>
                    <a:pt x="2960"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1"/>
            <p:cNvSpPr/>
            <p:nvPr/>
          </p:nvSpPr>
          <p:spPr>
            <a:xfrm>
              <a:off x="4105200" y="4332650"/>
              <a:ext cx="7075" cy="16325"/>
            </a:xfrm>
            <a:custGeom>
              <a:rect b="b" l="l" r="r" t="t"/>
              <a:pathLst>
                <a:path extrusionOk="0" h="653" w="283">
                  <a:moveTo>
                    <a:pt x="78" y="1"/>
                  </a:moveTo>
                  <a:cubicBezTo>
                    <a:pt x="46" y="1"/>
                    <a:pt x="15" y="22"/>
                    <a:pt x="15" y="61"/>
                  </a:cubicBezTo>
                  <a:cubicBezTo>
                    <a:pt x="15" y="168"/>
                    <a:pt x="1" y="261"/>
                    <a:pt x="1" y="368"/>
                  </a:cubicBezTo>
                  <a:cubicBezTo>
                    <a:pt x="15" y="475"/>
                    <a:pt x="81" y="555"/>
                    <a:pt x="161" y="636"/>
                  </a:cubicBezTo>
                  <a:cubicBezTo>
                    <a:pt x="169" y="647"/>
                    <a:pt x="178" y="652"/>
                    <a:pt x="187" y="652"/>
                  </a:cubicBezTo>
                  <a:cubicBezTo>
                    <a:pt x="209" y="652"/>
                    <a:pt x="232" y="624"/>
                    <a:pt x="241" y="596"/>
                  </a:cubicBezTo>
                  <a:cubicBezTo>
                    <a:pt x="255" y="489"/>
                    <a:pt x="282" y="409"/>
                    <a:pt x="268" y="302"/>
                  </a:cubicBezTo>
                  <a:cubicBezTo>
                    <a:pt x="255" y="195"/>
                    <a:pt x="188" y="100"/>
                    <a:pt x="134" y="34"/>
                  </a:cubicBezTo>
                  <a:cubicBezTo>
                    <a:pt x="123" y="12"/>
                    <a:pt x="100" y="1"/>
                    <a:pt x="78"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1"/>
            <p:cNvSpPr/>
            <p:nvPr/>
          </p:nvSpPr>
          <p:spPr>
            <a:xfrm>
              <a:off x="4109225" y="4316500"/>
              <a:ext cx="8400" cy="8700"/>
            </a:xfrm>
            <a:custGeom>
              <a:rect b="b" l="l" r="r" t="t"/>
              <a:pathLst>
                <a:path extrusionOk="0" h="348" w="336">
                  <a:moveTo>
                    <a:pt x="164" y="0"/>
                  </a:moveTo>
                  <a:cubicBezTo>
                    <a:pt x="92" y="0"/>
                    <a:pt x="37" y="65"/>
                    <a:pt x="27" y="145"/>
                  </a:cubicBezTo>
                  <a:cubicBezTo>
                    <a:pt x="27" y="139"/>
                    <a:pt x="27" y="136"/>
                    <a:pt x="26" y="136"/>
                  </a:cubicBezTo>
                  <a:cubicBezTo>
                    <a:pt x="25" y="136"/>
                    <a:pt x="21" y="142"/>
                    <a:pt x="14" y="158"/>
                  </a:cubicBezTo>
                  <a:lnTo>
                    <a:pt x="14" y="199"/>
                  </a:lnTo>
                  <a:cubicBezTo>
                    <a:pt x="14" y="225"/>
                    <a:pt x="0" y="252"/>
                    <a:pt x="14" y="265"/>
                  </a:cubicBezTo>
                  <a:cubicBezTo>
                    <a:pt x="26" y="289"/>
                    <a:pt x="49" y="347"/>
                    <a:pt x="83" y="347"/>
                  </a:cubicBezTo>
                  <a:cubicBezTo>
                    <a:pt x="87" y="347"/>
                    <a:pt x="91" y="346"/>
                    <a:pt x="94" y="345"/>
                  </a:cubicBezTo>
                  <a:cubicBezTo>
                    <a:pt x="121" y="345"/>
                    <a:pt x="148" y="332"/>
                    <a:pt x="175" y="318"/>
                  </a:cubicBezTo>
                  <a:lnTo>
                    <a:pt x="214" y="279"/>
                  </a:lnTo>
                  <a:cubicBezTo>
                    <a:pt x="214" y="279"/>
                    <a:pt x="255" y="265"/>
                    <a:pt x="241" y="265"/>
                  </a:cubicBezTo>
                  <a:cubicBezTo>
                    <a:pt x="335" y="225"/>
                    <a:pt x="321" y="78"/>
                    <a:pt x="241" y="24"/>
                  </a:cubicBezTo>
                  <a:cubicBezTo>
                    <a:pt x="214" y="7"/>
                    <a:pt x="188" y="0"/>
                    <a:pt x="164"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1"/>
            <p:cNvSpPr/>
            <p:nvPr/>
          </p:nvSpPr>
          <p:spPr>
            <a:xfrm>
              <a:off x="4124600" y="4324200"/>
              <a:ext cx="6050" cy="11150"/>
            </a:xfrm>
            <a:custGeom>
              <a:rect b="b" l="l" r="r" t="t"/>
              <a:pathLst>
                <a:path extrusionOk="0" h="446" w="242">
                  <a:moveTo>
                    <a:pt x="114" y="1"/>
                  </a:moveTo>
                  <a:cubicBezTo>
                    <a:pt x="101" y="1"/>
                    <a:pt x="88" y="4"/>
                    <a:pt x="81" y="10"/>
                  </a:cubicBezTo>
                  <a:cubicBezTo>
                    <a:pt x="0" y="64"/>
                    <a:pt x="0" y="131"/>
                    <a:pt x="14" y="224"/>
                  </a:cubicBezTo>
                  <a:cubicBezTo>
                    <a:pt x="27" y="292"/>
                    <a:pt x="41" y="358"/>
                    <a:pt x="81" y="426"/>
                  </a:cubicBezTo>
                  <a:cubicBezTo>
                    <a:pt x="88" y="439"/>
                    <a:pt x="101" y="446"/>
                    <a:pt x="116" y="446"/>
                  </a:cubicBezTo>
                  <a:cubicBezTo>
                    <a:pt x="131" y="446"/>
                    <a:pt x="148" y="439"/>
                    <a:pt x="161" y="426"/>
                  </a:cubicBezTo>
                  <a:cubicBezTo>
                    <a:pt x="188" y="358"/>
                    <a:pt x="214" y="292"/>
                    <a:pt x="228" y="224"/>
                  </a:cubicBezTo>
                  <a:cubicBezTo>
                    <a:pt x="241" y="131"/>
                    <a:pt x="241" y="64"/>
                    <a:pt x="148" y="10"/>
                  </a:cubicBezTo>
                  <a:cubicBezTo>
                    <a:pt x="141" y="4"/>
                    <a:pt x="128" y="1"/>
                    <a:pt x="114"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1"/>
            <p:cNvSpPr/>
            <p:nvPr/>
          </p:nvSpPr>
          <p:spPr>
            <a:xfrm>
              <a:off x="4011925" y="4426125"/>
              <a:ext cx="13325" cy="13275"/>
            </a:xfrm>
            <a:custGeom>
              <a:rect b="b" l="l" r="r" t="t"/>
              <a:pathLst>
                <a:path extrusionOk="0" h="531" w="533">
                  <a:moveTo>
                    <a:pt x="148" y="0"/>
                  </a:moveTo>
                  <a:cubicBezTo>
                    <a:pt x="126" y="0"/>
                    <a:pt x="103" y="5"/>
                    <a:pt x="80" y="14"/>
                  </a:cubicBezTo>
                  <a:cubicBezTo>
                    <a:pt x="40" y="27"/>
                    <a:pt x="0" y="67"/>
                    <a:pt x="0" y="121"/>
                  </a:cubicBezTo>
                  <a:cubicBezTo>
                    <a:pt x="0" y="241"/>
                    <a:pt x="107" y="308"/>
                    <a:pt x="200" y="374"/>
                  </a:cubicBezTo>
                  <a:cubicBezTo>
                    <a:pt x="241" y="388"/>
                    <a:pt x="268" y="415"/>
                    <a:pt x="307" y="442"/>
                  </a:cubicBezTo>
                  <a:cubicBezTo>
                    <a:pt x="348" y="481"/>
                    <a:pt x="388" y="495"/>
                    <a:pt x="441" y="522"/>
                  </a:cubicBezTo>
                  <a:cubicBezTo>
                    <a:pt x="450" y="528"/>
                    <a:pt x="460" y="531"/>
                    <a:pt x="469" y="531"/>
                  </a:cubicBezTo>
                  <a:cubicBezTo>
                    <a:pt x="502" y="531"/>
                    <a:pt x="532" y="499"/>
                    <a:pt x="521" y="469"/>
                  </a:cubicBezTo>
                  <a:cubicBezTo>
                    <a:pt x="508" y="401"/>
                    <a:pt x="508" y="362"/>
                    <a:pt x="482" y="308"/>
                  </a:cubicBezTo>
                  <a:cubicBezTo>
                    <a:pt x="468" y="254"/>
                    <a:pt x="428" y="214"/>
                    <a:pt x="401" y="174"/>
                  </a:cubicBezTo>
                  <a:cubicBezTo>
                    <a:pt x="346" y="96"/>
                    <a:pt x="254" y="0"/>
                    <a:pt x="148"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1"/>
            <p:cNvSpPr/>
            <p:nvPr/>
          </p:nvSpPr>
          <p:spPr>
            <a:xfrm>
              <a:off x="3988150" y="4417100"/>
              <a:ext cx="11725" cy="9100"/>
            </a:xfrm>
            <a:custGeom>
              <a:rect b="b" l="l" r="r" t="t"/>
              <a:pathLst>
                <a:path extrusionOk="0" h="364" w="469">
                  <a:moveTo>
                    <a:pt x="188" y="0"/>
                  </a:moveTo>
                  <a:cubicBezTo>
                    <a:pt x="28" y="13"/>
                    <a:pt x="1" y="227"/>
                    <a:pt x="161" y="268"/>
                  </a:cubicBezTo>
                  <a:cubicBezTo>
                    <a:pt x="175" y="281"/>
                    <a:pt x="202" y="281"/>
                    <a:pt x="229" y="281"/>
                  </a:cubicBezTo>
                  <a:cubicBezTo>
                    <a:pt x="242" y="294"/>
                    <a:pt x="256" y="307"/>
                    <a:pt x="268" y="307"/>
                  </a:cubicBezTo>
                  <a:lnTo>
                    <a:pt x="282" y="307"/>
                  </a:lnTo>
                  <a:cubicBezTo>
                    <a:pt x="295" y="321"/>
                    <a:pt x="309" y="321"/>
                    <a:pt x="309" y="334"/>
                  </a:cubicBezTo>
                  <a:cubicBezTo>
                    <a:pt x="336" y="348"/>
                    <a:pt x="363" y="348"/>
                    <a:pt x="375" y="361"/>
                  </a:cubicBezTo>
                  <a:cubicBezTo>
                    <a:pt x="380" y="362"/>
                    <a:pt x="385" y="363"/>
                    <a:pt x="389" y="363"/>
                  </a:cubicBezTo>
                  <a:cubicBezTo>
                    <a:pt x="427" y="363"/>
                    <a:pt x="468" y="317"/>
                    <a:pt x="456" y="281"/>
                  </a:cubicBezTo>
                  <a:cubicBezTo>
                    <a:pt x="429" y="241"/>
                    <a:pt x="429" y="174"/>
                    <a:pt x="402" y="134"/>
                  </a:cubicBezTo>
                  <a:cubicBezTo>
                    <a:pt x="349" y="54"/>
                    <a:pt x="282" y="0"/>
                    <a:pt x="188"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1"/>
            <p:cNvSpPr/>
            <p:nvPr/>
          </p:nvSpPr>
          <p:spPr>
            <a:xfrm>
              <a:off x="3997950" y="4433025"/>
              <a:ext cx="11525" cy="10175"/>
            </a:xfrm>
            <a:custGeom>
              <a:rect b="b" l="l" r="r" t="t"/>
              <a:pathLst>
                <a:path extrusionOk="0" h="407" w="461">
                  <a:moveTo>
                    <a:pt x="126" y="0"/>
                  </a:moveTo>
                  <a:cubicBezTo>
                    <a:pt x="58" y="0"/>
                    <a:pt x="1" y="70"/>
                    <a:pt x="24" y="139"/>
                  </a:cubicBezTo>
                  <a:cubicBezTo>
                    <a:pt x="51" y="246"/>
                    <a:pt x="171" y="312"/>
                    <a:pt x="251" y="380"/>
                  </a:cubicBezTo>
                  <a:cubicBezTo>
                    <a:pt x="276" y="398"/>
                    <a:pt x="301" y="406"/>
                    <a:pt x="324" y="406"/>
                  </a:cubicBezTo>
                  <a:cubicBezTo>
                    <a:pt x="403" y="406"/>
                    <a:pt x="460" y="318"/>
                    <a:pt x="399" y="246"/>
                  </a:cubicBezTo>
                  <a:cubicBezTo>
                    <a:pt x="331" y="166"/>
                    <a:pt x="265" y="32"/>
                    <a:pt x="158" y="5"/>
                  </a:cubicBezTo>
                  <a:cubicBezTo>
                    <a:pt x="147" y="2"/>
                    <a:pt x="136" y="0"/>
                    <a:pt x="126"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1"/>
            <p:cNvSpPr/>
            <p:nvPr/>
          </p:nvSpPr>
          <p:spPr>
            <a:xfrm>
              <a:off x="4021950" y="4371350"/>
              <a:ext cx="10975" cy="17400"/>
            </a:xfrm>
            <a:custGeom>
              <a:rect b="b" l="l" r="r" t="t"/>
              <a:pathLst>
                <a:path extrusionOk="0" h="696" w="439">
                  <a:moveTo>
                    <a:pt x="228" y="1"/>
                  </a:moveTo>
                  <a:cubicBezTo>
                    <a:pt x="214" y="1"/>
                    <a:pt x="201" y="4"/>
                    <a:pt x="188" y="11"/>
                  </a:cubicBezTo>
                  <a:cubicBezTo>
                    <a:pt x="0" y="131"/>
                    <a:pt x="81" y="425"/>
                    <a:pt x="147" y="600"/>
                  </a:cubicBezTo>
                  <a:cubicBezTo>
                    <a:pt x="175" y="666"/>
                    <a:pt x="232" y="695"/>
                    <a:pt x="287" y="695"/>
                  </a:cubicBezTo>
                  <a:cubicBezTo>
                    <a:pt x="365" y="695"/>
                    <a:pt x="438" y="635"/>
                    <a:pt x="415" y="532"/>
                  </a:cubicBezTo>
                  <a:cubicBezTo>
                    <a:pt x="375" y="359"/>
                    <a:pt x="428" y="118"/>
                    <a:pt x="268" y="11"/>
                  </a:cubicBezTo>
                  <a:cubicBezTo>
                    <a:pt x="255" y="4"/>
                    <a:pt x="241" y="1"/>
                    <a:pt x="228"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1"/>
            <p:cNvSpPr/>
            <p:nvPr/>
          </p:nvSpPr>
          <p:spPr>
            <a:xfrm>
              <a:off x="4030650" y="4351625"/>
              <a:ext cx="7700" cy="14075"/>
            </a:xfrm>
            <a:custGeom>
              <a:rect b="b" l="l" r="r" t="t"/>
              <a:pathLst>
                <a:path extrusionOk="0" h="563" w="308">
                  <a:moveTo>
                    <a:pt x="149" y="1"/>
                  </a:moveTo>
                  <a:cubicBezTo>
                    <a:pt x="97" y="1"/>
                    <a:pt x="47" y="31"/>
                    <a:pt x="27" y="91"/>
                  </a:cubicBezTo>
                  <a:cubicBezTo>
                    <a:pt x="0" y="171"/>
                    <a:pt x="13" y="251"/>
                    <a:pt x="27" y="318"/>
                  </a:cubicBezTo>
                  <a:cubicBezTo>
                    <a:pt x="40" y="385"/>
                    <a:pt x="54" y="465"/>
                    <a:pt x="80" y="532"/>
                  </a:cubicBezTo>
                  <a:cubicBezTo>
                    <a:pt x="100" y="552"/>
                    <a:pt x="127" y="562"/>
                    <a:pt x="152" y="562"/>
                  </a:cubicBezTo>
                  <a:cubicBezTo>
                    <a:pt x="177" y="562"/>
                    <a:pt x="201" y="552"/>
                    <a:pt x="214" y="532"/>
                  </a:cubicBezTo>
                  <a:cubicBezTo>
                    <a:pt x="241" y="465"/>
                    <a:pt x="254" y="412"/>
                    <a:pt x="268" y="345"/>
                  </a:cubicBezTo>
                  <a:cubicBezTo>
                    <a:pt x="281" y="265"/>
                    <a:pt x="307" y="171"/>
                    <a:pt x="281" y="91"/>
                  </a:cubicBezTo>
                  <a:cubicBezTo>
                    <a:pt x="254" y="31"/>
                    <a:pt x="200" y="1"/>
                    <a:pt x="149"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1"/>
            <p:cNvSpPr/>
            <p:nvPr/>
          </p:nvSpPr>
          <p:spPr>
            <a:xfrm>
              <a:off x="3802900" y="4301475"/>
              <a:ext cx="9375" cy="18825"/>
            </a:xfrm>
            <a:custGeom>
              <a:rect b="b" l="l" r="r" t="t"/>
              <a:pathLst>
                <a:path extrusionOk="0" h="753" w="375">
                  <a:moveTo>
                    <a:pt x="134" y="0"/>
                  </a:moveTo>
                  <a:cubicBezTo>
                    <a:pt x="105" y="0"/>
                    <a:pt x="81" y="18"/>
                    <a:pt x="81" y="51"/>
                  </a:cubicBezTo>
                  <a:cubicBezTo>
                    <a:pt x="41" y="184"/>
                    <a:pt x="41" y="304"/>
                    <a:pt x="27" y="438"/>
                  </a:cubicBezTo>
                  <a:cubicBezTo>
                    <a:pt x="27" y="505"/>
                    <a:pt x="0" y="586"/>
                    <a:pt x="41" y="639"/>
                  </a:cubicBezTo>
                  <a:cubicBezTo>
                    <a:pt x="54" y="666"/>
                    <a:pt x="68" y="679"/>
                    <a:pt x="81" y="693"/>
                  </a:cubicBezTo>
                  <a:cubicBezTo>
                    <a:pt x="88" y="699"/>
                    <a:pt x="117" y="724"/>
                    <a:pt x="133" y="739"/>
                  </a:cubicBezTo>
                  <a:lnTo>
                    <a:pt x="133" y="739"/>
                  </a:lnTo>
                  <a:cubicBezTo>
                    <a:pt x="129" y="737"/>
                    <a:pt x="125" y="735"/>
                    <a:pt x="121" y="732"/>
                  </a:cubicBezTo>
                  <a:lnTo>
                    <a:pt x="121" y="732"/>
                  </a:lnTo>
                  <a:cubicBezTo>
                    <a:pt x="138" y="745"/>
                    <a:pt x="144" y="750"/>
                    <a:pt x="145" y="750"/>
                  </a:cubicBezTo>
                  <a:cubicBezTo>
                    <a:pt x="145" y="750"/>
                    <a:pt x="141" y="746"/>
                    <a:pt x="133" y="739"/>
                  </a:cubicBezTo>
                  <a:lnTo>
                    <a:pt x="133" y="739"/>
                  </a:lnTo>
                  <a:cubicBezTo>
                    <a:pt x="150" y="748"/>
                    <a:pt x="169" y="752"/>
                    <a:pt x="188" y="752"/>
                  </a:cubicBezTo>
                  <a:cubicBezTo>
                    <a:pt x="211" y="752"/>
                    <a:pt x="235" y="746"/>
                    <a:pt x="255" y="732"/>
                  </a:cubicBezTo>
                  <a:cubicBezTo>
                    <a:pt x="375" y="625"/>
                    <a:pt x="375" y="545"/>
                    <a:pt x="335" y="398"/>
                  </a:cubicBezTo>
                  <a:cubicBezTo>
                    <a:pt x="309" y="265"/>
                    <a:pt x="282" y="131"/>
                    <a:pt x="188" y="24"/>
                  </a:cubicBezTo>
                  <a:cubicBezTo>
                    <a:pt x="172" y="8"/>
                    <a:pt x="152" y="0"/>
                    <a:pt x="134"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1"/>
            <p:cNvSpPr/>
            <p:nvPr/>
          </p:nvSpPr>
          <p:spPr>
            <a:xfrm>
              <a:off x="3806900" y="4333050"/>
              <a:ext cx="8725" cy="12325"/>
            </a:xfrm>
            <a:custGeom>
              <a:rect b="b" l="l" r="r" t="t"/>
              <a:pathLst>
                <a:path extrusionOk="0" h="493" w="349">
                  <a:moveTo>
                    <a:pt x="93" y="1"/>
                  </a:moveTo>
                  <a:cubicBezTo>
                    <a:pt x="68" y="1"/>
                    <a:pt x="42" y="23"/>
                    <a:pt x="42" y="45"/>
                  </a:cubicBezTo>
                  <a:cubicBezTo>
                    <a:pt x="42" y="98"/>
                    <a:pt x="28" y="138"/>
                    <a:pt x="28" y="191"/>
                  </a:cubicBezTo>
                  <a:lnTo>
                    <a:pt x="28" y="218"/>
                  </a:lnTo>
                  <a:cubicBezTo>
                    <a:pt x="15" y="259"/>
                    <a:pt x="1" y="298"/>
                    <a:pt x="1" y="339"/>
                  </a:cubicBezTo>
                  <a:cubicBezTo>
                    <a:pt x="1" y="406"/>
                    <a:pt x="54" y="473"/>
                    <a:pt x="122" y="486"/>
                  </a:cubicBezTo>
                  <a:cubicBezTo>
                    <a:pt x="136" y="491"/>
                    <a:pt x="150" y="493"/>
                    <a:pt x="164" y="493"/>
                  </a:cubicBezTo>
                  <a:cubicBezTo>
                    <a:pt x="229" y="493"/>
                    <a:pt x="287" y="445"/>
                    <a:pt x="309" y="379"/>
                  </a:cubicBezTo>
                  <a:cubicBezTo>
                    <a:pt x="349" y="286"/>
                    <a:pt x="282" y="205"/>
                    <a:pt x="256" y="152"/>
                  </a:cubicBezTo>
                  <a:cubicBezTo>
                    <a:pt x="215" y="84"/>
                    <a:pt x="161" y="45"/>
                    <a:pt x="108" y="4"/>
                  </a:cubicBezTo>
                  <a:cubicBezTo>
                    <a:pt x="103" y="2"/>
                    <a:pt x="98" y="1"/>
                    <a:pt x="93"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1"/>
            <p:cNvSpPr/>
            <p:nvPr/>
          </p:nvSpPr>
          <p:spPr>
            <a:xfrm>
              <a:off x="3792200" y="4314850"/>
              <a:ext cx="7375" cy="11850"/>
            </a:xfrm>
            <a:custGeom>
              <a:rect b="b" l="l" r="r" t="t"/>
              <a:pathLst>
                <a:path extrusionOk="0" h="474" w="295">
                  <a:moveTo>
                    <a:pt x="134" y="0"/>
                  </a:moveTo>
                  <a:cubicBezTo>
                    <a:pt x="131" y="0"/>
                    <a:pt x="128" y="3"/>
                    <a:pt x="121" y="10"/>
                  </a:cubicBezTo>
                  <a:cubicBezTo>
                    <a:pt x="54" y="90"/>
                    <a:pt x="0" y="238"/>
                    <a:pt x="27" y="358"/>
                  </a:cubicBezTo>
                  <a:cubicBezTo>
                    <a:pt x="41" y="398"/>
                    <a:pt x="81" y="438"/>
                    <a:pt x="121" y="438"/>
                  </a:cubicBezTo>
                  <a:lnTo>
                    <a:pt x="148" y="465"/>
                  </a:lnTo>
                  <a:cubicBezTo>
                    <a:pt x="160" y="471"/>
                    <a:pt x="172" y="473"/>
                    <a:pt x="183" y="473"/>
                  </a:cubicBezTo>
                  <a:cubicBezTo>
                    <a:pt x="223" y="473"/>
                    <a:pt x="258" y="440"/>
                    <a:pt x="268" y="398"/>
                  </a:cubicBezTo>
                  <a:cubicBezTo>
                    <a:pt x="282" y="358"/>
                    <a:pt x="295" y="318"/>
                    <a:pt x="282" y="277"/>
                  </a:cubicBezTo>
                  <a:cubicBezTo>
                    <a:pt x="268" y="238"/>
                    <a:pt x="241" y="197"/>
                    <a:pt x="228" y="144"/>
                  </a:cubicBezTo>
                  <a:cubicBezTo>
                    <a:pt x="202" y="90"/>
                    <a:pt x="175" y="51"/>
                    <a:pt x="148" y="10"/>
                  </a:cubicBezTo>
                  <a:cubicBezTo>
                    <a:pt x="141" y="3"/>
                    <a:pt x="138" y="0"/>
                    <a:pt x="134" y="0"/>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1"/>
            <p:cNvSpPr/>
            <p:nvPr/>
          </p:nvSpPr>
          <p:spPr>
            <a:xfrm>
              <a:off x="3872450" y="4405050"/>
              <a:ext cx="20450" cy="12075"/>
            </a:xfrm>
            <a:custGeom>
              <a:rect b="b" l="l" r="r" t="t"/>
              <a:pathLst>
                <a:path extrusionOk="0" h="483" w="818">
                  <a:moveTo>
                    <a:pt x="161" y="1"/>
                  </a:moveTo>
                  <a:cubicBezTo>
                    <a:pt x="27" y="1"/>
                    <a:pt x="1" y="174"/>
                    <a:pt x="95" y="241"/>
                  </a:cubicBezTo>
                  <a:cubicBezTo>
                    <a:pt x="188" y="308"/>
                    <a:pt x="295" y="361"/>
                    <a:pt x="389" y="415"/>
                  </a:cubicBezTo>
                  <a:cubicBezTo>
                    <a:pt x="455" y="442"/>
                    <a:pt x="523" y="482"/>
                    <a:pt x="576" y="482"/>
                  </a:cubicBezTo>
                  <a:cubicBezTo>
                    <a:pt x="630" y="482"/>
                    <a:pt x="683" y="455"/>
                    <a:pt x="723" y="429"/>
                  </a:cubicBezTo>
                  <a:cubicBezTo>
                    <a:pt x="777" y="415"/>
                    <a:pt x="817" y="361"/>
                    <a:pt x="777" y="308"/>
                  </a:cubicBezTo>
                  <a:cubicBezTo>
                    <a:pt x="750" y="268"/>
                    <a:pt x="737" y="215"/>
                    <a:pt x="710" y="174"/>
                  </a:cubicBezTo>
                  <a:cubicBezTo>
                    <a:pt x="657" y="134"/>
                    <a:pt x="589" y="108"/>
                    <a:pt x="536" y="94"/>
                  </a:cubicBezTo>
                  <a:cubicBezTo>
                    <a:pt x="402" y="54"/>
                    <a:pt x="295" y="13"/>
                    <a:pt x="161" y="1"/>
                  </a:cubicBezTo>
                  <a:close/>
                </a:path>
              </a:pathLst>
            </a:custGeom>
            <a:solidFill>
              <a:srgbClr val="3083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6" name="Google Shape;1546;p11"/>
          <p:cNvGrpSpPr/>
          <p:nvPr/>
        </p:nvGrpSpPr>
        <p:grpSpPr>
          <a:xfrm>
            <a:off x="4572009" y="2826000"/>
            <a:ext cx="1518354" cy="1889603"/>
            <a:chOff x="4572009" y="2826000"/>
            <a:chExt cx="1518354" cy="1889603"/>
          </a:xfrm>
        </p:grpSpPr>
        <p:grpSp>
          <p:nvGrpSpPr>
            <p:cNvPr id="1547" name="Google Shape;1547;p11"/>
            <p:cNvGrpSpPr/>
            <p:nvPr/>
          </p:nvGrpSpPr>
          <p:grpSpPr>
            <a:xfrm flipH="1">
              <a:off x="4572009" y="3987530"/>
              <a:ext cx="1320694" cy="728073"/>
              <a:chOff x="3199625" y="3456100"/>
              <a:chExt cx="250825" cy="138275"/>
            </a:xfrm>
          </p:grpSpPr>
          <p:sp>
            <p:nvSpPr>
              <p:cNvPr id="1548" name="Google Shape;1548;p11"/>
              <p:cNvSpPr/>
              <p:nvPr/>
            </p:nvSpPr>
            <p:spPr>
              <a:xfrm>
                <a:off x="3252150" y="3478300"/>
                <a:ext cx="85625" cy="22550"/>
              </a:xfrm>
              <a:custGeom>
                <a:rect b="b" l="l" r="r" t="t"/>
                <a:pathLst>
                  <a:path extrusionOk="0" h="902" w="3425">
                    <a:moveTo>
                      <a:pt x="1589" y="1"/>
                    </a:moveTo>
                    <a:cubicBezTo>
                      <a:pt x="1119" y="1"/>
                      <a:pt x="671" y="80"/>
                      <a:pt x="468" y="192"/>
                    </a:cubicBezTo>
                    <a:cubicBezTo>
                      <a:pt x="147" y="379"/>
                      <a:pt x="0" y="861"/>
                      <a:pt x="0" y="861"/>
                    </a:cubicBezTo>
                    <a:lnTo>
                      <a:pt x="0" y="874"/>
                    </a:lnTo>
                    <a:cubicBezTo>
                      <a:pt x="187" y="794"/>
                      <a:pt x="375" y="727"/>
                      <a:pt x="562" y="673"/>
                    </a:cubicBezTo>
                    <a:cubicBezTo>
                      <a:pt x="842" y="580"/>
                      <a:pt x="1124" y="527"/>
                      <a:pt x="1391" y="513"/>
                    </a:cubicBezTo>
                    <a:cubicBezTo>
                      <a:pt x="1445" y="506"/>
                      <a:pt x="1495" y="503"/>
                      <a:pt x="1545" y="503"/>
                    </a:cubicBezTo>
                    <a:cubicBezTo>
                      <a:pt x="1595" y="503"/>
                      <a:pt x="1645" y="506"/>
                      <a:pt x="1698" y="513"/>
                    </a:cubicBezTo>
                    <a:cubicBezTo>
                      <a:pt x="2019" y="527"/>
                      <a:pt x="2314" y="566"/>
                      <a:pt x="2581" y="634"/>
                    </a:cubicBezTo>
                    <a:cubicBezTo>
                      <a:pt x="2902" y="700"/>
                      <a:pt x="3184" y="794"/>
                      <a:pt x="3425" y="901"/>
                    </a:cubicBezTo>
                    <a:cubicBezTo>
                      <a:pt x="3344" y="794"/>
                      <a:pt x="3036" y="379"/>
                      <a:pt x="2756" y="232"/>
                    </a:cubicBezTo>
                    <a:cubicBezTo>
                      <a:pt x="2462" y="67"/>
                      <a:pt x="2017" y="1"/>
                      <a:pt x="158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1"/>
              <p:cNvSpPr/>
              <p:nvPr/>
            </p:nvSpPr>
            <p:spPr>
              <a:xfrm>
                <a:off x="3286925" y="3490875"/>
                <a:ext cx="54875" cy="89550"/>
              </a:xfrm>
              <a:custGeom>
                <a:rect b="b" l="l" r="r" t="t"/>
                <a:pathLst>
                  <a:path extrusionOk="0" h="3582" w="2195">
                    <a:moveTo>
                      <a:pt x="154" y="0"/>
                    </a:moveTo>
                    <a:cubicBezTo>
                      <a:pt x="104" y="0"/>
                      <a:pt x="54" y="3"/>
                      <a:pt x="0" y="10"/>
                    </a:cubicBezTo>
                    <a:cubicBezTo>
                      <a:pt x="67" y="77"/>
                      <a:pt x="589" y="679"/>
                      <a:pt x="723" y="1535"/>
                    </a:cubicBezTo>
                    <a:cubicBezTo>
                      <a:pt x="910" y="2779"/>
                      <a:pt x="509" y="3461"/>
                      <a:pt x="428" y="3582"/>
                    </a:cubicBezTo>
                    <a:cubicBezTo>
                      <a:pt x="562" y="3568"/>
                      <a:pt x="696" y="3555"/>
                      <a:pt x="803" y="3541"/>
                    </a:cubicBezTo>
                    <a:cubicBezTo>
                      <a:pt x="1017" y="3488"/>
                      <a:pt x="1231" y="3434"/>
                      <a:pt x="1431" y="3368"/>
                    </a:cubicBezTo>
                    <a:cubicBezTo>
                      <a:pt x="2194" y="1722"/>
                      <a:pt x="1190" y="157"/>
                      <a:pt x="1190" y="157"/>
                    </a:cubicBezTo>
                    <a:lnTo>
                      <a:pt x="1190" y="131"/>
                    </a:lnTo>
                    <a:cubicBezTo>
                      <a:pt x="923" y="63"/>
                      <a:pt x="628" y="24"/>
                      <a:pt x="307" y="10"/>
                    </a:cubicBezTo>
                    <a:cubicBezTo>
                      <a:pt x="254" y="3"/>
                      <a:pt x="204" y="0"/>
                      <a:pt x="154"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1"/>
              <p:cNvSpPr/>
              <p:nvPr/>
            </p:nvSpPr>
            <p:spPr>
              <a:xfrm>
                <a:off x="3316675" y="3494125"/>
                <a:ext cx="59550" cy="80950"/>
              </a:xfrm>
              <a:custGeom>
                <a:rect b="b" l="l" r="r" t="t"/>
                <a:pathLst>
                  <a:path extrusionOk="0" h="3238" w="2382">
                    <a:moveTo>
                      <a:pt x="0" y="1"/>
                    </a:moveTo>
                    <a:lnTo>
                      <a:pt x="0" y="27"/>
                    </a:lnTo>
                    <a:cubicBezTo>
                      <a:pt x="0" y="27"/>
                      <a:pt x="1004" y="1592"/>
                      <a:pt x="241" y="3238"/>
                    </a:cubicBezTo>
                    <a:cubicBezTo>
                      <a:pt x="1218" y="2930"/>
                      <a:pt x="1926" y="2395"/>
                      <a:pt x="2221" y="1993"/>
                    </a:cubicBezTo>
                    <a:cubicBezTo>
                      <a:pt x="2328" y="1859"/>
                      <a:pt x="2381" y="1726"/>
                      <a:pt x="2368" y="1645"/>
                    </a:cubicBezTo>
                    <a:cubicBezTo>
                      <a:pt x="2368" y="1565"/>
                      <a:pt x="2315" y="1445"/>
                      <a:pt x="2208" y="1312"/>
                    </a:cubicBezTo>
                    <a:cubicBezTo>
                      <a:pt x="1994" y="991"/>
                      <a:pt x="1552" y="575"/>
                      <a:pt x="844" y="268"/>
                    </a:cubicBezTo>
                    <a:cubicBezTo>
                      <a:pt x="603" y="161"/>
                      <a:pt x="321" y="6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1"/>
              <p:cNvSpPr/>
              <p:nvPr/>
            </p:nvSpPr>
            <p:spPr>
              <a:xfrm>
                <a:off x="3266175" y="3491100"/>
                <a:ext cx="43500" cy="89550"/>
              </a:xfrm>
              <a:custGeom>
                <a:rect b="b" l="l" r="r" t="t"/>
                <a:pathLst>
                  <a:path extrusionOk="0" h="3582" w="1740">
                    <a:moveTo>
                      <a:pt x="830" y="1"/>
                    </a:moveTo>
                    <a:cubicBezTo>
                      <a:pt x="563" y="15"/>
                      <a:pt x="281" y="68"/>
                      <a:pt x="1" y="161"/>
                    </a:cubicBezTo>
                    <a:cubicBezTo>
                      <a:pt x="41" y="202"/>
                      <a:pt x="736" y="817"/>
                      <a:pt x="790" y="1900"/>
                    </a:cubicBezTo>
                    <a:cubicBezTo>
                      <a:pt x="816" y="2743"/>
                      <a:pt x="362" y="3425"/>
                      <a:pt x="269" y="3559"/>
                    </a:cubicBezTo>
                    <a:cubicBezTo>
                      <a:pt x="482" y="3575"/>
                      <a:pt x="690" y="3581"/>
                      <a:pt x="883" y="3581"/>
                    </a:cubicBezTo>
                    <a:cubicBezTo>
                      <a:pt x="1017" y="3581"/>
                      <a:pt x="1143" y="3578"/>
                      <a:pt x="1258" y="3573"/>
                    </a:cubicBezTo>
                    <a:cubicBezTo>
                      <a:pt x="1339" y="3452"/>
                      <a:pt x="1740" y="2770"/>
                      <a:pt x="1553" y="1526"/>
                    </a:cubicBezTo>
                    <a:cubicBezTo>
                      <a:pt x="1419" y="670"/>
                      <a:pt x="897" y="68"/>
                      <a:pt x="830"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1"/>
              <p:cNvSpPr/>
              <p:nvPr/>
            </p:nvSpPr>
            <p:spPr>
              <a:xfrm>
                <a:off x="3248125" y="3495125"/>
                <a:ext cx="38825" cy="84950"/>
              </a:xfrm>
              <a:custGeom>
                <a:rect b="b" l="l" r="r" t="t"/>
                <a:pathLst>
                  <a:path extrusionOk="0" h="3398" w="1553">
                    <a:moveTo>
                      <a:pt x="723" y="0"/>
                    </a:moveTo>
                    <a:cubicBezTo>
                      <a:pt x="536" y="54"/>
                      <a:pt x="348" y="121"/>
                      <a:pt x="161" y="201"/>
                    </a:cubicBezTo>
                    <a:lnTo>
                      <a:pt x="1" y="282"/>
                    </a:lnTo>
                    <a:lnTo>
                      <a:pt x="14" y="282"/>
                    </a:lnTo>
                    <a:cubicBezTo>
                      <a:pt x="14" y="282"/>
                      <a:pt x="1552" y="1258"/>
                      <a:pt x="361" y="3305"/>
                    </a:cubicBezTo>
                    <a:lnTo>
                      <a:pt x="361" y="3332"/>
                    </a:lnTo>
                    <a:cubicBezTo>
                      <a:pt x="575" y="3358"/>
                      <a:pt x="789" y="3385"/>
                      <a:pt x="991" y="3398"/>
                    </a:cubicBezTo>
                    <a:cubicBezTo>
                      <a:pt x="1084" y="3264"/>
                      <a:pt x="1538" y="2582"/>
                      <a:pt x="1512" y="1739"/>
                    </a:cubicBezTo>
                    <a:cubicBezTo>
                      <a:pt x="1458" y="656"/>
                      <a:pt x="763" y="41"/>
                      <a:pt x="723"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1"/>
              <p:cNvSpPr/>
              <p:nvPr/>
            </p:nvSpPr>
            <p:spPr>
              <a:xfrm>
                <a:off x="3371200" y="3456100"/>
                <a:ext cx="79250" cy="134425"/>
              </a:xfrm>
              <a:custGeom>
                <a:rect b="b" l="l" r="r" t="t"/>
                <a:pathLst>
                  <a:path extrusionOk="0" h="5377" w="3170">
                    <a:moveTo>
                      <a:pt x="2279" y="1"/>
                    </a:moveTo>
                    <a:cubicBezTo>
                      <a:pt x="2025" y="1"/>
                      <a:pt x="1413" y="465"/>
                      <a:pt x="749" y="1053"/>
                    </a:cubicBezTo>
                    <a:cubicBezTo>
                      <a:pt x="0" y="1695"/>
                      <a:pt x="27" y="2658"/>
                      <a:pt x="27" y="2833"/>
                    </a:cubicBezTo>
                    <a:cubicBezTo>
                      <a:pt x="134" y="2966"/>
                      <a:pt x="187" y="3086"/>
                      <a:pt x="187" y="3166"/>
                    </a:cubicBezTo>
                    <a:cubicBezTo>
                      <a:pt x="200" y="3247"/>
                      <a:pt x="147" y="3380"/>
                      <a:pt x="40" y="3514"/>
                    </a:cubicBezTo>
                    <a:cubicBezTo>
                      <a:pt x="538" y="5127"/>
                      <a:pt x="1954" y="5377"/>
                      <a:pt x="2674" y="5377"/>
                    </a:cubicBezTo>
                    <a:cubicBezTo>
                      <a:pt x="2921" y="5377"/>
                      <a:pt x="3086" y="5347"/>
                      <a:pt x="3103" y="5333"/>
                    </a:cubicBezTo>
                    <a:cubicBezTo>
                      <a:pt x="3170" y="5280"/>
                      <a:pt x="2983" y="4451"/>
                      <a:pt x="2421" y="3728"/>
                    </a:cubicBezTo>
                    <a:cubicBezTo>
                      <a:pt x="1944" y="3099"/>
                      <a:pt x="1263" y="3059"/>
                      <a:pt x="1095" y="3059"/>
                    </a:cubicBezTo>
                    <a:cubicBezTo>
                      <a:pt x="1070" y="3059"/>
                      <a:pt x="1056" y="3059"/>
                      <a:pt x="1056" y="3059"/>
                    </a:cubicBezTo>
                    <a:cubicBezTo>
                      <a:pt x="2729" y="2712"/>
                      <a:pt x="2474" y="357"/>
                      <a:pt x="2394" y="77"/>
                    </a:cubicBezTo>
                    <a:cubicBezTo>
                      <a:pt x="2377" y="25"/>
                      <a:pt x="2337" y="1"/>
                      <a:pt x="2279"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1"/>
              <p:cNvSpPr/>
              <p:nvPr/>
            </p:nvSpPr>
            <p:spPr>
              <a:xfrm>
                <a:off x="3199975" y="3502150"/>
                <a:ext cx="86975" cy="76275"/>
              </a:xfrm>
              <a:custGeom>
                <a:rect b="b" l="l" r="r" t="t"/>
                <a:pathLst>
                  <a:path extrusionOk="0" h="3051" w="3479">
                    <a:moveTo>
                      <a:pt x="1927" y="1"/>
                    </a:moveTo>
                    <a:cubicBezTo>
                      <a:pt x="869" y="522"/>
                      <a:pt x="0" y="1378"/>
                      <a:pt x="13" y="1967"/>
                    </a:cubicBezTo>
                    <a:cubicBezTo>
                      <a:pt x="40" y="2515"/>
                      <a:pt x="1151" y="2876"/>
                      <a:pt x="2287" y="3051"/>
                    </a:cubicBezTo>
                    <a:lnTo>
                      <a:pt x="2287" y="3024"/>
                    </a:lnTo>
                    <a:cubicBezTo>
                      <a:pt x="3478" y="977"/>
                      <a:pt x="1940" y="1"/>
                      <a:pt x="1940"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1"/>
              <p:cNvSpPr/>
              <p:nvPr/>
            </p:nvSpPr>
            <p:spPr>
              <a:xfrm>
                <a:off x="3221700" y="3532925"/>
                <a:ext cx="7375" cy="7375"/>
              </a:xfrm>
              <a:custGeom>
                <a:rect b="b" l="l" r="r" t="t"/>
                <a:pathLst>
                  <a:path extrusionOk="0" h="295" w="295">
                    <a:moveTo>
                      <a:pt x="148" y="0"/>
                    </a:moveTo>
                    <a:cubicBezTo>
                      <a:pt x="68" y="0"/>
                      <a:pt x="0" y="67"/>
                      <a:pt x="0" y="147"/>
                    </a:cubicBezTo>
                    <a:cubicBezTo>
                      <a:pt x="0" y="227"/>
                      <a:pt x="68" y="295"/>
                      <a:pt x="148" y="295"/>
                    </a:cubicBezTo>
                    <a:cubicBezTo>
                      <a:pt x="228" y="295"/>
                      <a:pt x="295" y="227"/>
                      <a:pt x="295" y="147"/>
                    </a:cubicBezTo>
                    <a:cubicBezTo>
                      <a:pt x="295" y="67"/>
                      <a:pt x="228" y="0"/>
                      <a:pt x="148" y="0"/>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1"/>
              <p:cNvSpPr/>
              <p:nvPr/>
            </p:nvSpPr>
            <p:spPr>
              <a:xfrm>
                <a:off x="3233725" y="3530925"/>
                <a:ext cx="17775" cy="17725"/>
              </a:xfrm>
              <a:custGeom>
                <a:rect b="b" l="l" r="r" t="t"/>
                <a:pathLst>
                  <a:path extrusionOk="0" h="709" w="711">
                    <a:moveTo>
                      <a:pt x="349" y="0"/>
                    </a:moveTo>
                    <a:cubicBezTo>
                      <a:pt x="161" y="0"/>
                      <a:pt x="1" y="161"/>
                      <a:pt x="1" y="361"/>
                    </a:cubicBezTo>
                    <a:cubicBezTo>
                      <a:pt x="1" y="548"/>
                      <a:pt x="161" y="709"/>
                      <a:pt x="349" y="709"/>
                    </a:cubicBezTo>
                    <a:cubicBezTo>
                      <a:pt x="550" y="709"/>
                      <a:pt x="710" y="548"/>
                      <a:pt x="710" y="361"/>
                    </a:cubicBezTo>
                    <a:cubicBezTo>
                      <a:pt x="710" y="161"/>
                      <a:pt x="550" y="0"/>
                      <a:pt x="349" y="0"/>
                    </a:cubicBezTo>
                    <a:close/>
                  </a:path>
                </a:pathLst>
              </a:custGeom>
              <a:solidFill>
                <a:srgbClr val="EA60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1"/>
              <p:cNvSpPr/>
              <p:nvPr/>
            </p:nvSpPr>
            <p:spPr>
              <a:xfrm>
                <a:off x="3288925" y="3557675"/>
                <a:ext cx="46750" cy="36700"/>
              </a:xfrm>
              <a:custGeom>
                <a:rect b="b" l="l" r="r" t="t"/>
                <a:pathLst>
                  <a:path extrusionOk="0" h="1468" w="1870">
                    <a:moveTo>
                      <a:pt x="433" y="1"/>
                    </a:moveTo>
                    <a:cubicBezTo>
                      <a:pt x="363" y="1"/>
                      <a:pt x="294" y="9"/>
                      <a:pt x="227" y="27"/>
                    </a:cubicBezTo>
                    <a:cubicBezTo>
                      <a:pt x="1" y="93"/>
                      <a:pt x="188" y="1204"/>
                      <a:pt x="589" y="1377"/>
                    </a:cubicBezTo>
                    <a:cubicBezTo>
                      <a:pt x="738" y="1441"/>
                      <a:pt x="889" y="1468"/>
                      <a:pt x="1032" y="1468"/>
                    </a:cubicBezTo>
                    <a:cubicBezTo>
                      <a:pt x="1491" y="1468"/>
                      <a:pt x="1870" y="1194"/>
                      <a:pt x="1859" y="990"/>
                    </a:cubicBezTo>
                    <a:cubicBezTo>
                      <a:pt x="1848" y="736"/>
                      <a:pt x="1092" y="1"/>
                      <a:pt x="433"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1"/>
              <p:cNvSpPr/>
              <p:nvPr/>
            </p:nvSpPr>
            <p:spPr>
              <a:xfrm>
                <a:off x="3199625" y="3539800"/>
                <a:ext cx="41500" cy="13875"/>
              </a:xfrm>
              <a:custGeom>
                <a:rect b="b" l="l" r="r" t="t"/>
                <a:pathLst>
                  <a:path extrusionOk="0" h="555" w="1660">
                    <a:moveTo>
                      <a:pt x="1633" y="0"/>
                    </a:moveTo>
                    <a:cubicBezTo>
                      <a:pt x="1624" y="0"/>
                      <a:pt x="1615" y="6"/>
                      <a:pt x="1606" y="6"/>
                    </a:cubicBezTo>
                    <a:cubicBezTo>
                      <a:pt x="1606" y="6"/>
                      <a:pt x="1593" y="32"/>
                      <a:pt x="1552" y="59"/>
                    </a:cubicBezTo>
                    <a:cubicBezTo>
                      <a:pt x="1525" y="100"/>
                      <a:pt x="1472" y="139"/>
                      <a:pt x="1418" y="193"/>
                    </a:cubicBezTo>
                    <a:cubicBezTo>
                      <a:pt x="1379" y="220"/>
                      <a:pt x="1352" y="247"/>
                      <a:pt x="1311" y="260"/>
                    </a:cubicBezTo>
                    <a:cubicBezTo>
                      <a:pt x="1272" y="287"/>
                      <a:pt x="1231" y="314"/>
                      <a:pt x="1178" y="327"/>
                    </a:cubicBezTo>
                    <a:cubicBezTo>
                      <a:pt x="1138" y="354"/>
                      <a:pt x="1097" y="367"/>
                      <a:pt x="1044" y="380"/>
                    </a:cubicBezTo>
                    <a:cubicBezTo>
                      <a:pt x="1017" y="394"/>
                      <a:pt x="990" y="394"/>
                      <a:pt x="964" y="407"/>
                    </a:cubicBezTo>
                    <a:lnTo>
                      <a:pt x="924" y="407"/>
                    </a:lnTo>
                    <a:lnTo>
                      <a:pt x="883" y="421"/>
                    </a:lnTo>
                    <a:cubicBezTo>
                      <a:pt x="830" y="421"/>
                      <a:pt x="776" y="434"/>
                      <a:pt x="737" y="448"/>
                    </a:cubicBezTo>
                    <a:cubicBezTo>
                      <a:pt x="683" y="448"/>
                      <a:pt x="630" y="448"/>
                      <a:pt x="576" y="461"/>
                    </a:cubicBezTo>
                    <a:lnTo>
                      <a:pt x="309" y="461"/>
                    </a:lnTo>
                    <a:cubicBezTo>
                      <a:pt x="229" y="461"/>
                      <a:pt x="161" y="448"/>
                      <a:pt x="108" y="448"/>
                    </a:cubicBezTo>
                    <a:cubicBezTo>
                      <a:pt x="68" y="434"/>
                      <a:pt x="41" y="434"/>
                      <a:pt x="41" y="434"/>
                    </a:cubicBezTo>
                    <a:cubicBezTo>
                      <a:pt x="27" y="434"/>
                      <a:pt x="14" y="434"/>
                      <a:pt x="1" y="448"/>
                    </a:cubicBezTo>
                    <a:cubicBezTo>
                      <a:pt x="1" y="461"/>
                      <a:pt x="14" y="487"/>
                      <a:pt x="27" y="487"/>
                    </a:cubicBezTo>
                    <a:cubicBezTo>
                      <a:pt x="27" y="487"/>
                      <a:pt x="54" y="501"/>
                      <a:pt x="95" y="501"/>
                    </a:cubicBezTo>
                    <a:cubicBezTo>
                      <a:pt x="148" y="514"/>
                      <a:pt x="215" y="528"/>
                      <a:pt x="295" y="541"/>
                    </a:cubicBezTo>
                    <a:cubicBezTo>
                      <a:pt x="375" y="541"/>
                      <a:pt x="482" y="555"/>
                      <a:pt x="576" y="555"/>
                    </a:cubicBezTo>
                    <a:cubicBezTo>
                      <a:pt x="630" y="541"/>
                      <a:pt x="683" y="541"/>
                      <a:pt x="737" y="541"/>
                    </a:cubicBezTo>
                    <a:cubicBezTo>
                      <a:pt x="790" y="528"/>
                      <a:pt x="857" y="528"/>
                      <a:pt x="910" y="514"/>
                    </a:cubicBezTo>
                    <a:lnTo>
                      <a:pt x="951" y="514"/>
                    </a:lnTo>
                    <a:cubicBezTo>
                      <a:pt x="964" y="501"/>
                      <a:pt x="978" y="501"/>
                      <a:pt x="990" y="501"/>
                    </a:cubicBezTo>
                    <a:cubicBezTo>
                      <a:pt x="1017" y="487"/>
                      <a:pt x="1044" y="487"/>
                      <a:pt x="1071" y="474"/>
                    </a:cubicBezTo>
                    <a:cubicBezTo>
                      <a:pt x="1124" y="461"/>
                      <a:pt x="1178" y="434"/>
                      <a:pt x="1218" y="421"/>
                    </a:cubicBezTo>
                    <a:cubicBezTo>
                      <a:pt x="1272" y="394"/>
                      <a:pt x="1311" y="367"/>
                      <a:pt x="1352" y="341"/>
                    </a:cubicBezTo>
                    <a:cubicBezTo>
                      <a:pt x="1392" y="314"/>
                      <a:pt x="1432" y="287"/>
                      <a:pt x="1459" y="260"/>
                    </a:cubicBezTo>
                    <a:cubicBezTo>
                      <a:pt x="1499" y="234"/>
                      <a:pt x="1525" y="193"/>
                      <a:pt x="1552" y="180"/>
                    </a:cubicBezTo>
                    <a:cubicBezTo>
                      <a:pt x="1566" y="153"/>
                      <a:pt x="1593" y="127"/>
                      <a:pt x="1606" y="113"/>
                    </a:cubicBezTo>
                    <a:cubicBezTo>
                      <a:pt x="1632" y="73"/>
                      <a:pt x="1646" y="46"/>
                      <a:pt x="1646" y="46"/>
                    </a:cubicBezTo>
                    <a:cubicBezTo>
                      <a:pt x="1659" y="32"/>
                      <a:pt x="1646" y="20"/>
                      <a:pt x="1646" y="6"/>
                    </a:cubicBezTo>
                    <a:cubicBezTo>
                      <a:pt x="1642" y="1"/>
                      <a:pt x="1637" y="0"/>
                      <a:pt x="1633" y="0"/>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1"/>
              <p:cNvSpPr/>
              <p:nvPr/>
            </p:nvSpPr>
            <p:spPr>
              <a:xfrm>
                <a:off x="3295925" y="3565225"/>
                <a:ext cx="8050" cy="16200"/>
              </a:xfrm>
              <a:custGeom>
                <a:rect b="b" l="l" r="r" t="t"/>
                <a:pathLst>
                  <a:path extrusionOk="0" h="648" w="322">
                    <a:moveTo>
                      <a:pt x="65" y="0"/>
                    </a:moveTo>
                    <a:cubicBezTo>
                      <a:pt x="60" y="0"/>
                      <a:pt x="51" y="9"/>
                      <a:pt x="42" y="19"/>
                    </a:cubicBezTo>
                    <a:cubicBezTo>
                      <a:pt x="1" y="112"/>
                      <a:pt x="42" y="246"/>
                      <a:pt x="68" y="353"/>
                    </a:cubicBezTo>
                    <a:cubicBezTo>
                      <a:pt x="95" y="460"/>
                      <a:pt x="135" y="608"/>
                      <a:pt x="256" y="647"/>
                    </a:cubicBezTo>
                    <a:cubicBezTo>
                      <a:pt x="282" y="647"/>
                      <a:pt x="309" y="621"/>
                      <a:pt x="309" y="594"/>
                    </a:cubicBezTo>
                    <a:cubicBezTo>
                      <a:pt x="322" y="487"/>
                      <a:pt x="242" y="380"/>
                      <a:pt x="215" y="273"/>
                    </a:cubicBezTo>
                    <a:cubicBezTo>
                      <a:pt x="175" y="180"/>
                      <a:pt x="149" y="73"/>
                      <a:pt x="68" y="5"/>
                    </a:cubicBezTo>
                    <a:cubicBezTo>
                      <a:pt x="68" y="2"/>
                      <a:pt x="67" y="0"/>
                      <a:pt x="65"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1"/>
              <p:cNvSpPr/>
              <p:nvPr/>
            </p:nvSpPr>
            <p:spPr>
              <a:xfrm>
                <a:off x="3301950" y="3565025"/>
                <a:ext cx="13750" cy="15325"/>
              </a:xfrm>
              <a:custGeom>
                <a:rect b="b" l="l" r="r" t="t"/>
                <a:pathLst>
                  <a:path extrusionOk="0" h="613" w="550">
                    <a:moveTo>
                      <a:pt x="54" y="0"/>
                    </a:moveTo>
                    <a:cubicBezTo>
                      <a:pt x="15" y="0"/>
                      <a:pt x="1" y="27"/>
                      <a:pt x="1" y="54"/>
                    </a:cubicBezTo>
                    <a:cubicBezTo>
                      <a:pt x="15" y="174"/>
                      <a:pt x="122" y="268"/>
                      <a:pt x="188" y="348"/>
                    </a:cubicBezTo>
                    <a:cubicBezTo>
                      <a:pt x="268" y="441"/>
                      <a:pt x="349" y="548"/>
                      <a:pt x="456" y="602"/>
                    </a:cubicBezTo>
                    <a:cubicBezTo>
                      <a:pt x="466" y="609"/>
                      <a:pt x="478" y="612"/>
                      <a:pt x="490" y="612"/>
                    </a:cubicBezTo>
                    <a:cubicBezTo>
                      <a:pt x="521" y="612"/>
                      <a:pt x="550" y="588"/>
                      <a:pt x="550" y="548"/>
                    </a:cubicBezTo>
                    <a:cubicBezTo>
                      <a:pt x="536" y="429"/>
                      <a:pt x="443" y="322"/>
                      <a:pt x="362" y="241"/>
                    </a:cubicBezTo>
                    <a:cubicBezTo>
                      <a:pt x="282" y="147"/>
                      <a:pt x="175" y="27"/>
                      <a:pt x="54"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1"/>
              <p:cNvSpPr/>
              <p:nvPr/>
            </p:nvSpPr>
            <p:spPr>
              <a:xfrm>
                <a:off x="3307650" y="3564075"/>
                <a:ext cx="12725" cy="9000"/>
              </a:xfrm>
              <a:custGeom>
                <a:rect b="b" l="l" r="r" t="t"/>
                <a:pathLst>
                  <a:path extrusionOk="0" h="360" w="509">
                    <a:moveTo>
                      <a:pt x="99" y="1"/>
                    </a:moveTo>
                    <a:cubicBezTo>
                      <a:pt x="71" y="1"/>
                      <a:pt x="42" y="4"/>
                      <a:pt x="13" y="12"/>
                    </a:cubicBezTo>
                    <a:cubicBezTo>
                      <a:pt x="1" y="25"/>
                      <a:pt x="1" y="25"/>
                      <a:pt x="1" y="38"/>
                    </a:cubicBezTo>
                    <a:cubicBezTo>
                      <a:pt x="108" y="172"/>
                      <a:pt x="254" y="319"/>
                      <a:pt x="429" y="360"/>
                    </a:cubicBezTo>
                    <a:cubicBezTo>
                      <a:pt x="482" y="360"/>
                      <a:pt x="509" y="319"/>
                      <a:pt x="495" y="279"/>
                    </a:cubicBezTo>
                    <a:cubicBezTo>
                      <a:pt x="426" y="130"/>
                      <a:pt x="269" y="1"/>
                      <a:pt x="99"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1"/>
              <p:cNvSpPr/>
              <p:nvPr/>
            </p:nvSpPr>
            <p:spPr>
              <a:xfrm>
                <a:off x="3264575" y="3482600"/>
                <a:ext cx="8650" cy="10050"/>
              </a:xfrm>
              <a:custGeom>
                <a:rect b="b" l="l" r="r" t="t"/>
                <a:pathLst>
                  <a:path extrusionOk="0" h="402" w="346">
                    <a:moveTo>
                      <a:pt x="266" y="1"/>
                    </a:moveTo>
                    <a:cubicBezTo>
                      <a:pt x="249" y="1"/>
                      <a:pt x="229" y="7"/>
                      <a:pt x="212" y="20"/>
                    </a:cubicBezTo>
                    <a:cubicBezTo>
                      <a:pt x="131" y="87"/>
                      <a:pt x="51" y="194"/>
                      <a:pt x="11" y="301"/>
                    </a:cubicBezTo>
                    <a:cubicBezTo>
                      <a:pt x="0" y="356"/>
                      <a:pt x="52" y="401"/>
                      <a:pt x="100" y="401"/>
                    </a:cubicBezTo>
                    <a:cubicBezTo>
                      <a:pt x="111" y="401"/>
                      <a:pt x="122" y="399"/>
                      <a:pt x="131" y="394"/>
                    </a:cubicBezTo>
                    <a:cubicBezTo>
                      <a:pt x="185" y="368"/>
                      <a:pt x="226" y="314"/>
                      <a:pt x="265" y="261"/>
                    </a:cubicBezTo>
                    <a:cubicBezTo>
                      <a:pt x="306" y="207"/>
                      <a:pt x="345" y="141"/>
                      <a:pt x="333" y="60"/>
                    </a:cubicBezTo>
                    <a:cubicBezTo>
                      <a:pt x="333" y="25"/>
                      <a:pt x="302" y="1"/>
                      <a:pt x="266"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1"/>
              <p:cNvSpPr/>
              <p:nvPr/>
            </p:nvSpPr>
            <p:spPr>
              <a:xfrm>
                <a:off x="3274600" y="3482350"/>
                <a:ext cx="5800" cy="5525"/>
              </a:xfrm>
              <a:custGeom>
                <a:rect b="b" l="l" r="r" t="t"/>
                <a:pathLst>
                  <a:path extrusionOk="0" h="221" w="232">
                    <a:moveTo>
                      <a:pt x="154" y="0"/>
                    </a:moveTo>
                    <a:cubicBezTo>
                      <a:pt x="137" y="0"/>
                      <a:pt x="120" y="5"/>
                      <a:pt x="105" y="17"/>
                    </a:cubicBezTo>
                    <a:cubicBezTo>
                      <a:pt x="65" y="57"/>
                      <a:pt x="25" y="110"/>
                      <a:pt x="12" y="164"/>
                    </a:cubicBezTo>
                    <a:cubicBezTo>
                      <a:pt x="0" y="197"/>
                      <a:pt x="16" y="221"/>
                      <a:pt x="45" y="221"/>
                    </a:cubicBezTo>
                    <a:cubicBezTo>
                      <a:pt x="51" y="221"/>
                      <a:pt x="58" y="220"/>
                      <a:pt x="65" y="217"/>
                    </a:cubicBezTo>
                    <a:cubicBezTo>
                      <a:pt x="132" y="204"/>
                      <a:pt x="185" y="151"/>
                      <a:pt x="212" y="70"/>
                    </a:cubicBezTo>
                    <a:cubicBezTo>
                      <a:pt x="231" y="32"/>
                      <a:pt x="195" y="0"/>
                      <a:pt x="154"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1"/>
              <p:cNvSpPr/>
              <p:nvPr/>
            </p:nvSpPr>
            <p:spPr>
              <a:xfrm>
                <a:off x="3284825" y="3481700"/>
                <a:ext cx="7425" cy="5700"/>
              </a:xfrm>
              <a:custGeom>
                <a:rect b="b" l="l" r="r" t="t"/>
                <a:pathLst>
                  <a:path extrusionOk="0" h="228" w="297">
                    <a:moveTo>
                      <a:pt x="218" y="1"/>
                    </a:moveTo>
                    <a:cubicBezTo>
                      <a:pt x="213" y="1"/>
                      <a:pt x="209" y="1"/>
                      <a:pt x="204" y="2"/>
                    </a:cubicBezTo>
                    <a:lnTo>
                      <a:pt x="124" y="43"/>
                    </a:lnTo>
                    <a:cubicBezTo>
                      <a:pt x="84" y="56"/>
                      <a:pt x="58" y="83"/>
                      <a:pt x="44" y="123"/>
                    </a:cubicBezTo>
                    <a:cubicBezTo>
                      <a:pt x="0" y="167"/>
                      <a:pt x="54" y="227"/>
                      <a:pt x="104" y="227"/>
                    </a:cubicBezTo>
                    <a:cubicBezTo>
                      <a:pt x="116" y="227"/>
                      <a:pt x="128" y="224"/>
                      <a:pt x="138" y="216"/>
                    </a:cubicBezTo>
                    <a:cubicBezTo>
                      <a:pt x="191" y="190"/>
                      <a:pt x="245" y="163"/>
                      <a:pt x="272" y="96"/>
                    </a:cubicBezTo>
                    <a:cubicBezTo>
                      <a:pt x="296" y="59"/>
                      <a:pt x="264" y="1"/>
                      <a:pt x="218"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1"/>
              <p:cNvSpPr/>
              <p:nvPr/>
            </p:nvSpPr>
            <p:spPr>
              <a:xfrm>
                <a:off x="3296275" y="3481825"/>
                <a:ext cx="5025" cy="5400"/>
              </a:xfrm>
              <a:custGeom>
                <a:rect b="b" l="l" r="r" t="t"/>
                <a:pathLst>
                  <a:path extrusionOk="0" h="216" w="201">
                    <a:moveTo>
                      <a:pt x="145" y="0"/>
                    </a:moveTo>
                    <a:cubicBezTo>
                      <a:pt x="137" y="0"/>
                      <a:pt x="128" y="4"/>
                      <a:pt x="121" y="11"/>
                    </a:cubicBezTo>
                    <a:cubicBezTo>
                      <a:pt x="81" y="65"/>
                      <a:pt x="1" y="118"/>
                      <a:pt x="1" y="185"/>
                    </a:cubicBezTo>
                    <a:cubicBezTo>
                      <a:pt x="1" y="198"/>
                      <a:pt x="14" y="211"/>
                      <a:pt x="28" y="211"/>
                    </a:cubicBezTo>
                    <a:cubicBezTo>
                      <a:pt x="35" y="214"/>
                      <a:pt x="43" y="215"/>
                      <a:pt x="50" y="215"/>
                    </a:cubicBezTo>
                    <a:cubicBezTo>
                      <a:pt x="83" y="215"/>
                      <a:pt x="115" y="193"/>
                      <a:pt x="147" y="172"/>
                    </a:cubicBezTo>
                    <a:cubicBezTo>
                      <a:pt x="188" y="145"/>
                      <a:pt x="201" y="91"/>
                      <a:pt x="188" y="51"/>
                    </a:cubicBezTo>
                    <a:cubicBezTo>
                      <a:pt x="188" y="22"/>
                      <a:pt x="167" y="0"/>
                      <a:pt x="145"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1"/>
              <p:cNvSpPr/>
              <p:nvPr/>
            </p:nvSpPr>
            <p:spPr>
              <a:xfrm>
                <a:off x="3307300" y="3483425"/>
                <a:ext cx="5725" cy="5375"/>
              </a:xfrm>
              <a:custGeom>
                <a:rect b="b" l="l" r="r" t="t"/>
                <a:pathLst>
                  <a:path extrusionOk="0" h="215" w="229">
                    <a:moveTo>
                      <a:pt x="175" y="1"/>
                    </a:moveTo>
                    <a:cubicBezTo>
                      <a:pt x="95" y="1"/>
                      <a:pt x="15" y="94"/>
                      <a:pt x="1" y="174"/>
                    </a:cubicBezTo>
                    <a:cubicBezTo>
                      <a:pt x="1" y="188"/>
                      <a:pt x="27" y="215"/>
                      <a:pt x="54" y="215"/>
                    </a:cubicBezTo>
                    <a:cubicBezTo>
                      <a:pt x="122" y="215"/>
                      <a:pt x="229" y="147"/>
                      <a:pt x="229" y="67"/>
                    </a:cubicBezTo>
                    <a:cubicBezTo>
                      <a:pt x="229" y="40"/>
                      <a:pt x="202" y="14"/>
                      <a:pt x="175"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1"/>
              <p:cNvSpPr/>
              <p:nvPr/>
            </p:nvSpPr>
            <p:spPr>
              <a:xfrm>
                <a:off x="3380650" y="3541650"/>
                <a:ext cx="22000" cy="24075"/>
              </a:xfrm>
              <a:custGeom>
                <a:rect b="b" l="l" r="r" t="t"/>
                <a:pathLst>
                  <a:path extrusionOk="0" h="963" w="880">
                    <a:moveTo>
                      <a:pt x="28" y="1"/>
                    </a:moveTo>
                    <a:cubicBezTo>
                      <a:pt x="11" y="1"/>
                      <a:pt x="0" y="20"/>
                      <a:pt x="10" y="39"/>
                    </a:cubicBezTo>
                    <a:cubicBezTo>
                      <a:pt x="77" y="240"/>
                      <a:pt x="197" y="413"/>
                      <a:pt x="331" y="574"/>
                    </a:cubicBezTo>
                    <a:cubicBezTo>
                      <a:pt x="451" y="734"/>
                      <a:pt x="598" y="935"/>
                      <a:pt x="812" y="962"/>
                    </a:cubicBezTo>
                    <a:cubicBezTo>
                      <a:pt x="853" y="962"/>
                      <a:pt x="880" y="922"/>
                      <a:pt x="853" y="882"/>
                    </a:cubicBezTo>
                    <a:cubicBezTo>
                      <a:pt x="773" y="708"/>
                      <a:pt x="585" y="588"/>
                      <a:pt x="464" y="440"/>
                    </a:cubicBezTo>
                    <a:cubicBezTo>
                      <a:pt x="331" y="293"/>
                      <a:pt x="211" y="119"/>
                      <a:pt x="50" y="12"/>
                    </a:cubicBezTo>
                    <a:cubicBezTo>
                      <a:pt x="42" y="4"/>
                      <a:pt x="35" y="1"/>
                      <a:pt x="28" y="1"/>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1"/>
              <p:cNvSpPr/>
              <p:nvPr/>
            </p:nvSpPr>
            <p:spPr>
              <a:xfrm>
                <a:off x="3383900" y="3537925"/>
                <a:ext cx="35675" cy="22950"/>
              </a:xfrm>
              <a:custGeom>
                <a:rect b="b" l="l" r="r" t="t"/>
                <a:pathLst>
                  <a:path extrusionOk="0" h="918" w="1427">
                    <a:moveTo>
                      <a:pt x="107" y="0"/>
                    </a:moveTo>
                    <a:cubicBezTo>
                      <a:pt x="27" y="0"/>
                      <a:pt x="0" y="107"/>
                      <a:pt x="67" y="148"/>
                    </a:cubicBezTo>
                    <a:cubicBezTo>
                      <a:pt x="281" y="268"/>
                      <a:pt x="509" y="348"/>
                      <a:pt x="723" y="482"/>
                    </a:cubicBezTo>
                    <a:cubicBezTo>
                      <a:pt x="923" y="616"/>
                      <a:pt x="1097" y="817"/>
                      <a:pt x="1311" y="910"/>
                    </a:cubicBezTo>
                    <a:cubicBezTo>
                      <a:pt x="1324" y="915"/>
                      <a:pt x="1335" y="917"/>
                      <a:pt x="1346" y="917"/>
                    </a:cubicBezTo>
                    <a:cubicBezTo>
                      <a:pt x="1395" y="917"/>
                      <a:pt x="1426" y="873"/>
                      <a:pt x="1404" y="830"/>
                    </a:cubicBezTo>
                    <a:cubicBezTo>
                      <a:pt x="1217" y="402"/>
                      <a:pt x="562" y="14"/>
                      <a:pt x="107" y="0"/>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1"/>
              <p:cNvSpPr/>
              <p:nvPr/>
            </p:nvSpPr>
            <p:spPr>
              <a:xfrm>
                <a:off x="3375525" y="3480600"/>
                <a:ext cx="29725" cy="41600"/>
              </a:xfrm>
              <a:custGeom>
                <a:rect b="b" l="l" r="r" t="t"/>
                <a:pathLst>
                  <a:path extrusionOk="0" h="1664" w="1189">
                    <a:moveTo>
                      <a:pt x="1073" y="1"/>
                    </a:moveTo>
                    <a:cubicBezTo>
                      <a:pt x="1053" y="1"/>
                      <a:pt x="1034" y="6"/>
                      <a:pt x="1017" y="20"/>
                    </a:cubicBezTo>
                    <a:cubicBezTo>
                      <a:pt x="763" y="234"/>
                      <a:pt x="549" y="501"/>
                      <a:pt x="362" y="769"/>
                    </a:cubicBezTo>
                    <a:cubicBezTo>
                      <a:pt x="202" y="997"/>
                      <a:pt x="1" y="1344"/>
                      <a:pt x="95" y="1639"/>
                    </a:cubicBezTo>
                    <a:cubicBezTo>
                      <a:pt x="102" y="1653"/>
                      <a:pt x="121" y="1664"/>
                      <a:pt x="139" y="1664"/>
                    </a:cubicBezTo>
                    <a:cubicBezTo>
                      <a:pt x="154" y="1664"/>
                      <a:pt x="169" y="1657"/>
                      <a:pt x="175" y="1639"/>
                    </a:cubicBezTo>
                    <a:cubicBezTo>
                      <a:pt x="295" y="1384"/>
                      <a:pt x="375" y="1130"/>
                      <a:pt x="536" y="876"/>
                    </a:cubicBezTo>
                    <a:cubicBezTo>
                      <a:pt x="723" y="608"/>
                      <a:pt x="951" y="381"/>
                      <a:pt x="1138" y="127"/>
                    </a:cubicBezTo>
                    <a:cubicBezTo>
                      <a:pt x="1188" y="56"/>
                      <a:pt x="1132" y="1"/>
                      <a:pt x="1073" y="1"/>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1"/>
              <p:cNvSpPr/>
              <p:nvPr/>
            </p:nvSpPr>
            <p:spPr>
              <a:xfrm>
                <a:off x="3383900" y="3496100"/>
                <a:ext cx="29675" cy="30975"/>
              </a:xfrm>
              <a:custGeom>
                <a:rect b="b" l="l" r="r" t="t"/>
                <a:pathLst>
                  <a:path extrusionOk="0" h="1239" w="1187">
                    <a:moveTo>
                      <a:pt x="1089" y="0"/>
                    </a:moveTo>
                    <a:cubicBezTo>
                      <a:pt x="1083" y="0"/>
                      <a:pt x="1077" y="1"/>
                      <a:pt x="1071" y="2"/>
                    </a:cubicBezTo>
                    <a:cubicBezTo>
                      <a:pt x="789" y="42"/>
                      <a:pt x="536" y="323"/>
                      <a:pt x="361" y="537"/>
                    </a:cubicBezTo>
                    <a:cubicBezTo>
                      <a:pt x="227" y="698"/>
                      <a:pt x="0" y="992"/>
                      <a:pt x="107" y="1219"/>
                    </a:cubicBezTo>
                    <a:cubicBezTo>
                      <a:pt x="107" y="1232"/>
                      <a:pt x="121" y="1239"/>
                      <a:pt x="136" y="1239"/>
                    </a:cubicBezTo>
                    <a:cubicBezTo>
                      <a:pt x="151" y="1239"/>
                      <a:pt x="167" y="1232"/>
                      <a:pt x="174" y="1219"/>
                    </a:cubicBezTo>
                    <a:cubicBezTo>
                      <a:pt x="227" y="1152"/>
                      <a:pt x="254" y="1072"/>
                      <a:pt x="295" y="1005"/>
                    </a:cubicBezTo>
                    <a:cubicBezTo>
                      <a:pt x="361" y="871"/>
                      <a:pt x="455" y="764"/>
                      <a:pt x="562" y="644"/>
                    </a:cubicBezTo>
                    <a:cubicBezTo>
                      <a:pt x="736" y="457"/>
                      <a:pt x="976" y="323"/>
                      <a:pt x="1137" y="122"/>
                    </a:cubicBezTo>
                    <a:cubicBezTo>
                      <a:pt x="1186" y="72"/>
                      <a:pt x="1156" y="0"/>
                      <a:pt x="1089" y="0"/>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1"/>
              <p:cNvSpPr/>
              <p:nvPr/>
            </p:nvSpPr>
            <p:spPr>
              <a:xfrm>
                <a:off x="3269175" y="3497800"/>
                <a:ext cx="7075" cy="6375"/>
              </a:xfrm>
              <a:custGeom>
                <a:rect b="b" l="l" r="r" t="t"/>
                <a:pathLst>
                  <a:path extrusionOk="0" h="255" w="283">
                    <a:moveTo>
                      <a:pt x="81" y="0"/>
                    </a:moveTo>
                    <a:cubicBezTo>
                      <a:pt x="54" y="0"/>
                      <a:pt x="28" y="0"/>
                      <a:pt x="1" y="14"/>
                    </a:cubicBezTo>
                    <a:cubicBezTo>
                      <a:pt x="54" y="68"/>
                      <a:pt x="122" y="148"/>
                      <a:pt x="202" y="255"/>
                    </a:cubicBezTo>
                    <a:lnTo>
                      <a:pt x="202" y="241"/>
                    </a:lnTo>
                    <a:cubicBezTo>
                      <a:pt x="282" y="175"/>
                      <a:pt x="256" y="14"/>
                      <a:pt x="135"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1"/>
              <p:cNvSpPr/>
              <p:nvPr/>
            </p:nvSpPr>
            <p:spPr>
              <a:xfrm>
                <a:off x="3264500" y="3498150"/>
                <a:ext cx="9750" cy="7700"/>
              </a:xfrm>
              <a:custGeom>
                <a:rect b="b" l="l" r="r" t="t"/>
                <a:pathLst>
                  <a:path extrusionOk="0" h="308" w="390">
                    <a:moveTo>
                      <a:pt x="188" y="0"/>
                    </a:moveTo>
                    <a:cubicBezTo>
                      <a:pt x="175" y="0"/>
                      <a:pt x="175" y="13"/>
                      <a:pt x="161" y="13"/>
                    </a:cubicBezTo>
                    <a:cubicBezTo>
                      <a:pt x="121" y="40"/>
                      <a:pt x="81" y="80"/>
                      <a:pt x="54" y="120"/>
                    </a:cubicBezTo>
                    <a:cubicBezTo>
                      <a:pt x="1" y="200"/>
                      <a:pt x="68" y="307"/>
                      <a:pt x="161" y="307"/>
                    </a:cubicBezTo>
                    <a:cubicBezTo>
                      <a:pt x="188" y="307"/>
                      <a:pt x="229" y="295"/>
                      <a:pt x="255" y="295"/>
                    </a:cubicBezTo>
                    <a:lnTo>
                      <a:pt x="309" y="281"/>
                    </a:lnTo>
                    <a:cubicBezTo>
                      <a:pt x="336" y="281"/>
                      <a:pt x="362" y="254"/>
                      <a:pt x="389" y="241"/>
                    </a:cubicBezTo>
                    <a:cubicBezTo>
                      <a:pt x="309" y="134"/>
                      <a:pt x="241" y="54"/>
                      <a:pt x="188"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1"/>
              <p:cNvSpPr/>
              <p:nvPr/>
            </p:nvSpPr>
            <p:spPr>
              <a:xfrm>
                <a:off x="3275875" y="3505500"/>
                <a:ext cx="6400" cy="6725"/>
              </a:xfrm>
              <a:custGeom>
                <a:rect b="b" l="l" r="r" t="t"/>
                <a:pathLst>
                  <a:path extrusionOk="0" h="269" w="256">
                    <a:moveTo>
                      <a:pt x="107" y="1"/>
                    </a:moveTo>
                    <a:cubicBezTo>
                      <a:pt x="68" y="1"/>
                      <a:pt x="27" y="13"/>
                      <a:pt x="0" y="40"/>
                    </a:cubicBezTo>
                    <a:cubicBezTo>
                      <a:pt x="41" y="108"/>
                      <a:pt x="81" y="188"/>
                      <a:pt x="121" y="268"/>
                    </a:cubicBezTo>
                    <a:cubicBezTo>
                      <a:pt x="175" y="268"/>
                      <a:pt x="228" y="215"/>
                      <a:pt x="241" y="174"/>
                    </a:cubicBezTo>
                    <a:cubicBezTo>
                      <a:pt x="255" y="147"/>
                      <a:pt x="255" y="120"/>
                      <a:pt x="241" y="94"/>
                    </a:cubicBezTo>
                    <a:cubicBezTo>
                      <a:pt x="228" y="40"/>
                      <a:pt x="175" y="1"/>
                      <a:pt x="12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1"/>
              <p:cNvSpPr/>
              <p:nvPr/>
            </p:nvSpPr>
            <p:spPr>
              <a:xfrm>
                <a:off x="3274525" y="3506500"/>
                <a:ext cx="4400" cy="5725"/>
              </a:xfrm>
              <a:custGeom>
                <a:rect b="b" l="l" r="r" t="t"/>
                <a:pathLst>
                  <a:path extrusionOk="0" h="229" w="176">
                    <a:moveTo>
                      <a:pt x="54" y="0"/>
                    </a:moveTo>
                    <a:lnTo>
                      <a:pt x="28" y="27"/>
                    </a:lnTo>
                    <a:cubicBezTo>
                      <a:pt x="15" y="54"/>
                      <a:pt x="1" y="94"/>
                      <a:pt x="15" y="121"/>
                    </a:cubicBezTo>
                    <a:cubicBezTo>
                      <a:pt x="28" y="201"/>
                      <a:pt x="95" y="228"/>
                      <a:pt x="161" y="228"/>
                    </a:cubicBezTo>
                    <a:lnTo>
                      <a:pt x="175" y="228"/>
                    </a:lnTo>
                    <a:cubicBezTo>
                      <a:pt x="135" y="148"/>
                      <a:pt x="95" y="68"/>
                      <a:pt x="54"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1"/>
              <p:cNvSpPr/>
              <p:nvPr/>
            </p:nvSpPr>
            <p:spPr>
              <a:xfrm>
                <a:off x="3280550" y="3497125"/>
                <a:ext cx="8400" cy="7050"/>
              </a:xfrm>
              <a:custGeom>
                <a:rect b="b" l="l" r="r" t="t"/>
                <a:pathLst>
                  <a:path extrusionOk="0" h="282" w="336">
                    <a:moveTo>
                      <a:pt x="148" y="1"/>
                    </a:moveTo>
                    <a:cubicBezTo>
                      <a:pt x="95" y="1"/>
                      <a:pt x="41" y="54"/>
                      <a:pt x="15" y="108"/>
                    </a:cubicBezTo>
                    <a:cubicBezTo>
                      <a:pt x="1" y="175"/>
                      <a:pt x="41" y="268"/>
                      <a:pt x="122" y="282"/>
                    </a:cubicBezTo>
                    <a:lnTo>
                      <a:pt x="161" y="282"/>
                    </a:lnTo>
                    <a:cubicBezTo>
                      <a:pt x="229" y="282"/>
                      <a:pt x="282" y="255"/>
                      <a:pt x="309" y="188"/>
                    </a:cubicBezTo>
                    <a:cubicBezTo>
                      <a:pt x="336" y="95"/>
                      <a:pt x="255" y="14"/>
                      <a:pt x="175" y="14"/>
                    </a:cubicBezTo>
                    <a:cubicBezTo>
                      <a:pt x="161" y="1"/>
                      <a:pt x="161" y="1"/>
                      <a:pt x="148"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1"/>
              <p:cNvSpPr/>
              <p:nvPr/>
            </p:nvSpPr>
            <p:spPr>
              <a:xfrm>
                <a:off x="3295625" y="3500150"/>
                <a:ext cx="7700" cy="6375"/>
              </a:xfrm>
              <a:custGeom>
                <a:rect b="b" l="l" r="r" t="t"/>
                <a:pathLst>
                  <a:path extrusionOk="0" h="255" w="308">
                    <a:moveTo>
                      <a:pt x="147" y="0"/>
                    </a:moveTo>
                    <a:cubicBezTo>
                      <a:pt x="40" y="0"/>
                      <a:pt x="0" y="108"/>
                      <a:pt x="27" y="174"/>
                    </a:cubicBezTo>
                    <a:cubicBezTo>
                      <a:pt x="40" y="188"/>
                      <a:pt x="40" y="201"/>
                      <a:pt x="54" y="215"/>
                    </a:cubicBezTo>
                    <a:cubicBezTo>
                      <a:pt x="66" y="241"/>
                      <a:pt x="107" y="254"/>
                      <a:pt x="147" y="254"/>
                    </a:cubicBezTo>
                    <a:cubicBezTo>
                      <a:pt x="307" y="254"/>
                      <a:pt x="307" y="0"/>
                      <a:pt x="147"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1"/>
              <p:cNvSpPr/>
              <p:nvPr/>
            </p:nvSpPr>
            <p:spPr>
              <a:xfrm>
                <a:off x="3296275" y="3504475"/>
                <a:ext cx="700" cy="1050"/>
              </a:xfrm>
              <a:custGeom>
                <a:rect b="b" l="l" r="r" t="t"/>
                <a:pathLst>
                  <a:path extrusionOk="0" h="42" w="28">
                    <a:moveTo>
                      <a:pt x="1" y="1"/>
                    </a:moveTo>
                    <a:cubicBezTo>
                      <a:pt x="14" y="15"/>
                      <a:pt x="14" y="28"/>
                      <a:pt x="28" y="42"/>
                    </a:cubicBezTo>
                    <a:cubicBezTo>
                      <a:pt x="14" y="28"/>
                      <a:pt x="14" y="15"/>
                      <a:pt x="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1"/>
              <p:cNvSpPr/>
              <p:nvPr/>
            </p:nvSpPr>
            <p:spPr>
              <a:xfrm>
                <a:off x="3287900" y="3509175"/>
                <a:ext cx="7750" cy="6025"/>
              </a:xfrm>
              <a:custGeom>
                <a:rect b="b" l="l" r="r" t="t"/>
                <a:pathLst>
                  <a:path extrusionOk="0" h="241" w="310">
                    <a:moveTo>
                      <a:pt x="149" y="0"/>
                    </a:moveTo>
                    <a:cubicBezTo>
                      <a:pt x="1" y="0"/>
                      <a:pt x="1" y="241"/>
                      <a:pt x="149" y="241"/>
                    </a:cubicBezTo>
                    <a:cubicBezTo>
                      <a:pt x="309" y="241"/>
                      <a:pt x="309" y="0"/>
                      <a:pt x="149"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1"/>
              <p:cNvSpPr/>
              <p:nvPr/>
            </p:nvSpPr>
            <p:spPr>
              <a:xfrm>
                <a:off x="3283575" y="3524225"/>
                <a:ext cx="1025" cy="2700"/>
              </a:xfrm>
              <a:custGeom>
                <a:rect b="b" l="l" r="r" t="t"/>
                <a:pathLst>
                  <a:path extrusionOk="0" h="108" w="41">
                    <a:moveTo>
                      <a:pt x="1" y="1"/>
                    </a:moveTo>
                    <a:cubicBezTo>
                      <a:pt x="13" y="40"/>
                      <a:pt x="27" y="81"/>
                      <a:pt x="27" y="108"/>
                    </a:cubicBezTo>
                    <a:cubicBezTo>
                      <a:pt x="40" y="81"/>
                      <a:pt x="27" y="27"/>
                      <a:pt x="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1"/>
              <p:cNvSpPr/>
              <p:nvPr/>
            </p:nvSpPr>
            <p:spPr>
              <a:xfrm>
                <a:off x="3277875" y="3523550"/>
                <a:ext cx="6400" cy="5025"/>
              </a:xfrm>
              <a:custGeom>
                <a:rect b="b" l="l" r="r" t="t"/>
                <a:pathLst>
                  <a:path extrusionOk="0" h="201" w="256">
                    <a:moveTo>
                      <a:pt x="161" y="1"/>
                    </a:moveTo>
                    <a:cubicBezTo>
                      <a:pt x="148" y="1"/>
                      <a:pt x="134" y="1"/>
                      <a:pt x="108" y="14"/>
                    </a:cubicBezTo>
                    <a:lnTo>
                      <a:pt x="68" y="54"/>
                    </a:lnTo>
                    <a:lnTo>
                      <a:pt x="54" y="67"/>
                    </a:lnTo>
                    <a:lnTo>
                      <a:pt x="54" y="54"/>
                    </a:lnTo>
                    <a:cubicBezTo>
                      <a:pt x="54" y="54"/>
                      <a:pt x="54" y="67"/>
                      <a:pt x="41" y="67"/>
                    </a:cubicBezTo>
                    <a:cubicBezTo>
                      <a:pt x="15" y="67"/>
                      <a:pt x="1" y="108"/>
                      <a:pt x="15" y="135"/>
                    </a:cubicBezTo>
                    <a:cubicBezTo>
                      <a:pt x="54" y="174"/>
                      <a:pt x="95" y="201"/>
                      <a:pt x="148" y="201"/>
                    </a:cubicBezTo>
                    <a:cubicBezTo>
                      <a:pt x="161" y="201"/>
                      <a:pt x="188" y="201"/>
                      <a:pt x="215" y="188"/>
                    </a:cubicBezTo>
                    <a:cubicBezTo>
                      <a:pt x="241" y="174"/>
                      <a:pt x="255" y="161"/>
                      <a:pt x="255" y="135"/>
                    </a:cubicBezTo>
                    <a:cubicBezTo>
                      <a:pt x="255" y="108"/>
                      <a:pt x="241" y="67"/>
                      <a:pt x="229" y="28"/>
                    </a:cubicBezTo>
                    <a:cubicBezTo>
                      <a:pt x="215" y="14"/>
                      <a:pt x="188" y="1"/>
                      <a:pt x="161" y="1"/>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1"/>
              <p:cNvSpPr/>
              <p:nvPr/>
            </p:nvSpPr>
            <p:spPr>
              <a:xfrm>
                <a:off x="3294950" y="3521550"/>
                <a:ext cx="6050" cy="5025"/>
              </a:xfrm>
              <a:custGeom>
                <a:rect b="b" l="l" r="r" t="t"/>
                <a:pathLst>
                  <a:path extrusionOk="0" h="201" w="242">
                    <a:moveTo>
                      <a:pt x="107" y="1"/>
                    </a:moveTo>
                    <a:cubicBezTo>
                      <a:pt x="54" y="1"/>
                      <a:pt x="0" y="40"/>
                      <a:pt x="0" y="108"/>
                    </a:cubicBezTo>
                    <a:cubicBezTo>
                      <a:pt x="0" y="174"/>
                      <a:pt x="54" y="201"/>
                      <a:pt x="107" y="201"/>
                    </a:cubicBezTo>
                    <a:lnTo>
                      <a:pt x="147" y="201"/>
                    </a:lnTo>
                    <a:cubicBezTo>
                      <a:pt x="241" y="188"/>
                      <a:pt x="241" y="27"/>
                      <a:pt x="147" y="13"/>
                    </a:cubicBezTo>
                    <a:cubicBezTo>
                      <a:pt x="134" y="13"/>
                      <a:pt x="134" y="13"/>
                      <a:pt x="134"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1"/>
              <p:cNvSpPr/>
              <p:nvPr/>
            </p:nvSpPr>
            <p:spPr>
              <a:xfrm>
                <a:off x="3304975" y="3510500"/>
                <a:ext cx="5700" cy="4700"/>
              </a:xfrm>
              <a:custGeom>
                <a:rect b="b" l="l" r="r" t="t"/>
                <a:pathLst>
                  <a:path extrusionOk="0" h="188" w="228">
                    <a:moveTo>
                      <a:pt x="81" y="1"/>
                    </a:moveTo>
                    <a:cubicBezTo>
                      <a:pt x="40" y="1"/>
                      <a:pt x="1" y="41"/>
                      <a:pt x="1" y="81"/>
                    </a:cubicBezTo>
                    <a:cubicBezTo>
                      <a:pt x="1" y="134"/>
                      <a:pt x="40" y="188"/>
                      <a:pt x="94" y="188"/>
                    </a:cubicBezTo>
                    <a:lnTo>
                      <a:pt x="108" y="188"/>
                    </a:lnTo>
                    <a:cubicBezTo>
                      <a:pt x="201" y="175"/>
                      <a:pt x="228" y="41"/>
                      <a:pt x="120" y="15"/>
                    </a:cubicBezTo>
                    <a:cubicBezTo>
                      <a:pt x="108" y="1"/>
                      <a:pt x="94" y="1"/>
                      <a:pt x="81" y="1"/>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1"/>
              <p:cNvSpPr/>
              <p:nvPr/>
            </p:nvSpPr>
            <p:spPr>
              <a:xfrm>
                <a:off x="3304975" y="3495800"/>
                <a:ext cx="6375" cy="5050"/>
              </a:xfrm>
              <a:custGeom>
                <a:rect b="b" l="l" r="r" t="t"/>
                <a:pathLst>
                  <a:path extrusionOk="0" h="202" w="255">
                    <a:moveTo>
                      <a:pt x="120" y="0"/>
                    </a:moveTo>
                    <a:cubicBezTo>
                      <a:pt x="1" y="0"/>
                      <a:pt x="1" y="201"/>
                      <a:pt x="120" y="201"/>
                    </a:cubicBezTo>
                    <a:cubicBezTo>
                      <a:pt x="254" y="201"/>
                      <a:pt x="254" y="0"/>
                      <a:pt x="120"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1"/>
              <p:cNvSpPr/>
              <p:nvPr/>
            </p:nvSpPr>
            <p:spPr>
              <a:xfrm>
                <a:off x="3329725" y="3505500"/>
                <a:ext cx="350" cy="350"/>
              </a:xfrm>
              <a:custGeom>
                <a:rect b="b" l="l" r="r" t="t"/>
                <a:pathLst>
                  <a:path extrusionOk="0" h="14" w="14">
                    <a:moveTo>
                      <a:pt x="0" y="13"/>
                    </a:moveTo>
                    <a:lnTo>
                      <a:pt x="0" y="13"/>
                    </a:lnTo>
                    <a:lnTo>
                      <a:pt x="0" y="13"/>
                    </a:lnTo>
                    <a:lnTo>
                      <a:pt x="0" y="13"/>
                    </a:lnTo>
                    <a:close/>
                    <a:moveTo>
                      <a:pt x="13" y="1"/>
                    </a:moveTo>
                    <a:lnTo>
                      <a:pt x="13" y="1"/>
                    </a:lnTo>
                    <a:lnTo>
                      <a:pt x="13" y="1"/>
                    </a:lnTo>
                    <a:lnTo>
                      <a:pt x="13" y="1"/>
                    </a:ln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1"/>
              <p:cNvSpPr/>
              <p:nvPr/>
            </p:nvSpPr>
            <p:spPr>
              <a:xfrm>
                <a:off x="3328700" y="3504825"/>
                <a:ext cx="9400" cy="7400"/>
              </a:xfrm>
              <a:custGeom>
                <a:rect b="b" l="l" r="r" t="t"/>
                <a:pathLst>
                  <a:path extrusionOk="0" h="296" w="376">
                    <a:moveTo>
                      <a:pt x="122" y="1"/>
                    </a:moveTo>
                    <a:cubicBezTo>
                      <a:pt x="108" y="1"/>
                      <a:pt x="81" y="14"/>
                      <a:pt x="68" y="28"/>
                    </a:cubicBezTo>
                    <a:lnTo>
                      <a:pt x="54" y="28"/>
                    </a:lnTo>
                    <a:cubicBezTo>
                      <a:pt x="54" y="28"/>
                      <a:pt x="54" y="28"/>
                      <a:pt x="54" y="28"/>
                    </a:cubicBezTo>
                    <a:lnTo>
                      <a:pt x="54" y="28"/>
                    </a:lnTo>
                    <a:lnTo>
                      <a:pt x="41" y="40"/>
                    </a:lnTo>
                    <a:cubicBezTo>
                      <a:pt x="28" y="54"/>
                      <a:pt x="15" y="67"/>
                      <a:pt x="15" y="81"/>
                    </a:cubicBezTo>
                    <a:cubicBezTo>
                      <a:pt x="1" y="135"/>
                      <a:pt x="28" y="201"/>
                      <a:pt x="68" y="242"/>
                    </a:cubicBezTo>
                    <a:cubicBezTo>
                      <a:pt x="95" y="268"/>
                      <a:pt x="149" y="295"/>
                      <a:pt x="188" y="295"/>
                    </a:cubicBezTo>
                    <a:cubicBezTo>
                      <a:pt x="242" y="295"/>
                      <a:pt x="282" y="281"/>
                      <a:pt x="309" y="242"/>
                    </a:cubicBezTo>
                    <a:cubicBezTo>
                      <a:pt x="375" y="188"/>
                      <a:pt x="363" y="94"/>
                      <a:pt x="309" y="40"/>
                    </a:cubicBezTo>
                    <a:cubicBezTo>
                      <a:pt x="282" y="1"/>
                      <a:pt x="242" y="1"/>
                      <a:pt x="202"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1"/>
              <p:cNvSpPr/>
              <p:nvPr/>
            </p:nvSpPr>
            <p:spPr>
              <a:xfrm>
                <a:off x="3329725" y="3505500"/>
                <a:ext cx="350" cy="350"/>
              </a:xfrm>
              <a:custGeom>
                <a:rect b="b" l="l" r="r" t="t"/>
                <a:pathLst>
                  <a:path extrusionOk="0" h="14" w="14">
                    <a:moveTo>
                      <a:pt x="13" y="1"/>
                    </a:moveTo>
                    <a:lnTo>
                      <a:pt x="0" y="13"/>
                    </a:lnTo>
                    <a:cubicBezTo>
                      <a:pt x="13" y="13"/>
                      <a:pt x="13" y="1"/>
                      <a:pt x="13" y="1"/>
                    </a:cubicBezTo>
                    <a:close/>
                  </a:path>
                </a:pathLst>
              </a:custGeom>
              <a:solidFill>
                <a:srgbClr val="EE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1"/>
              <p:cNvSpPr/>
              <p:nvPr/>
            </p:nvSpPr>
            <p:spPr>
              <a:xfrm>
                <a:off x="3343100" y="3512200"/>
                <a:ext cx="7700" cy="6700"/>
              </a:xfrm>
              <a:custGeom>
                <a:rect b="b" l="l" r="r" t="t"/>
                <a:pathLst>
                  <a:path extrusionOk="0" h="268" w="308">
                    <a:moveTo>
                      <a:pt x="81" y="0"/>
                    </a:moveTo>
                    <a:cubicBezTo>
                      <a:pt x="54" y="0"/>
                      <a:pt x="13" y="27"/>
                      <a:pt x="13" y="54"/>
                    </a:cubicBezTo>
                    <a:lnTo>
                      <a:pt x="1" y="93"/>
                    </a:lnTo>
                    <a:lnTo>
                      <a:pt x="1" y="173"/>
                    </a:lnTo>
                    <a:cubicBezTo>
                      <a:pt x="13" y="227"/>
                      <a:pt x="81" y="268"/>
                      <a:pt x="134" y="268"/>
                    </a:cubicBezTo>
                    <a:cubicBezTo>
                      <a:pt x="188" y="268"/>
                      <a:pt x="227" y="241"/>
                      <a:pt x="254" y="200"/>
                    </a:cubicBezTo>
                    <a:cubicBezTo>
                      <a:pt x="308" y="120"/>
                      <a:pt x="241" y="0"/>
                      <a:pt x="14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1"/>
              <p:cNvSpPr/>
              <p:nvPr/>
            </p:nvSpPr>
            <p:spPr>
              <a:xfrm>
                <a:off x="3268875" y="3514875"/>
                <a:ext cx="7700" cy="6025"/>
              </a:xfrm>
              <a:custGeom>
                <a:rect b="b" l="l" r="r" t="t"/>
                <a:pathLst>
                  <a:path extrusionOk="0" h="241" w="308">
                    <a:moveTo>
                      <a:pt x="187" y="0"/>
                    </a:moveTo>
                    <a:cubicBezTo>
                      <a:pt x="147" y="0"/>
                      <a:pt x="107" y="27"/>
                      <a:pt x="66" y="54"/>
                    </a:cubicBezTo>
                    <a:cubicBezTo>
                      <a:pt x="0" y="80"/>
                      <a:pt x="13" y="173"/>
                      <a:pt x="66" y="214"/>
                    </a:cubicBezTo>
                    <a:cubicBezTo>
                      <a:pt x="93" y="227"/>
                      <a:pt x="120" y="241"/>
                      <a:pt x="161" y="241"/>
                    </a:cubicBezTo>
                    <a:cubicBezTo>
                      <a:pt x="187" y="241"/>
                      <a:pt x="214" y="227"/>
                      <a:pt x="241" y="214"/>
                    </a:cubicBezTo>
                    <a:cubicBezTo>
                      <a:pt x="280" y="200"/>
                      <a:pt x="307" y="147"/>
                      <a:pt x="307" y="120"/>
                    </a:cubicBezTo>
                    <a:cubicBezTo>
                      <a:pt x="294" y="54"/>
                      <a:pt x="254" y="0"/>
                      <a:pt x="187"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1"/>
              <p:cNvSpPr/>
              <p:nvPr/>
            </p:nvSpPr>
            <p:spPr>
              <a:xfrm>
                <a:off x="3316350" y="3504175"/>
                <a:ext cx="6375" cy="4350"/>
              </a:xfrm>
              <a:custGeom>
                <a:rect b="b" l="l" r="r" t="t"/>
                <a:pathLst>
                  <a:path extrusionOk="0" h="174" w="255">
                    <a:moveTo>
                      <a:pt x="120" y="0"/>
                    </a:moveTo>
                    <a:cubicBezTo>
                      <a:pt x="67" y="0"/>
                      <a:pt x="27" y="27"/>
                      <a:pt x="13" y="80"/>
                    </a:cubicBezTo>
                    <a:cubicBezTo>
                      <a:pt x="0" y="107"/>
                      <a:pt x="13" y="134"/>
                      <a:pt x="27" y="147"/>
                    </a:cubicBezTo>
                    <a:cubicBezTo>
                      <a:pt x="54" y="173"/>
                      <a:pt x="81" y="173"/>
                      <a:pt x="107" y="173"/>
                    </a:cubicBezTo>
                    <a:lnTo>
                      <a:pt x="147" y="173"/>
                    </a:lnTo>
                    <a:cubicBezTo>
                      <a:pt x="254" y="147"/>
                      <a:pt x="227" y="0"/>
                      <a:pt x="134"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1"/>
              <p:cNvSpPr/>
              <p:nvPr/>
            </p:nvSpPr>
            <p:spPr>
              <a:xfrm>
                <a:off x="3244775" y="3511525"/>
                <a:ext cx="6725" cy="6350"/>
              </a:xfrm>
              <a:custGeom>
                <a:rect b="b" l="l" r="r" t="t"/>
                <a:pathLst>
                  <a:path extrusionOk="0" h="254" w="269">
                    <a:moveTo>
                      <a:pt x="148" y="0"/>
                    </a:moveTo>
                    <a:cubicBezTo>
                      <a:pt x="121" y="0"/>
                      <a:pt x="108" y="13"/>
                      <a:pt x="94" y="13"/>
                    </a:cubicBezTo>
                    <a:cubicBezTo>
                      <a:pt x="54" y="40"/>
                      <a:pt x="14" y="67"/>
                      <a:pt x="1" y="120"/>
                    </a:cubicBezTo>
                    <a:cubicBezTo>
                      <a:pt x="1" y="161"/>
                      <a:pt x="1" y="200"/>
                      <a:pt x="41" y="227"/>
                    </a:cubicBezTo>
                    <a:cubicBezTo>
                      <a:pt x="67" y="241"/>
                      <a:pt x="81" y="254"/>
                      <a:pt x="108" y="254"/>
                    </a:cubicBezTo>
                    <a:cubicBezTo>
                      <a:pt x="135" y="254"/>
                      <a:pt x="174" y="227"/>
                      <a:pt x="201" y="214"/>
                    </a:cubicBezTo>
                    <a:cubicBezTo>
                      <a:pt x="255" y="188"/>
                      <a:pt x="268" y="134"/>
                      <a:pt x="255" y="81"/>
                    </a:cubicBezTo>
                    <a:cubicBezTo>
                      <a:pt x="255" y="67"/>
                      <a:pt x="242" y="54"/>
                      <a:pt x="228" y="40"/>
                    </a:cubicBezTo>
                    <a:cubicBezTo>
                      <a:pt x="215" y="13"/>
                      <a:pt x="174" y="0"/>
                      <a:pt x="148"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1"/>
              <p:cNvSpPr/>
              <p:nvPr/>
            </p:nvSpPr>
            <p:spPr>
              <a:xfrm>
                <a:off x="3258150" y="3506850"/>
                <a:ext cx="9725" cy="8700"/>
              </a:xfrm>
              <a:custGeom>
                <a:rect b="b" l="l" r="r" t="t"/>
                <a:pathLst>
                  <a:path extrusionOk="0" h="348" w="389">
                    <a:moveTo>
                      <a:pt x="201" y="0"/>
                    </a:moveTo>
                    <a:cubicBezTo>
                      <a:pt x="174" y="0"/>
                      <a:pt x="135" y="13"/>
                      <a:pt x="108" y="27"/>
                    </a:cubicBezTo>
                    <a:cubicBezTo>
                      <a:pt x="81" y="40"/>
                      <a:pt x="67" y="54"/>
                      <a:pt x="41" y="80"/>
                    </a:cubicBezTo>
                    <a:cubicBezTo>
                      <a:pt x="14" y="120"/>
                      <a:pt x="1" y="161"/>
                      <a:pt x="1" y="187"/>
                    </a:cubicBezTo>
                    <a:cubicBezTo>
                      <a:pt x="41" y="241"/>
                      <a:pt x="67" y="280"/>
                      <a:pt x="108" y="334"/>
                    </a:cubicBezTo>
                    <a:cubicBezTo>
                      <a:pt x="135" y="348"/>
                      <a:pt x="148" y="348"/>
                      <a:pt x="174" y="348"/>
                    </a:cubicBezTo>
                    <a:lnTo>
                      <a:pt x="242" y="348"/>
                    </a:lnTo>
                    <a:cubicBezTo>
                      <a:pt x="335" y="321"/>
                      <a:pt x="388" y="214"/>
                      <a:pt x="362" y="134"/>
                    </a:cubicBezTo>
                    <a:cubicBezTo>
                      <a:pt x="349" y="54"/>
                      <a:pt x="268" y="0"/>
                      <a:pt x="201"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1"/>
              <p:cNvSpPr/>
              <p:nvPr/>
            </p:nvSpPr>
            <p:spPr>
              <a:xfrm>
                <a:off x="3258150" y="3511525"/>
                <a:ext cx="2700" cy="3675"/>
              </a:xfrm>
              <a:custGeom>
                <a:rect b="b" l="l" r="r" t="t"/>
                <a:pathLst>
                  <a:path extrusionOk="0" h="147" w="108">
                    <a:moveTo>
                      <a:pt x="1" y="0"/>
                    </a:moveTo>
                    <a:cubicBezTo>
                      <a:pt x="1" y="54"/>
                      <a:pt x="28" y="107"/>
                      <a:pt x="67" y="134"/>
                    </a:cubicBezTo>
                    <a:cubicBezTo>
                      <a:pt x="81" y="134"/>
                      <a:pt x="94" y="147"/>
                      <a:pt x="108" y="147"/>
                    </a:cubicBezTo>
                    <a:cubicBezTo>
                      <a:pt x="67" y="93"/>
                      <a:pt x="41" y="54"/>
                      <a:pt x="1"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1"/>
              <p:cNvSpPr/>
              <p:nvPr/>
            </p:nvSpPr>
            <p:spPr>
              <a:xfrm>
                <a:off x="3254150" y="3501500"/>
                <a:ext cx="7375" cy="5375"/>
              </a:xfrm>
              <a:custGeom>
                <a:rect b="b" l="l" r="r" t="t"/>
                <a:pathLst>
                  <a:path extrusionOk="0" h="215" w="295">
                    <a:moveTo>
                      <a:pt x="147" y="0"/>
                    </a:moveTo>
                    <a:cubicBezTo>
                      <a:pt x="120" y="0"/>
                      <a:pt x="94" y="0"/>
                      <a:pt x="67" y="13"/>
                    </a:cubicBezTo>
                    <a:cubicBezTo>
                      <a:pt x="0" y="54"/>
                      <a:pt x="0" y="161"/>
                      <a:pt x="67" y="200"/>
                    </a:cubicBezTo>
                    <a:cubicBezTo>
                      <a:pt x="94" y="214"/>
                      <a:pt x="120" y="214"/>
                      <a:pt x="147" y="214"/>
                    </a:cubicBezTo>
                    <a:lnTo>
                      <a:pt x="188" y="214"/>
                    </a:lnTo>
                    <a:cubicBezTo>
                      <a:pt x="295" y="187"/>
                      <a:pt x="295" y="27"/>
                      <a:pt x="188"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11"/>
            <p:cNvGrpSpPr/>
            <p:nvPr/>
          </p:nvGrpSpPr>
          <p:grpSpPr>
            <a:xfrm>
              <a:off x="5743088" y="2826000"/>
              <a:ext cx="347275" cy="1485900"/>
              <a:chOff x="4673175" y="1671175"/>
              <a:chExt cx="347275" cy="1485900"/>
            </a:xfrm>
          </p:grpSpPr>
          <p:sp>
            <p:nvSpPr>
              <p:cNvPr id="1595" name="Google Shape;1595;p11"/>
              <p:cNvSpPr/>
              <p:nvPr/>
            </p:nvSpPr>
            <p:spPr>
              <a:xfrm>
                <a:off x="4829475" y="2679550"/>
                <a:ext cx="156300" cy="156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1"/>
              <p:cNvSpPr/>
              <p:nvPr/>
            </p:nvSpPr>
            <p:spPr>
              <a:xfrm>
                <a:off x="4673175" y="2468500"/>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1"/>
              <p:cNvSpPr/>
              <p:nvPr/>
            </p:nvSpPr>
            <p:spPr>
              <a:xfrm>
                <a:off x="4829475" y="2171450"/>
                <a:ext cx="156300" cy="156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1"/>
              <p:cNvSpPr/>
              <p:nvPr/>
            </p:nvSpPr>
            <p:spPr>
              <a:xfrm>
                <a:off x="4918150" y="1882250"/>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1"/>
              <p:cNvSpPr/>
              <p:nvPr/>
            </p:nvSpPr>
            <p:spPr>
              <a:xfrm>
                <a:off x="4727175" y="1671175"/>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1"/>
              <p:cNvSpPr/>
              <p:nvPr/>
            </p:nvSpPr>
            <p:spPr>
              <a:xfrm>
                <a:off x="4918150" y="3054775"/>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1" name="Google Shape;1601;p11"/>
          <p:cNvGrpSpPr/>
          <p:nvPr/>
        </p:nvGrpSpPr>
        <p:grpSpPr>
          <a:xfrm>
            <a:off x="6675124" y="2588316"/>
            <a:ext cx="871408" cy="909690"/>
            <a:chOff x="6546149" y="2584466"/>
            <a:chExt cx="871408" cy="909690"/>
          </a:xfrm>
        </p:grpSpPr>
        <p:grpSp>
          <p:nvGrpSpPr>
            <p:cNvPr id="1602" name="Google Shape;1602;p11"/>
            <p:cNvGrpSpPr/>
            <p:nvPr/>
          </p:nvGrpSpPr>
          <p:grpSpPr>
            <a:xfrm>
              <a:off x="6740029" y="3120703"/>
              <a:ext cx="677528" cy="373453"/>
              <a:chOff x="3199625" y="3456100"/>
              <a:chExt cx="250825" cy="138275"/>
            </a:xfrm>
          </p:grpSpPr>
          <p:sp>
            <p:nvSpPr>
              <p:cNvPr id="1603" name="Google Shape;1603;p11"/>
              <p:cNvSpPr/>
              <p:nvPr/>
            </p:nvSpPr>
            <p:spPr>
              <a:xfrm>
                <a:off x="3252150" y="3478300"/>
                <a:ext cx="85625" cy="22550"/>
              </a:xfrm>
              <a:custGeom>
                <a:rect b="b" l="l" r="r" t="t"/>
                <a:pathLst>
                  <a:path extrusionOk="0" h="902" w="3425">
                    <a:moveTo>
                      <a:pt x="1589" y="1"/>
                    </a:moveTo>
                    <a:cubicBezTo>
                      <a:pt x="1119" y="1"/>
                      <a:pt x="671" y="80"/>
                      <a:pt x="468" y="192"/>
                    </a:cubicBezTo>
                    <a:cubicBezTo>
                      <a:pt x="147" y="379"/>
                      <a:pt x="0" y="861"/>
                      <a:pt x="0" y="861"/>
                    </a:cubicBezTo>
                    <a:lnTo>
                      <a:pt x="0" y="874"/>
                    </a:lnTo>
                    <a:cubicBezTo>
                      <a:pt x="187" y="794"/>
                      <a:pt x="375" y="727"/>
                      <a:pt x="562" y="673"/>
                    </a:cubicBezTo>
                    <a:cubicBezTo>
                      <a:pt x="842" y="580"/>
                      <a:pt x="1124" y="527"/>
                      <a:pt x="1391" y="513"/>
                    </a:cubicBezTo>
                    <a:cubicBezTo>
                      <a:pt x="1445" y="506"/>
                      <a:pt x="1495" y="503"/>
                      <a:pt x="1545" y="503"/>
                    </a:cubicBezTo>
                    <a:cubicBezTo>
                      <a:pt x="1595" y="503"/>
                      <a:pt x="1645" y="506"/>
                      <a:pt x="1698" y="513"/>
                    </a:cubicBezTo>
                    <a:cubicBezTo>
                      <a:pt x="2019" y="527"/>
                      <a:pt x="2314" y="566"/>
                      <a:pt x="2581" y="634"/>
                    </a:cubicBezTo>
                    <a:cubicBezTo>
                      <a:pt x="2902" y="700"/>
                      <a:pt x="3184" y="794"/>
                      <a:pt x="3425" y="901"/>
                    </a:cubicBezTo>
                    <a:cubicBezTo>
                      <a:pt x="3344" y="794"/>
                      <a:pt x="3036" y="379"/>
                      <a:pt x="2756" y="232"/>
                    </a:cubicBezTo>
                    <a:cubicBezTo>
                      <a:pt x="2462" y="67"/>
                      <a:pt x="2017" y="1"/>
                      <a:pt x="158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1"/>
              <p:cNvSpPr/>
              <p:nvPr/>
            </p:nvSpPr>
            <p:spPr>
              <a:xfrm>
                <a:off x="3286925" y="3490875"/>
                <a:ext cx="54875" cy="89550"/>
              </a:xfrm>
              <a:custGeom>
                <a:rect b="b" l="l" r="r" t="t"/>
                <a:pathLst>
                  <a:path extrusionOk="0" h="3582" w="2195">
                    <a:moveTo>
                      <a:pt x="154" y="0"/>
                    </a:moveTo>
                    <a:cubicBezTo>
                      <a:pt x="104" y="0"/>
                      <a:pt x="54" y="3"/>
                      <a:pt x="0" y="10"/>
                    </a:cubicBezTo>
                    <a:cubicBezTo>
                      <a:pt x="67" y="77"/>
                      <a:pt x="589" y="679"/>
                      <a:pt x="723" y="1535"/>
                    </a:cubicBezTo>
                    <a:cubicBezTo>
                      <a:pt x="910" y="2779"/>
                      <a:pt x="509" y="3461"/>
                      <a:pt x="428" y="3582"/>
                    </a:cubicBezTo>
                    <a:cubicBezTo>
                      <a:pt x="562" y="3568"/>
                      <a:pt x="696" y="3555"/>
                      <a:pt x="803" y="3541"/>
                    </a:cubicBezTo>
                    <a:cubicBezTo>
                      <a:pt x="1017" y="3488"/>
                      <a:pt x="1231" y="3434"/>
                      <a:pt x="1431" y="3368"/>
                    </a:cubicBezTo>
                    <a:cubicBezTo>
                      <a:pt x="2194" y="1722"/>
                      <a:pt x="1190" y="157"/>
                      <a:pt x="1190" y="157"/>
                    </a:cubicBezTo>
                    <a:lnTo>
                      <a:pt x="1190" y="131"/>
                    </a:lnTo>
                    <a:cubicBezTo>
                      <a:pt x="923" y="63"/>
                      <a:pt x="628" y="24"/>
                      <a:pt x="307" y="10"/>
                    </a:cubicBezTo>
                    <a:cubicBezTo>
                      <a:pt x="254" y="3"/>
                      <a:pt x="204" y="0"/>
                      <a:pt x="154"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1"/>
              <p:cNvSpPr/>
              <p:nvPr/>
            </p:nvSpPr>
            <p:spPr>
              <a:xfrm>
                <a:off x="3316675" y="3494125"/>
                <a:ext cx="59550" cy="80950"/>
              </a:xfrm>
              <a:custGeom>
                <a:rect b="b" l="l" r="r" t="t"/>
                <a:pathLst>
                  <a:path extrusionOk="0" h="3238" w="2382">
                    <a:moveTo>
                      <a:pt x="0" y="1"/>
                    </a:moveTo>
                    <a:lnTo>
                      <a:pt x="0" y="27"/>
                    </a:lnTo>
                    <a:cubicBezTo>
                      <a:pt x="0" y="27"/>
                      <a:pt x="1004" y="1592"/>
                      <a:pt x="241" y="3238"/>
                    </a:cubicBezTo>
                    <a:cubicBezTo>
                      <a:pt x="1218" y="2930"/>
                      <a:pt x="1926" y="2395"/>
                      <a:pt x="2221" y="1993"/>
                    </a:cubicBezTo>
                    <a:cubicBezTo>
                      <a:pt x="2328" y="1859"/>
                      <a:pt x="2381" y="1726"/>
                      <a:pt x="2368" y="1645"/>
                    </a:cubicBezTo>
                    <a:cubicBezTo>
                      <a:pt x="2368" y="1565"/>
                      <a:pt x="2315" y="1445"/>
                      <a:pt x="2208" y="1312"/>
                    </a:cubicBezTo>
                    <a:cubicBezTo>
                      <a:pt x="1994" y="991"/>
                      <a:pt x="1552" y="575"/>
                      <a:pt x="844" y="268"/>
                    </a:cubicBezTo>
                    <a:cubicBezTo>
                      <a:pt x="603" y="161"/>
                      <a:pt x="321" y="67"/>
                      <a:pt x="0"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1"/>
              <p:cNvSpPr/>
              <p:nvPr/>
            </p:nvSpPr>
            <p:spPr>
              <a:xfrm>
                <a:off x="3266175" y="3491100"/>
                <a:ext cx="43500" cy="89550"/>
              </a:xfrm>
              <a:custGeom>
                <a:rect b="b" l="l" r="r" t="t"/>
                <a:pathLst>
                  <a:path extrusionOk="0" h="3582" w="1740">
                    <a:moveTo>
                      <a:pt x="830" y="1"/>
                    </a:moveTo>
                    <a:cubicBezTo>
                      <a:pt x="563" y="15"/>
                      <a:pt x="281" y="68"/>
                      <a:pt x="1" y="161"/>
                    </a:cubicBezTo>
                    <a:cubicBezTo>
                      <a:pt x="41" y="202"/>
                      <a:pt x="736" y="817"/>
                      <a:pt x="790" y="1900"/>
                    </a:cubicBezTo>
                    <a:cubicBezTo>
                      <a:pt x="816" y="2743"/>
                      <a:pt x="362" y="3425"/>
                      <a:pt x="269" y="3559"/>
                    </a:cubicBezTo>
                    <a:cubicBezTo>
                      <a:pt x="482" y="3575"/>
                      <a:pt x="690" y="3581"/>
                      <a:pt x="883" y="3581"/>
                    </a:cubicBezTo>
                    <a:cubicBezTo>
                      <a:pt x="1017" y="3581"/>
                      <a:pt x="1143" y="3578"/>
                      <a:pt x="1258" y="3573"/>
                    </a:cubicBezTo>
                    <a:cubicBezTo>
                      <a:pt x="1339" y="3452"/>
                      <a:pt x="1740" y="2770"/>
                      <a:pt x="1553" y="1526"/>
                    </a:cubicBezTo>
                    <a:cubicBezTo>
                      <a:pt x="1419" y="670"/>
                      <a:pt x="897" y="68"/>
                      <a:pt x="830"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1"/>
              <p:cNvSpPr/>
              <p:nvPr/>
            </p:nvSpPr>
            <p:spPr>
              <a:xfrm>
                <a:off x="3248125" y="3495125"/>
                <a:ext cx="38825" cy="84950"/>
              </a:xfrm>
              <a:custGeom>
                <a:rect b="b" l="l" r="r" t="t"/>
                <a:pathLst>
                  <a:path extrusionOk="0" h="3398" w="1553">
                    <a:moveTo>
                      <a:pt x="723" y="0"/>
                    </a:moveTo>
                    <a:cubicBezTo>
                      <a:pt x="536" y="54"/>
                      <a:pt x="348" y="121"/>
                      <a:pt x="161" y="201"/>
                    </a:cubicBezTo>
                    <a:lnTo>
                      <a:pt x="1" y="282"/>
                    </a:lnTo>
                    <a:lnTo>
                      <a:pt x="14" y="282"/>
                    </a:lnTo>
                    <a:cubicBezTo>
                      <a:pt x="14" y="282"/>
                      <a:pt x="1552" y="1258"/>
                      <a:pt x="361" y="3305"/>
                    </a:cubicBezTo>
                    <a:lnTo>
                      <a:pt x="361" y="3332"/>
                    </a:lnTo>
                    <a:cubicBezTo>
                      <a:pt x="575" y="3358"/>
                      <a:pt x="789" y="3385"/>
                      <a:pt x="991" y="3398"/>
                    </a:cubicBezTo>
                    <a:cubicBezTo>
                      <a:pt x="1084" y="3264"/>
                      <a:pt x="1538" y="2582"/>
                      <a:pt x="1512" y="1739"/>
                    </a:cubicBezTo>
                    <a:cubicBezTo>
                      <a:pt x="1458" y="656"/>
                      <a:pt x="763" y="41"/>
                      <a:pt x="723"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1"/>
              <p:cNvSpPr/>
              <p:nvPr/>
            </p:nvSpPr>
            <p:spPr>
              <a:xfrm>
                <a:off x="3371200" y="3456100"/>
                <a:ext cx="79250" cy="134425"/>
              </a:xfrm>
              <a:custGeom>
                <a:rect b="b" l="l" r="r" t="t"/>
                <a:pathLst>
                  <a:path extrusionOk="0" h="5377" w="3170">
                    <a:moveTo>
                      <a:pt x="2279" y="1"/>
                    </a:moveTo>
                    <a:cubicBezTo>
                      <a:pt x="2025" y="1"/>
                      <a:pt x="1413" y="465"/>
                      <a:pt x="749" y="1053"/>
                    </a:cubicBezTo>
                    <a:cubicBezTo>
                      <a:pt x="0" y="1695"/>
                      <a:pt x="27" y="2658"/>
                      <a:pt x="27" y="2833"/>
                    </a:cubicBezTo>
                    <a:cubicBezTo>
                      <a:pt x="134" y="2966"/>
                      <a:pt x="187" y="3086"/>
                      <a:pt x="187" y="3166"/>
                    </a:cubicBezTo>
                    <a:cubicBezTo>
                      <a:pt x="200" y="3247"/>
                      <a:pt x="147" y="3380"/>
                      <a:pt x="40" y="3514"/>
                    </a:cubicBezTo>
                    <a:cubicBezTo>
                      <a:pt x="538" y="5127"/>
                      <a:pt x="1954" y="5377"/>
                      <a:pt x="2674" y="5377"/>
                    </a:cubicBezTo>
                    <a:cubicBezTo>
                      <a:pt x="2921" y="5377"/>
                      <a:pt x="3086" y="5347"/>
                      <a:pt x="3103" y="5333"/>
                    </a:cubicBezTo>
                    <a:cubicBezTo>
                      <a:pt x="3170" y="5280"/>
                      <a:pt x="2983" y="4451"/>
                      <a:pt x="2421" y="3728"/>
                    </a:cubicBezTo>
                    <a:cubicBezTo>
                      <a:pt x="1944" y="3099"/>
                      <a:pt x="1263" y="3059"/>
                      <a:pt x="1095" y="3059"/>
                    </a:cubicBezTo>
                    <a:cubicBezTo>
                      <a:pt x="1070" y="3059"/>
                      <a:pt x="1056" y="3059"/>
                      <a:pt x="1056" y="3059"/>
                    </a:cubicBezTo>
                    <a:cubicBezTo>
                      <a:pt x="2729" y="2712"/>
                      <a:pt x="2474" y="357"/>
                      <a:pt x="2394" y="77"/>
                    </a:cubicBezTo>
                    <a:cubicBezTo>
                      <a:pt x="2377" y="25"/>
                      <a:pt x="2337" y="1"/>
                      <a:pt x="2279"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1"/>
              <p:cNvSpPr/>
              <p:nvPr/>
            </p:nvSpPr>
            <p:spPr>
              <a:xfrm>
                <a:off x="3199975" y="3502150"/>
                <a:ext cx="86975" cy="76275"/>
              </a:xfrm>
              <a:custGeom>
                <a:rect b="b" l="l" r="r" t="t"/>
                <a:pathLst>
                  <a:path extrusionOk="0" h="3051" w="3479">
                    <a:moveTo>
                      <a:pt x="1927" y="1"/>
                    </a:moveTo>
                    <a:cubicBezTo>
                      <a:pt x="869" y="522"/>
                      <a:pt x="0" y="1378"/>
                      <a:pt x="13" y="1967"/>
                    </a:cubicBezTo>
                    <a:cubicBezTo>
                      <a:pt x="40" y="2515"/>
                      <a:pt x="1151" y="2876"/>
                      <a:pt x="2287" y="3051"/>
                    </a:cubicBezTo>
                    <a:lnTo>
                      <a:pt x="2287" y="3024"/>
                    </a:lnTo>
                    <a:cubicBezTo>
                      <a:pt x="3478" y="977"/>
                      <a:pt x="1940" y="1"/>
                      <a:pt x="1940"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1"/>
              <p:cNvSpPr/>
              <p:nvPr/>
            </p:nvSpPr>
            <p:spPr>
              <a:xfrm>
                <a:off x="3221700" y="3532925"/>
                <a:ext cx="7375" cy="7375"/>
              </a:xfrm>
              <a:custGeom>
                <a:rect b="b" l="l" r="r" t="t"/>
                <a:pathLst>
                  <a:path extrusionOk="0" h="295" w="295">
                    <a:moveTo>
                      <a:pt x="148" y="0"/>
                    </a:moveTo>
                    <a:cubicBezTo>
                      <a:pt x="68" y="0"/>
                      <a:pt x="0" y="67"/>
                      <a:pt x="0" y="147"/>
                    </a:cubicBezTo>
                    <a:cubicBezTo>
                      <a:pt x="0" y="227"/>
                      <a:pt x="68" y="295"/>
                      <a:pt x="148" y="295"/>
                    </a:cubicBezTo>
                    <a:cubicBezTo>
                      <a:pt x="228" y="295"/>
                      <a:pt x="295" y="227"/>
                      <a:pt x="295" y="147"/>
                    </a:cubicBezTo>
                    <a:cubicBezTo>
                      <a:pt x="295" y="67"/>
                      <a:pt x="228" y="0"/>
                      <a:pt x="148" y="0"/>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1"/>
              <p:cNvSpPr/>
              <p:nvPr/>
            </p:nvSpPr>
            <p:spPr>
              <a:xfrm>
                <a:off x="3233725" y="3530925"/>
                <a:ext cx="17775" cy="17725"/>
              </a:xfrm>
              <a:custGeom>
                <a:rect b="b" l="l" r="r" t="t"/>
                <a:pathLst>
                  <a:path extrusionOk="0" h="709" w="711">
                    <a:moveTo>
                      <a:pt x="349" y="0"/>
                    </a:moveTo>
                    <a:cubicBezTo>
                      <a:pt x="161" y="0"/>
                      <a:pt x="1" y="161"/>
                      <a:pt x="1" y="361"/>
                    </a:cubicBezTo>
                    <a:cubicBezTo>
                      <a:pt x="1" y="548"/>
                      <a:pt x="161" y="709"/>
                      <a:pt x="349" y="709"/>
                    </a:cubicBezTo>
                    <a:cubicBezTo>
                      <a:pt x="550" y="709"/>
                      <a:pt x="710" y="548"/>
                      <a:pt x="710" y="361"/>
                    </a:cubicBezTo>
                    <a:cubicBezTo>
                      <a:pt x="710" y="161"/>
                      <a:pt x="550" y="0"/>
                      <a:pt x="349" y="0"/>
                    </a:cubicBezTo>
                    <a:close/>
                  </a:path>
                </a:pathLst>
              </a:custGeom>
              <a:solidFill>
                <a:srgbClr val="EA60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1"/>
              <p:cNvSpPr/>
              <p:nvPr/>
            </p:nvSpPr>
            <p:spPr>
              <a:xfrm>
                <a:off x="3288925" y="3557675"/>
                <a:ext cx="46750" cy="36700"/>
              </a:xfrm>
              <a:custGeom>
                <a:rect b="b" l="l" r="r" t="t"/>
                <a:pathLst>
                  <a:path extrusionOk="0" h="1468" w="1870">
                    <a:moveTo>
                      <a:pt x="433" y="1"/>
                    </a:moveTo>
                    <a:cubicBezTo>
                      <a:pt x="363" y="1"/>
                      <a:pt x="294" y="9"/>
                      <a:pt x="227" y="27"/>
                    </a:cubicBezTo>
                    <a:cubicBezTo>
                      <a:pt x="1" y="93"/>
                      <a:pt x="188" y="1204"/>
                      <a:pt x="589" y="1377"/>
                    </a:cubicBezTo>
                    <a:cubicBezTo>
                      <a:pt x="738" y="1441"/>
                      <a:pt x="889" y="1468"/>
                      <a:pt x="1032" y="1468"/>
                    </a:cubicBezTo>
                    <a:cubicBezTo>
                      <a:pt x="1491" y="1468"/>
                      <a:pt x="1870" y="1194"/>
                      <a:pt x="1859" y="990"/>
                    </a:cubicBezTo>
                    <a:cubicBezTo>
                      <a:pt x="1848" y="736"/>
                      <a:pt x="1092" y="1"/>
                      <a:pt x="433"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1"/>
              <p:cNvSpPr/>
              <p:nvPr/>
            </p:nvSpPr>
            <p:spPr>
              <a:xfrm>
                <a:off x="3199625" y="3539800"/>
                <a:ext cx="41500" cy="13875"/>
              </a:xfrm>
              <a:custGeom>
                <a:rect b="b" l="l" r="r" t="t"/>
                <a:pathLst>
                  <a:path extrusionOk="0" h="555" w="1660">
                    <a:moveTo>
                      <a:pt x="1633" y="0"/>
                    </a:moveTo>
                    <a:cubicBezTo>
                      <a:pt x="1624" y="0"/>
                      <a:pt x="1615" y="6"/>
                      <a:pt x="1606" y="6"/>
                    </a:cubicBezTo>
                    <a:cubicBezTo>
                      <a:pt x="1606" y="6"/>
                      <a:pt x="1593" y="32"/>
                      <a:pt x="1552" y="59"/>
                    </a:cubicBezTo>
                    <a:cubicBezTo>
                      <a:pt x="1525" y="100"/>
                      <a:pt x="1472" y="139"/>
                      <a:pt x="1418" y="193"/>
                    </a:cubicBezTo>
                    <a:cubicBezTo>
                      <a:pt x="1379" y="220"/>
                      <a:pt x="1352" y="247"/>
                      <a:pt x="1311" y="260"/>
                    </a:cubicBezTo>
                    <a:cubicBezTo>
                      <a:pt x="1272" y="287"/>
                      <a:pt x="1231" y="314"/>
                      <a:pt x="1178" y="327"/>
                    </a:cubicBezTo>
                    <a:cubicBezTo>
                      <a:pt x="1138" y="354"/>
                      <a:pt x="1097" y="367"/>
                      <a:pt x="1044" y="380"/>
                    </a:cubicBezTo>
                    <a:cubicBezTo>
                      <a:pt x="1017" y="394"/>
                      <a:pt x="990" y="394"/>
                      <a:pt x="964" y="407"/>
                    </a:cubicBezTo>
                    <a:lnTo>
                      <a:pt x="924" y="407"/>
                    </a:lnTo>
                    <a:lnTo>
                      <a:pt x="883" y="421"/>
                    </a:lnTo>
                    <a:cubicBezTo>
                      <a:pt x="830" y="421"/>
                      <a:pt x="776" y="434"/>
                      <a:pt x="737" y="448"/>
                    </a:cubicBezTo>
                    <a:cubicBezTo>
                      <a:pt x="683" y="448"/>
                      <a:pt x="630" y="448"/>
                      <a:pt x="576" y="461"/>
                    </a:cubicBezTo>
                    <a:lnTo>
                      <a:pt x="309" y="461"/>
                    </a:lnTo>
                    <a:cubicBezTo>
                      <a:pt x="229" y="461"/>
                      <a:pt x="161" y="448"/>
                      <a:pt x="108" y="448"/>
                    </a:cubicBezTo>
                    <a:cubicBezTo>
                      <a:pt x="68" y="434"/>
                      <a:pt x="41" y="434"/>
                      <a:pt x="41" y="434"/>
                    </a:cubicBezTo>
                    <a:cubicBezTo>
                      <a:pt x="27" y="434"/>
                      <a:pt x="14" y="434"/>
                      <a:pt x="1" y="448"/>
                    </a:cubicBezTo>
                    <a:cubicBezTo>
                      <a:pt x="1" y="461"/>
                      <a:pt x="14" y="487"/>
                      <a:pt x="27" y="487"/>
                    </a:cubicBezTo>
                    <a:cubicBezTo>
                      <a:pt x="27" y="487"/>
                      <a:pt x="54" y="501"/>
                      <a:pt x="95" y="501"/>
                    </a:cubicBezTo>
                    <a:cubicBezTo>
                      <a:pt x="148" y="514"/>
                      <a:pt x="215" y="528"/>
                      <a:pt x="295" y="541"/>
                    </a:cubicBezTo>
                    <a:cubicBezTo>
                      <a:pt x="375" y="541"/>
                      <a:pt x="482" y="555"/>
                      <a:pt x="576" y="555"/>
                    </a:cubicBezTo>
                    <a:cubicBezTo>
                      <a:pt x="630" y="541"/>
                      <a:pt x="683" y="541"/>
                      <a:pt x="737" y="541"/>
                    </a:cubicBezTo>
                    <a:cubicBezTo>
                      <a:pt x="790" y="528"/>
                      <a:pt x="857" y="528"/>
                      <a:pt x="910" y="514"/>
                    </a:cubicBezTo>
                    <a:lnTo>
                      <a:pt x="951" y="514"/>
                    </a:lnTo>
                    <a:cubicBezTo>
                      <a:pt x="964" y="501"/>
                      <a:pt x="978" y="501"/>
                      <a:pt x="990" y="501"/>
                    </a:cubicBezTo>
                    <a:cubicBezTo>
                      <a:pt x="1017" y="487"/>
                      <a:pt x="1044" y="487"/>
                      <a:pt x="1071" y="474"/>
                    </a:cubicBezTo>
                    <a:cubicBezTo>
                      <a:pt x="1124" y="461"/>
                      <a:pt x="1178" y="434"/>
                      <a:pt x="1218" y="421"/>
                    </a:cubicBezTo>
                    <a:cubicBezTo>
                      <a:pt x="1272" y="394"/>
                      <a:pt x="1311" y="367"/>
                      <a:pt x="1352" y="341"/>
                    </a:cubicBezTo>
                    <a:cubicBezTo>
                      <a:pt x="1392" y="314"/>
                      <a:pt x="1432" y="287"/>
                      <a:pt x="1459" y="260"/>
                    </a:cubicBezTo>
                    <a:cubicBezTo>
                      <a:pt x="1499" y="234"/>
                      <a:pt x="1525" y="193"/>
                      <a:pt x="1552" y="180"/>
                    </a:cubicBezTo>
                    <a:cubicBezTo>
                      <a:pt x="1566" y="153"/>
                      <a:pt x="1593" y="127"/>
                      <a:pt x="1606" y="113"/>
                    </a:cubicBezTo>
                    <a:cubicBezTo>
                      <a:pt x="1632" y="73"/>
                      <a:pt x="1646" y="46"/>
                      <a:pt x="1646" y="46"/>
                    </a:cubicBezTo>
                    <a:cubicBezTo>
                      <a:pt x="1659" y="32"/>
                      <a:pt x="1646" y="20"/>
                      <a:pt x="1646" y="6"/>
                    </a:cubicBezTo>
                    <a:cubicBezTo>
                      <a:pt x="1642" y="1"/>
                      <a:pt x="1637" y="0"/>
                      <a:pt x="1633" y="0"/>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1"/>
              <p:cNvSpPr/>
              <p:nvPr/>
            </p:nvSpPr>
            <p:spPr>
              <a:xfrm>
                <a:off x="3295925" y="3565225"/>
                <a:ext cx="8050" cy="16200"/>
              </a:xfrm>
              <a:custGeom>
                <a:rect b="b" l="l" r="r" t="t"/>
                <a:pathLst>
                  <a:path extrusionOk="0" h="648" w="322">
                    <a:moveTo>
                      <a:pt x="65" y="0"/>
                    </a:moveTo>
                    <a:cubicBezTo>
                      <a:pt x="60" y="0"/>
                      <a:pt x="51" y="9"/>
                      <a:pt x="42" y="19"/>
                    </a:cubicBezTo>
                    <a:cubicBezTo>
                      <a:pt x="1" y="112"/>
                      <a:pt x="42" y="246"/>
                      <a:pt x="68" y="353"/>
                    </a:cubicBezTo>
                    <a:cubicBezTo>
                      <a:pt x="95" y="460"/>
                      <a:pt x="135" y="608"/>
                      <a:pt x="256" y="647"/>
                    </a:cubicBezTo>
                    <a:cubicBezTo>
                      <a:pt x="282" y="647"/>
                      <a:pt x="309" y="621"/>
                      <a:pt x="309" y="594"/>
                    </a:cubicBezTo>
                    <a:cubicBezTo>
                      <a:pt x="322" y="487"/>
                      <a:pt x="242" y="380"/>
                      <a:pt x="215" y="273"/>
                    </a:cubicBezTo>
                    <a:cubicBezTo>
                      <a:pt x="175" y="180"/>
                      <a:pt x="149" y="73"/>
                      <a:pt x="68" y="5"/>
                    </a:cubicBezTo>
                    <a:cubicBezTo>
                      <a:pt x="68" y="2"/>
                      <a:pt x="67" y="0"/>
                      <a:pt x="65"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1"/>
              <p:cNvSpPr/>
              <p:nvPr/>
            </p:nvSpPr>
            <p:spPr>
              <a:xfrm>
                <a:off x="3301950" y="3565025"/>
                <a:ext cx="13750" cy="15325"/>
              </a:xfrm>
              <a:custGeom>
                <a:rect b="b" l="l" r="r" t="t"/>
                <a:pathLst>
                  <a:path extrusionOk="0" h="613" w="550">
                    <a:moveTo>
                      <a:pt x="54" y="0"/>
                    </a:moveTo>
                    <a:cubicBezTo>
                      <a:pt x="15" y="0"/>
                      <a:pt x="1" y="27"/>
                      <a:pt x="1" y="54"/>
                    </a:cubicBezTo>
                    <a:cubicBezTo>
                      <a:pt x="15" y="174"/>
                      <a:pt x="122" y="268"/>
                      <a:pt x="188" y="348"/>
                    </a:cubicBezTo>
                    <a:cubicBezTo>
                      <a:pt x="268" y="441"/>
                      <a:pt x="349" y="548"/>
                      <a:pt x="456" y="602"/>
                    </a:cubicBezTo>
                    <a:cubicBezTo>
                      <a:pt x="466" y="609"/>
                      <a:pt x="478" y="612"/>
                      <a:pt x="490" y="612"/>
                    </a:cubicBezTo>
                    <a:cubicBezTo>
                      <a:pt x="521" y="612"/>
                      <a:pt x="550" y="588"/>
                      <a:pt x="550" y="548"/>
                    </a:cubicBezTo>
                    <a:cubicBezTo>
                      <a:pt x="536" y="429"/>
                      <a:pt x="443" y="322"/>
                      <a:pt x="362" y="241"/>
                    </a:cubicBezTo>
                    <a:cubicBezTo>
                      <a:pt x="282" y="147"/>
                      <a:pt x="175" y="27"/>
                      <a:pt x="54"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1"/>
              <p:cNvSpPr/>
              <p:nvPr/>
            </p:nvSpPr>
            <p:spPr>
              <a:xfrm>
                <a:off x="3307650" y="3564075"/>
                <a:ext cx="12725" cy="9000"/>
              </a:xfrm>
              <a:custGeom>
                <a:rect b="b" l="l" r="r" t="t"/>
                <a:pathLst>
                  <a:path extrusionOk="0" h="360" w="509">
                    <a:moveTo>
                      <a:pt x="99" y="1"/>
                    </a:moveTo>
                    <a:cubicBezTo>
                      <a:pt x="71" y="1"/>
                      <a:pt x="42" y="4"/>
                      <a:pt x="13" y="12"/>
                    </a:cubicBezTo>
                    <a:cubicBezTo>
                      <a:pt x="1" y="25"/>
                      <a:pt x="1" y="25"/>
                      <a:pt x="1" y="38"/>
                    </a:cubicBezTo>
                    <a:cubicBezTo>
                      <a:pt x="108" y="172"/>
                      <a:pt x="254" y="319"/>
                      <a:pt x="429" y="360"/>
                    </a:cubicBezTo>
                    <a:cubicBezTo>
                      <a:pt x="482" y="360"/>
                      <a:pt x="509" y="319"/>
                      <a:pt x="495" y="279"/>
                    </a:cubicBezTo>
                    <a:cubicBezTo>
                      <a:pt x="426" y="130"/>
                      <a:pt x="269" y="1"/>
                      <a:pt x="99"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1"/>
              <p:cNvSpPr/>
              <p:nvPr/>
            </p:nvSpPr>
            <p:spPr>
              <a:xfrm>
                <a:off x="3264575" y="3482600"/>
                <a:ext cx="8650" cy="10050"/>
              </a:xfrm>
              <a:custGeom>
                <a:rect b="b" l="l" r="r" t="t"/>
                <a:pathLst>
                  <a:path extrusionOk="0" h="402" w="346">
                    <a:moveTo>
                      <a:pt x="266" y="1"/>
                    </a:moveTo>
                    <a:cubicBezTo>
                      <a:pt x="249" y="1"/>
                      <a:pt x="229" y="7"/>
                      <a:pt x="212" y="20"/>
                    </a:cubicBezTo>
                    <a:cubicBezTo>
                      <a:pt x="131" y="87"/>
                      <a:pt x="51" y="194"/>
                      <a:pt x="11" y="301"/>
                    </a:cubicBezTo>
                    <a:cubicBezTo>
                      <a:pt x="0" y="356"/>
                      <a:pt x="52" y="401"/>
                      <a:pt x="100" y="401"/>
                    </a:cubicBezTo>
                    <a:cubicBezTo>
                      <a:pt x="111" y="401"/>
                      <a:pt x="122" y="399"/>
                      <a:pt x="131" y="394"/>
                    </a:cubicBezTo>
                    <a:cubicBezTo>
                      <a:pt x="185" y="368"/>
                      <a:pt x="226" y="314"/>
                      <a:pt x="265" y="261"/>
                    </a:cubicBezTo>
                    <a:cubicBezTo>
                      <a:pt x="306" y="207"/>
                      <a:pt x="345" y="141"/>
                      <a:pt x="333" y="60"/>
                    </a:cubicBezTo>
                    <a:cubicBezTo>
                      <a:pt x="333" y="25"/>
                      <a:pt x="302" y="1"/>
                      <a:pt x="266"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1"/>
              <p:cNvSpPr/>
              <p:nvPr/>
            </p:nvSpPr>
            <p:spPr>
              <a:xfrm>
                <a:off x="3274600" y="3482350"/>
                <a:ext cx="5800" cy="5525"/>
              </a:xfrm>
              <a:custGeom>
                <a:rect b="b" l="l" r="r" t="t"/>
                <a:pathLst>
                  <a:path extrusionOk="0" h="221" w="232">
                    <a:moveTo>
                      <a:pt x="154" y="0"/>
                    </a:moveTo>
                    <a:cubicBezTo>
                      <a:pt x="137" y="0"/>
                      <a:pt x="120" y="5"/>
                      <a:pt x="105" y="17"/>
                    </a:cubicBezTo>
                    <a:cubicBezTo>
                      <a:pt x="65" y="57"/>
                      <a:pt x="25" y="110"/>
                      <a:pt x="12" y="164"/>
                    </a:cubicBezTo>
                    <a:cubicBezTo>
                      <a:pt x="0" y="197"/>
                      <a:pt x="16" y="221"/>
                      <a:pt x="45" y="221"/>
                    </a:cubicBezTo>
                    <a:cubicBezTo>
                      <a:pt x="51" y="221"/>
                      <a:pt x="58" y="220"/>
                      <a:pt x="65" y="217"/>
                    </a:cubicBezTo>
                    <a:cubicBezTo>
                      <a:pt x="132" y="204"/>
                      <a:pt x="185" y="151"/>
                      <a:pt x="212" y="70"/>
                    </a:cubicBezTo>
                    <a:cubicBezTo>
                      <a:pt x="231" y="32"/>
                      <a:pt x="195" y="0"/>
                      <a:pt x="154"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1"/>
              <p:cNvSpPr/>
              <p:nvPr/>
            </p:nvSpPr>
            <p:spPr>
              <a:xfrm>
                <a:off x="3284825" y="3481700"/>
                <a:ext cx="7425" cy="5700"/>
              </a:xfrm>
              <a:custGeom>
                <a:rect b="b" l="l" r="r" t="t"/>
                <a:pathLst>
                  <a:path extrusionOk="0" h="228" w="297">
                    <a:moveTo>
                      <a:pt x="218" y="1"/>
                    </a:moveTo>
                    <a:cubicBezTo>
                      <a:pt x="213" y="1"/>
                      <a:pt x="209" y="1"/>
                      <a:pt x="204" y="2"/>
                    </a:cubicBezTo>
                    <a:lnTo>
                      <a:pt x="124" y="43"/>
                    </a:lnTo>
                    <a:cubicBezTo>
                      <a:pt x="84" y="56"/>
                      <a:pt x="58" y="83"/>
                      <a:pt x="44" y="123"/>
                    </a:cubicBezTo>
                    <a:cubicBezTo>
                      <a:pt x="0" y="167"/>
                      <a:pt x="54" y="227"/>
                      <a:pt x="104" y="227"/>
                    </a:cubicBezTo>
                    <a:cubicBezTo>
                      <a:pt x="116" y="227"/>
                      <a:pt x="128" y="224"/>
                      <a:pt x="138" y="216"/>
                    </a:cubicBezTo>
                    <a:cubicBezTo>
                      <a:pt x="191" y="190"/>
                      <a:pt x="245" y="163"/>
                      <a:pt x="272" y="96"/>
                    </a:cubicBezTo>
                    <a:cubicBezTo>
                      <a:pt x="296" y="59"/>
                      <a:pt x="264" y="1"/>
                      <a:pt x="218"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1"/>
              <p:cNvSpPr/>
              <p:nvPr/>
            </p:nvSpPr>
            <p:spPr>
              <a:xfrm>
                <a:off x="3296275" y="3481825"/>
                <a:ext cx="5025" cy="5400"/>
              </a:xfrm>
              <a:custGeom>
                <a:rect b="b" l="l" r="r" t="t"/>
                <a:pathLst>
                  <a:path extrusionOk="0" h="216" w="201">
                    <a:moveTo>
                      <a:pt x="145" y="0"/>
                    </a:moveTo>
                    <a:cubicBezTo>
                      <a:pt x="137" y="0"/>
                      <a:pt x="128" y="4"/>
                      <a:pt x="121" y="11"/>
                    </a:cubicBezTo>
                    <a:cubicBezTo>
                      <a:pt x="81" y="65"/>
                      <a:pt x="1" y="118"/>
                      <a:pt x="1" y="185"/>
                    </a:cubicBezTo>
                    <a:cubicBezTo>
                      <a:pt x="1" y="198"/>
                      <a:pt x="14" y="211"/>
                      <a:pt x="28" y="211"/>
                    </a:cubicBezTo>
                    <a:cubicBezTo>
                      <a:pt x="35" y="214"/>
                      <a:pt x="43" y="215"/>
                      <a:pt x="50" y="215"/>
                    </a:cubicBezTo>
                    <a:cubicBezTo>
                      <a:pt x="83" y="215"/>
                      <a:pt x="115" y="193"/>
                      <a:pt x="147" y="172"/>
                    </a:cubicBezTo>
                    <a:cubicBezTo>
                      <a:pt x="188" y="145"/>
                      <a:pt x="201" y="91"/>
                      <a:pt x="188" y="51"/>
                    </a:cubicBezTo>
                    <a:cubicBezTo>
                      <a:pt x="188" y="22"/>
                      <a:pt x="167" y="0"/>
                      <a:pt x="145"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1"/>
              <p:cNvSpPr/>
              <p:nvPr/>
            </p:nvSpPr>
            <p:spPr>
              <a:xfrm>
                <a:off x="3307300" y="3483425"/>
                <a:ext cx="5725" cy="5375"/>
              </a:xfrm>
              <a:custGeom>
                <a:rect b="b" l="l" r="r" t="t"/>
                <a:pathLst>
                  <a:path extrusionOk="0" h="215" w="229">
                    <a:moveTo>
                      <a:pt x="175" y="1"/>
                    </a:moveTo>
                    <a:cubicBezTo>
                      <a:pt x="95" y="1"/>
                      <a:pt x="15" y="94"/>
                      <a:pt x="1" y="174"/>
                    </a:cubicBezTo>
                    <a:cubicBezTo>
                      <a:pt x="1" y="188"/>
                      <a:pt x="27" y="215"/>
                      <a:pt x="54" y="215"/>
                    </a:cubicBezTo>
                    <a:cubicBezTo>
                      <a:pt x="122" y="215"/>
                      <a:pt x="229" y="147"/>
                      <a:pt x="229" y="67"/>
                    </a:cubicBezTo>
                    <a:cubicBezTo>
                      <a:pt x="229" y="40"/>
                      <a:pt x="202" y="14"/>
                      <a:pt x="175"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1"/>
              <p:cNvSpPr/>
              <p:nvPr/>
            </p:nvSpPr>
            <p:spPr>
              <a:xfrm>
                <a:off x="3380650" y="3541650"/>
                <a:ext cx="22000" cy="24075"/>
              </a:xfrm>
              <a:custGeom>
                <a:rect b="b" l="l" r="r" t="t"/>
                <a:pathLst>
                  <a:path extrusionOk="0" h="963" w="880">
                    <a:moveTo>
                      <a:pt x="28" y="1"/>
                    </a:moveTo>
                    <a:cubicBezTo>
                      <a:pt x="11" y="1"/>
                      <a:pt x="0" y="20"/>
                      <a:pt x="10" y="39"/>
                    </a:cubicBezTo>
                    <a:cubicBezTo>
                      <a:pt x="77" y="240"/>
                      <a:pt x="197" y="413"/>
                      <a:pt x="331" y="574"/>
                    </a:cubicBezTo>
                    <a:cubicBezTo>
                      <a:pt x="451" y="734"/>
                      <a:pt x="598" y="935"/>
                      <a:pt x="812" y="962"/>
                    </a:cubicBezTo>
                    <a:cubicBezTo>
                      <a:pt x="853" y="962"/>
                      <a:pt x="880" y="922"/>
                      <a:pt x="853" y="882"/>
                    </a:cubicBezTo>
                    <a:cubicBezTo>
                      <a:pt x="773" y="708"/>
                      <a:pt x="585" y="588"/>
                      <a:pt x="464" y="440"/>
                    </a:cubicBezTo>
                    <a:cubicBezTo>
                      <a:pt x="331" y="293"/>
                      <a:pt x="211" y="119"/>
                      <a:pt x="50" y="12"/>
                    </a:cubicBezTo>
                    <a:cubicBezTo>
                      <a:pt x="42" y="4"/>
                      <a:pt x="35" y="1"/>
                      <a:pt x="28" y="1"/>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1"/>
              <p:cNvSpPr/>
              <p:nvPr/>
            </p:nvSpPr>
            <p:spPr>
              <a:xfrm>
                <a:off x="3383900" y="3537925"/>
                <a:ext cx="35675" cy="22950"/>
              </a:xfrm>
              <a:custGeom>
                <a:rect b="b" l="l" r="r" t="t"/>
                <a:pathLst>
                  <a:path extrusionOk="0" h="918" w="1427">
                    <a:moveTo>
                      <a:pt x="107" y="0"/>
                    </a:moveTo>
                    <a:cubicBezTo>
                      <a:pt x="27" y="0"/>
                      <a:pt x="0" y="107"/>
                      <a:pt x="67" y="148"/>
                    </a:cubicBezTo>
                    <a:cubicBezTo>
                      <a:pt x="281" y="268"/>
                      <a:pt x="509" y="348"/>
                      <a:pt x="723" y="482"/>
                    </a:cubicBezTo>
                    <a:cubicBezTo>
                      <a:pt x="923" y="616"/>
                      <a:pt x="1097" y="817"/>
                      <a:pt x="1311" y="910"/>
                    </a:cubicBezTo>
                    <a:cubicBezTo>
                      <a:pt x="1324" y="915"/>
                      <a:pt x="1335" y="917"/>
                      <a:pt x="1346" y="917"/>
                    </a:cubicBezTo>
                    <a:cubicBezTo>
                      <a:pt x="1395" y="917"/>
                      <a:pt x="1426" y="873"/>
                      <a:pt x="1404" y="830"/>
                    </a:cubicBezTo>
                    <a:cubicBezTo>
                      <a:pt x="1217" y="402"/>
                      <a:pt x="562" y="14"/>
                      <a:pt x="107" y="0"/>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1"/>
              <p:cNvSpPr/>
              <p:nvPr/>
            </p:nvSpPr>
            <p:spPr>
              <a:xfrm>
                <a:off x="3375525" y="3480600"/>
                <a:ext cx="29725" cy="41600"/>
              </a:xfrm>
              <a:custGeom>
                <a:rect b="b" l="l" r="r" t="t"/>
                <a:pathLst>
                  <a:path extrusionOk="0" h="1664" w="1189">
                    <a:moveTo>
                      <a:pt x="1073" y="1"/>
                    </a:moveTo>
                    <a:cubicBezTo>
                      <a:pt x="1053" y="1"/>
                      <a:pt x="1034" y="6"/>
                      <a:pt x="1017" y="20"/>
                    </a:cubicBezTo>
                    <a:cubicBezTo>
                      <a:pt x="763" y="234"/>
                      <a:pt x="549" y="501"/>
                      <a:pt x="362" y="769"/>
                    </a:cubicBezTo>
                    <a:cubicBezTo>
                      <a:pt x="202" y="997"/>
                      <a:pt x="1" y="1344"/>
                      <a:pt x="95" y="1639"/>
                    </a:cubicBezTo>
                    <a:cubicBezTo>
                      <a:pt x="102" y="1653"/>
                      <a:pt x="121" y="1664"/>
                      <a:pt x="139" y="1664"/>
                    </a:cubicBezTo>
                    <a:cubicBezTo>
                      <a:pt x="154" y="1664"/>
                      <a:pt x="169" y="1657"/>
                      <a:pt x="175" y="1639"/>
                    </a:cubicBezTo>
                    <a:cubicBezTo>
                      <a:pt x="295" y="1384"/>
                      <a:pt x="375" y="1130"/>
                      <a:pt x="536" y="876"/>
                    </a:cubicBezTo>
                    <a:cubicBezTo>
                      <a:pt x="723" y="608"/>
                      <a:pt x="951" y="381"/>
                      <a:pt x="1138" y="127"/>
                    </a:cubicBezTo>
                    <a:cubicBezTo>
                      <a:pt x="1188" y="56"/>
                      <a:pt x="1132" y="1"/>
                      <a:pt x="1073" y="1"/>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1"/>
              <p:cNvSpPr/>
              <p:nvPr/>
            </p:nvSpPr>
            <p:spPr>
              <a:xfrm>
                <a:off x="3383900" y="3496100"/>
                <a:ext cx="29675" cy="30975"/>
              </a:xfrm>
              <a:custGeom>
                <a:rect b="b" l="l" r="r" t="t"/>
                <a:pathLst>
                  <a:path extrusionOk="0" h="1239" w="1187">
                    <a:moveTo>
                      <a:pt x="1089" y="0"/>
                    </a:moveTo>
                    <a:cubicBezTo>
                      <a:pt x="1083" y="0"/>
                      <a:pt x="1077" y="1"/>
                      <a:pt x="1071" y="2"/>
                    </a:cubicBezTo>
                    <a:cubicBezTo>
                      <a:pt x="789" y="42"/>
                      <a:pt x="536" y="323"/>
                      <a:pt x="361" y="537"/>
                    </a:cubicBezTo>
                    <a:cubicBezTo>
                      <a:pt x="227" y="698"/>
                      <a:pt x="0" y="992"/>
                      <a:pt x="107" y="1219"/>
                    </a:cubicBezTo>
                    <a:cubicBezTo>
                      <a:pt x="107" y="1232"/>
                      <a:pt x="121" y="1239"/>
                      <a:pt x="136" y="1239"/>
                    </a:cubicBezTo>
                    <a:cubicBezTo>
                      <a:pt x="151" y="1239"/>
                      <a:pt x="167" y="1232"/>
                      <a:pt x="174" y="1219"/>
                    </a:cubicBezTo>
                    <a:cubicBezTo>
                      <a:pt x="227" y="1152"/>
                      <a:pt x="254" y="1072"/>
                      <a:pt x="295" y="1005"/>
                    </a:cubicBezTo>
                    <a:cubicBezTo>
                      <a:pt x="361" y="871"/>
                      <a:pt x="455" y="764"/>
                      <a:pt x="562" y="644"/>
                    </a:cubicBezTo>
                    <a:cubicBezTo>
                      <a:pt x="736" y="457"/>
                      <a:pt x="976" y="323"/>
                      <a:pt x="1137" y="122"/>
                    </a:cubicBezTo>
                    <a:cubicBezTo>
                      <a:pt x="1186" y="72"/>
                      <a:pt x="1156" y="0"/>
                      <a:pt x="1089" y="0"/>
                    </a:cubicBezTo>
                    <a:close/>
                  </a:path>
                </a:pathLst>
              </a:custGeom>
              <a:solidFill>
                <a:srgbClr val="E58B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1"/>
              <p:cNvSpPr/>
              <p:nvPr/>
            </p:nvSpPr>
            <p:spPr>
              <a:xfrm>
                <a:off x="3269175" y="3497800"/>
                <a:ext cx="7075" cy="6375"/>
              </a:xfrm>
              <a:custGeom>
                <a:rect b="b" l="l" r="r" t="t"/>
                <a:pathLst>
                  <a:path extrusionOk="0" h="255" w="283">
                    <a:moveTo>
                      <a:pt x="81" y="0"/>
                    </a:moveTo>
                    <a:cubicBezTo>
                      <a:pt x="54" y="0"/>
                      <a:pt x="28" y="0"/>
                      <a:pt x="1" y="14"/>
                    </a:cubicBezTo>
                    <a:cubicBezTo>
                      <a:pt x="54" y="68"/>
                      <a:pt x="122" y="148"/>
                      <a:pt x="202" y="255"/>
                    </a:cubicBezTo>
                    <a:lnTo>
                      <a:pt x="202" y="241"/>
                    </a:lnTo>
                    <a:cubicBezTo>
                      <a:pt x="282" y="175"/>
                      <a:pt x="256" y="14"/>
                      <a:pt x="135"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1"/>
              <p:cNvSpPr/>
              <p:nvPr/>
            </p:nvSpPr>
            <p:spPr>
              <a:xfrm>
                <a:off x="3264500" y="3498150"/>
                <a:ext cx="9750" cy="7700"/>
              </a:xfrm>
              <a:custGeom>
                <a:rect b="b" l="l" r="r" t="t"/>
                <a:pathLst>
                  <a:path extrusionOk="0" h="308" w="390">
                    <a:moveTo>
                      <a:pt x="188" y="0"/>
                    </a:moveTo>
                    <a:cubicBezTo>
                      <a:pt x="175" y="0"/>
                      <a:pt x="175" y="13"/>
                      <a:pt x="161" y="13"/>
                    </a:cubicBezTo>
                    <a:cubicBezTo>
                      <a:pt x="121" y="40"/>
                      <a:pt x="81" y="80"/>
                      <a:pt x="54" y="120"/>
                    </a:cubicBezTo>
                    <a:cubicBezTo>
                      <a:pt x="1" y="200"/>
                      <a:pt x="68" y="307"/>
                      <a:pt x="161" y="307"/>
                    </a:cubicBezTo>
                    <a:cubicBezTo>
                      <a:pt x="188" y="307"/>
                      <a:pt x="229" y="295"/>
                      <a:pt x="255" y="295"/>
                    </a:cubicBezTo>
                    <a:lnTo>
                      <a:pt x="309" y="281"/>
                    </a:lnTo>
                    <a:cubicBezTo>
                      <a:pt x="336" y="281"/>
                      <a:pt x="362" y="254"/>
                      <a:pt x="389" y="241"/>
                    </a:cubicBezTo>
                    <a:cubicBezTo>
                      <a:pt x="309" y="134"/>
                      <a:pt x="241" y="54"/>
                      <a:pt x="188"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1"/>
              <p:cNvSpPr/>
              <p:nvPr/>
            </p:nvSpPr>
            <p:spPr>
              <a:xfrm>
                <a:off x="3275875" y="3505500"/>
                <a:ext cx="6400" cy="6725"/>
              </a:xfrm>
              <a:custGeom>
                <a:rect b="b" l="l" r="r" t="t"/>
                <a:pathLst>
                  <a:path extrusionOk="0" h="269" w="256">
                    <a:moveTo>
                      <a:pt x="107" y="1"/>
                    </a:moveTo>
                    <a:cubicBezTo>
                      <a:pt x="68" y="1"/>
                      <a:pt x="27" y="13"/>
                      <a:pt x="0" y="40"/>
                    </a:cubicBezTo>
                    <a:cubicBezTo>
                      <a:pt x="41" y="108"/>
                      <a:pt x="81" y="188"/>
                      <a:pt x="121" y="268"/>
                    </a:cubicBezTo>
                    <a:cubicBezTo>
                      <a:pt x="175" y="268"/>
                      <a:pt x="228" y="215"/>
                      <a:pt x="241" y="174"/>
                    </a:cubicBezTo>
                    <a:cubicBezTo>
                      <a:pt x="255" y="147"/>
                      <a:pt x="255" y="120"/>
                      <a:pt x="241" y="94"/>
                    </a:cubicBezTo>
                    <a:cubicBezTo>
                      <a:pt x="228" y="40"/>
                      <a:pt x="175" y="1"/>
                      <a:pt x="12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1"/>
              <p:cNvSpPr/>
              <p:nvPr/>
            </p:nvSpPr>
            <p:spPr>
              <a:xfrm>
                <a:off x="3274525" y="3506500"/>
                <a:ext cx="4400" cy="5725"/>
              </a:xfrm>
              <a:custGeom>
                <a:rect b="b" l="l" r="r" t="t"/>
                <a:pathLst>
                  <a:path extrusionOk="0" h="229" w="176">
                    <a:moveTo>
                      <a:pt x="54" y="0"/>
                    </a:moveTo>
                    <a:lnTo>
                      <a:pt x="28" y="27"/>
                    </a:lnTo>
                    <a:cubicBezTo>
                      <a:pt x="15" y="54"/>
                      <a:pt x="1" y="94"/>
                      <a:pt x="15" y="121"/>
                    </a:cubicBezTo>
                    <a:cubicBezTo>
                      <a:pt x="28" y="201"/>
                      <a:pt x="95" y="228"/>
                      <a:pt x="161" y="228"/>
                    </a:cubicBezTo>
                    <a:lnTo>
                      <a:pt x="175" y="228"/>
                    </a:lnTo>
                    <a:cubicBezTo>
                      <a:pt x="135" y="148"/>
                      <a:pt x="95" y="68"/>
                      <a:pt x="54"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1"/>
              <p:cNvSpPr/>
              <p:nvPr/>
            </p:nvSpPr>
            <p:spPr>
              <a:xfrm>
                <a:off x="3280550" y="3497125"/>
                <a:ext cx="8400" cy="7050"/>
              </a:xfrm>
              <a:custGeom>
                <a:rect b="b" l="l" r="r" t="t"/>
                <a:pathLst>
                  <a:path extrusionOk="0" h="282" w="336">
                    <a:moveTo>
                      <a:pt x="148" y="1"/>
                    </a:moveTo>
                    <a:cubicBezTo>
                      <a:pt x="95" y="1"/>
                      <a:pt x="41" y="54"/>
                      <a:pt x="15" y="108"/>
                    </a:cubicBezTo>
                    <a:cubicBezTo>
                      <a:pt x="1" y="175"/>
                      <a:pt x="41" y="268"/>
                      <a:pt x="122" y="282"/>
                    </a:cubicBezTo>
                    <a:lnTo>
                      <a:pt x="161" y="282"/>
                    </a:lnTo>
                    <a:cubicBezTo>
                      <a:pt x="229" y="282"/>
                      <a:pt x="282" y="255"/>
                      <a:pt x="309" y="188"/>
                    </a:cubicBezTo>
                    <a:cubicBezTo>
                      <a:pt x="336" y="95"/>
                      <a:pt x="255" y="14"/>
                      <a:pt x="175" y="14"/>
                    </a:cubicBezTo>
                    <a:cubicBezTo>
                      <a:pt x="161" y="1"/>
                      <a:pt x="161" y="1"/>
                      <a:pt x="148"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1"/>
              <p:cNvSpPr/>
              <p:nvPr/>
            </p:nvSpPr>
            <p:spPr>
              <a:xfrm>
                <a:off x="3295625" y="3500150"/>
                <a:ext cx="7700" cy="6375"/>
              </a:xfrm>
              <a:custGeom>
                <a:rect b="b" l="l" r="r" t="t"/>
                <a:pathLst>
                  <a:path extrusionOk="0" h="255" w="308">
                    <a:moveTo>
                      <a:pt x="147" y="0"/>
                    </a:moveTo>
                    <a:cubicBezTo>
                      <a:pt x="40" y="0"/>
                      <a:pt x="0" y="108"/>
                      <a:pt x="27" y="174"/>
                    </a:cubicBezTo>
                    <a:cubicBezTo>
                      <a:pt x="40" y="188"/>
                      <a:pt x="40" y="201"/>
                      <a:pt x="54" y="215"/>
                    </a:cubicBezTo>
                    <a:cubicBezTo>
                      <a:pt x="66" y="241"/>
                      <a:pt x="107" y="254"/>
                      <a:pt x="147" y="254"/>
                    </a:cubicBezTo>
                    <a:cubicBezTo>
                      <a:pt x="307" y="254"/>
                      <a:pt x="307" y="0"/>
                      <a:pt x="147"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1"/>
              <p:cNvSpPr/>
              <p:nvPr/>
            </p:nvSpPr>
            <p:spPr>
              <a:xfrm>
                <a:off x="3296275" y="3504475"/>
                <a:ext cx="700" cy="1050"/>
              </a:xfrm>
              <a:custGeom>
                <a:rect b="b" l="l" r="r" t="t"/>
                <a:pathLst>
                  <a:path extrusionOk="0" h="42" w="28">
                    <a:moveTo>
                      <a:pt x="1" y="1"/>
                    </a:moveTo>
                    <a:cubicBezTo>
                      <a:pt x="14" y="15"/>
                      <a:pt x="14" y="28"/>
                      <a:pt x="28" y="42"/>
                    </a:cubicBezTo>
                    <a:cubicBezTo>
                      <a:pt x="14" y="28"/>
                      <a:pt x="14" y="15"/>
                      <a:pt x="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1"/>
              <p:cNvSpPr/>
              <p:nvPr/>
            </p:nvSpPr>
            <p:spPr>
              <a:xfrm>
                <a:off x="3287900" y="3509175"/>
                <a:ext cx="7750" cy="6025"/>
              </a:xfrm>
              <a:custGeom>
                <a:rect b="b" l="l" r="r" t="t"/>
                <a:pathLst>
                  <a:path extrusionOk="0" h="241" w="310">
                    <a:moveTo>
                      <a:pt x="149" y="0"/>
                    </a:moveTo>
                    <a:cubicBezTo>
                      <a:pt x="1" y="0"/>
                      <a:pt x="1" y="241"/>
                      <a:pt x="149" y="241"/>
                    </a:cubicBezTo>
                    <a:cubicBezTo>
                      <a:pt x="309" y="241"/>
                      <a:pt x="309" y="0"/>
                      <a:pt x="149"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1"/>
              <p:cNvSpPr/>
              <p:nvPr/>
            </p:nvSpPr>
            <p:spPr>
              <a:xfrm>
                <a:off x="3283575" y="3524225"/>
                <a:ext cx="1025" cy="2700"/>
              </a:xfrm>
              <a:custGeom>
                <a:rect b="b" l="l" r="r" t="t"/>
                <a:pathLst>
                  <a:path extrusionOk="0" h="108" w="41">
                    <a:moveTo>
                      <a:pt x="1" y="1"/>
                    </a:moveTo>
                    <a:cubicBezTo>
                      <a:pt x="13" y="40"/>
                      <a:pt x="27" y="81"/>
                      <a:pt x="27" y="108"/>
                    </a:cubicBezTo>
                    <a:cubicBezTo>
                      <a:pt x="40" y="81"/>
                      <a:pt x="27" y="27"/>
                      <a:pt x="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1"/>
              <p:cNvSpPr/>
              <p:nvPr/>
            </p:nvSpPr>
            <p:spPr>
              <a:xfrm>
                <a:off x="3277875" y="3523550"/>
                <a:ext cx="6400" cy="5025"/>
              </a:xfrm>
              <a:custGeom>
                <a:rect b="b" l="l" r="r" t="t"/>
                <a:pathLst>
                  <a:path extrusionOk="0" h="201" w="256">
                    <a:moveTo>
                      <a:pt x="161" y="1"/>
                    </a:moveTo>
                    <a:cubicBezTo>
                      <a:pt x="148" y="1"/>
                      <a:pt x="134" y="1"/>
                      <a:pt x="108" y="14"/>
                    </a:cubicBezTo>
                    <a:lnTo>
                      <a:pt x="68" y="54"/>
                    </a:lnTo>
                    <a:lnTo>
                      <a:pt x="54" y="67"/>
                    </a:lnTo>
                    <a:lnTo>
                      <a:pt x="54" y="54"/>
                    </a:lnTo>
                    <a:cubicBezTo>
                      <a:pt x="54" y="54"/>
                      <a:pt x="54" y="67"/>
                      <a:pt x="41" y="67"/>
                    </a:cubicBezTo>
                    <a:cubicBezTo>
                      <a:pt x="15" y="67"/>
                      <a:pt x="1" y="108"/>
                      <a:pt x="15" y="135"/>
                    </a:cubicBezTo>
                    <a:cubicBezTo>
                      <a:pt x="54" y="174"/>
                      <a:pt x="95" y="201"/>
                      <a:pt x="148" y="201"/>
                    </a:cubicBezTo>
                    <a:cubicBezTo>
                      <a:pt x="161" y="201"/>
                      <a:pt x="188" y="201"/>
                      <a:pt x="215" y="188"/>
                    </a:cubicBezTo>
                    <a:cubicBezTo>
                      <a:pt x="241" y="174"/>
                      <a:pt x="255" y="161"/>
                      <a:pt x="255" y="135"/>
                    </a:cubicBezTo>
                    <a:cubicBezTo>
                      <a:pt x="255" y="108"/>
                      <a:pt x="241" y="67"/>
                      <a:pt x="229" y="28"/>
                    </a:cubicBezTo>
                    <a:cubicBezTo>
                      <a:pt x="215" y="14"/>
                      <a:pt x="188" y="1"/>
                      <a:pt x="161" y="1"/>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1"/>
              <p:cNvSpPr/>
              <p:nvPr/>
            </p:nvSpPr>
            <p:spPr>
              <a:xfrm>
                <a:off x="3294950" y="3521550"/>
                <a:ext cx="6050" cy="5025"/>
              </a:xfrm>
              <a:custGeom>
                <a:rect b="b" l="l" r="r" t="t"/>
                <a:pathLst>
                  <a:path extrusionOk="0" h="201" w="242">
                    <a:moveTo>
                      <a:pt x="107" y="1"/>
                    </a:moveTo>
                    <a:cubicBezTo>
                      <a:pt x="54" y="1"/>
                      <a:pt x="0" y="40"/>
                      <a:pt x="0" y="108"/>
                    </a:cubicBezTo>
                    <a:cubicBezTo>
                      <a:pt x="0" y="174"/>
                      <a:pt x="54" y="201"/>
                      <a:pt x="107" y="201"/>
                    </a:cubicBezTo>
                    <a:lnTo>
                      <a:pt x="147" y="201"/>
                    </a:lnTo>
                    <a:cubicBezTo>
                      <a:pt x="241" y="188"/>
                      <a:pt x="241" y="27"/>
                      <a:pt x="147" y="13"/>
                    </a:cubicBezTo>
                    <a:cubicBezTo>
                      <a:pt x="134" y="13"/>
                      <a:pt x="134" y="13"/>
                      <a:pt x="134"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1"/>
              <p:cNvSpPr/>
              <p:nvPr/>
            </p:nvSpPr>
            <p:spPr>
              <a:xfrm>
                <a:off x="3304975" y="3510500"/>
                <a:ext cx="5700" cy="4700"/>
              </a:xfrm>
              <a:custGeom>
                <a:rect b="b" l="l" r="r" t="t"/>
                <a:pathLst>
                  <a:path extrusionOk="0" h="188" w="228">
                    <a:moveTo>
                      <a:pt x="81" y="1"/>
                    </a:moveTo>
                    <a:cubicBezTo>
                      <a:pt x="40" y="1"/>
                      <a:pt x="1" y="41"/>
                      <a:pt x="1" y="81"/>
                    </a:cubicBezTo>
                    <a:cubicBezTo>
                      <a:pt x="1" y="134"/>
                      <a:pt x="40" y="188"/>
                      <a:pt x="94" y="188"/>
                    </a:cubicBezTo>
                    <a:lnTo>
                      <a:pt x="108" y="188"/>
                    </a:lnTo>
                    <a:cubicBezTo>
                      <a:pt x="201" y="175"/>
                      <a:pt x="228" y="41"/>
                      <a:pt x="120" y="15"/>
                    </a:cubicBezTo>
                    <a:cubicBezTo>
                      <a:pt x="108" y="1"/>
                      <a:pt x="94" y="1"/>
                      <a:pt x="81" y="1"/>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1"/>
              <p:cNvSpPr/>
              <p:nvPr/>
            </p:nvSpPr>
            <p:spPr>
              <a:xfrm>
                <a:off x="3304975" y="3495800"/>
                <a:ext cx="6375" cy="5050"/>
              </a:xfrm>
              <a:custGeom>
                <a:rect b="b" l="l" r="r" t="t"/>
                <a:pathLst>
                  <a:path extrusionOk="0" h="202" w="255">
                    <a:moveTo>
                      <a:pt x="120" y="0"/>
                    </a:moveTo>
                    <a:cubicBezTo>
                      <a:pt x="1" y="0"/>
                      <a:pt x="1" y="201"/>
                      <a:pt x="120" y="201"/>
                    </a:cubicBezTo>
                    <a:cubicBezTo>
                      <a:pt x="254" y="201"/>
                      <a:pt x="254" y="0"/>
                      <a:pt x="120"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1"/>
              <p:cNvSpPr/>
              <p:nvPr/>
            </p:nvSpPr>
            <p:spPr>
              <a:xfrm>
                <a:off x="3329725" y="3505500"/>
                <a:ext cx="350" cy="350"/>
              </a:xfrm>
              <a:custGeom>
                <a:rect b="b" l="l" r="r" t="t"/>
                <a:pathLst>
                  <a:path extrusionOk="0" h="14" w="14">
                    <a:moveTo>
                      <a:pt x="0" y="13"/>
                    </a:moveTo>
                    <a:lnTo>
                      <a:pt x="0" y="13"/>
                    </a:lnTo>
                    <a:lnTo>
                      <a:pt x="0" y="13"/>
                    </a:lnTo>
                    <a:lnTo>
                      <a:pt x="0" y="13"/>
                    </a:lnTo>
                    <a:close/>
                    <a:moveTo>
                      <a:pt x="13" y="1"/>
                    </a:moveTo>
                    <a:lnTo>
                      <a:pt x="13" y="1"/>
                    </a:lnTo>
                    <a:lnTo>
                      <a:pt x="13" y="1"/>
                    </a:lnTo>
                    <a:lnTo>
                      <a:pt x="13" y="1"/>
                    </a:ln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1"/>
              <p:cNvSpPr/>
              <p:nvPr/>
            </p:nvSpPr>
            <p:spPr>
              <a:xfrm>
                <a:off x="3328700" y="3504825"/>
                <a:ext cx="9400" cy="7400"/>
              </a:xfrm>
              <a:custGeom>
                <a:rect b="b" l="l" r="r" t="t"/>
                <a:pathLst>
                  <a:path extrusionOk="0" h="296" w="376">
                    <a:moveTo>
                      <a:pt x="122" y="1"/>
                    </a:moveTo>
                    <a:cubicBezTo>
                      <a:pt x="108" y="1"/>
                      <a:pt x="81" y="14"/>
                      <a:pt x="68" y="28"/>
                    </a:cubicBezTo>
                    <a:lnTo>
                      <a:pt x="54" y="28"/>
                    </a:lnTo>
                    <a:cubicBezTo>
                      <a:pt x="54" y="28"/>
                      <a:pt x="54" y="28"/>
                      <a:pt x="54" y="28"/>
                    </a:cubicBezTo>
                    <a:lnTo>
                      <a:pt x="54" y="28"/>
                    </a:lnTo>
                    <a:lnTo>
                      <a:pt x="41" y="40"/>
                    </a:lnTo>
                    <a:cubicBezTo>
                      <a:pt x="28" y="54"/>
                      <a:pt x="15" y="67"/>
                      <a:pt x="15" y="81"/>
                    </a:cubicBezTo>
                    <a:cubicBezTo>
                      <a:pt x="1" y="135"/>
                      <a:pt x="28" y="201"/>
                      <a:pt x="68" y="242"/>
                    </a:cubicBezTo>
                    <a:cubicBezTo>
                      <a:pt x="95" y="268"/>
                      <a:pt x="149" y="295"/>
                      <a:pt x="188" y="295"/>
                    </a:cubicBezTo>
                    <a:cubicBezTo>
                      <a:pt x="242" y="295"/>
                      <a:pt x="282" y="281"/>
                      <a:pt x="309" y="242"/>
                    </a:cubicBezTo>
                    <a:cubicBezTo>
                      <a:pt x="375" y="188"/>
                      <a:pt x="363" y="94"/>
                      <a:pt x="309" y="40"/>
                    </a:cubicBezTo>
                    <a:cubicBezTo>
                      <a:pt x="282" y="1"/>
                      <a:pt x="242" y="1"/>
                      <a:pt x="202"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1"/>
              <p:cNvSpPr/>
              <p:nvPr/>
            </p:nvSpPr>
            <p:spPr>
              <a:xfrm>
                <a:off x="3329725" y="3505500"/>
                <a:ext cx="350" cy="350"/>
              </a:xfrm>
              <a:custGeom>
                <a:rect b="b" l="l" r="r" t="t"/>
                <a:pathLst>
                  <a:path extrusionOk="0" h="14" w="14">
                    <a:moveTo>
                      <a:pt x="13" y="1"/>
                    </a:moveTo>
                    <a:lnTo>
                      <a:pt x="0" y="13"/>
                    </a:lnTo>
                    <a:cubicBezTo>
                      <a:pt x="13" y="13"/>
                      <a:pt x="13" y="1"/>
                      <a:pt x="13" y="1"/>
                    </a:cubicBezTo>
                    <a:close/>
                  </a:path>
                </a:pathLst>
              </a:custGeom>
              <a:solidFill>
                <a:srgbClr val="EE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1"/>
              <p:cNvSpPr/>
              <p:nvPr/>
            </p:nvSpPr>
            <p:spPr>
              <a:xfrm>
                <a:off x="3343100" y="3512200"/>
                <a:ext cx="7700" cy="6700"/>
              </a:xfrm>
              <a:custGeom>
                <a:rect b="b" l="l" r="r" t="t"/>
                <a:pathLst>
                  <a:path extrusionOk="0" h="268" w="308">
                    <a:moveTo>
                      <a:pt x="81" y="0"/>
                    </a:moveTo>
                    <a:cubicBezTo>
                      <a:pt x="54" y="0"/>
                      <a:pt x="13" y="27"/>
                      <a:pt x="13" y="54"/>
                    </a:cubicBezTo>
                    <a:lnTo>
                      <a:pt x="1" y="93"/>
                    </a:lnTo>
                    <a:lnTo>
                      <a:pt x="1" y="173"/>
                    </a:lnTo>
                    <a:cubicBezTo>
                      <a:pt x="13" y="227"/>
                      <a:pt x="81" y="268"/>
                      <a:pt x="134" y="268"/>
                    </a:cubicBezTo>
                    <a:cubicBezTo>
                      <a:pt x="188" y="268"/>
                      <a:pt x="227" y="241"/>
                      <a:pt x="254" y="200"/>
                    </a:cubicBezTo>
                    <a:cubicBezTo>
                      <a:pt x="308" y="120"/>
                      <a:pt x="241" y="0"/>
                      <a:pt x="14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1"/>
              <p:cNvSpPr/>
              <p:nvPr/>
            </p:nvSpPr>
            <p:spPr>
              <a:xfrm>
                <a:off x="3268875" y="3514875"/>
                <a:ext cx="7700" cy="6025"/>
              </a:xfrm>
              <a:custGeom>
                <a:rect b="b" l="l" r="r" t="t"/>
                <a:pathLst>
                  <a:path extrusionOk="0" h="241" w="308">
                    <a:moveTo>
                      <a:pt x="187" y="0"/>
                    </a:moveTo>
                    <a:cubicBezTo>
                      <a:pt x="147" y="0"/>
                      <a:pt x="107" y="27"/>
                      <a:pt x="66" y="54"/>
                    </a:cubicBezTo>
                    <a:cubicBezTo>
                      <a:pt x="0" y="80"/>
                      <a:pt x="13" y="173"/>
                      <a:pt x="66" y="214"/>
                    </a:cubicBezTo>
                    <a:cubicBezTo>
                      <a:pt x="93" y="227"/>
                      <a:pt x="120" y="241"/>
                      <a:pt x="161" y="241"/>
                    </a:cubicBezTo>
                    <a:cubicBezTo>
                      <a:pt x="187" y="241"/>
                      <a:pt x="214" y="227"/>
                      <a:pt x="241" y="214"/>
                    </a:cubicBezTo>
                    <a:cubicBezTo>
                      <a:pt x="280" y="200"/>
                      <a:pt x="307" y="147"/>
                      <a:pt x="307" y="120"/>
                    </a:cubicBezTo>
                    <a:cubicBezTo>
                      <a:pt x="294" y="54"/>
                      <a:pt x="254" y="0"/>
                      <a:pt x="187"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1"/>
              <p:cNvSpPr/>
              <p:nvPr/>
            </p:nvSpPr>
            <p:spPr>
              <a:xfrm>
                <a:off x="3316350" y="3504175"/>
                <a:ext cx="6375" cy="4350"/>
              </a:xfrm>
              <a:custGeom>
                <a:rect b="b" l="l" r="r" t="t"/>
                <a:pathLst>
                  <a:path extrusionOk="0" h="174" w="255">
                    <a:moveTo>
                      <a:pt x="120" y="0"/>
                    </a:moveTo>
                    <a:cubicBezTo>
                      <a:pt x="67" y="0"/>
                      <a:pt x="27" y="27"/>
                      <a:pt x="13" y="80"/>
                    </a:cubicBezTo>
                    <a:cubicBezTo>
                      <a:pt x="0" y="107"/>
                      <a:pt x="13" y="134"/>
                      <a:pt x="27" y="147"/>
                    </a:cubicBezTo>
                    <a:cubicBezTo>
                      <a:pt x="54" y="173"/>
                      <a:pt x="81" y="173"/>
                      <a:pt x="107" y="173"/>
                    </a:cubicBezTo>
                    <a:lnTo>
                      <a:pt x="147" y="173"/>
                    </a:lnTo>
                    <a:cubicBezTo>
                      <a:pt x="254" y="147"/>
                      <a:pt x="227" y="0"/>
                      <a:pt x="134"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1"/>
              <p:cNvSpPr/>
              <p:nvPr/>
            </p:nvSpPr>
            <p:spPr>
              <a:xfrm>
                <a:off x="3244775" y="3511525"/>
                <a:ext cx="6725" cy="6350"/>
              </a:xfrm>
              <a:custGeom>
                <a:rect b="b" l="l" r="r" t="t"/>
                <a:pathLst>
                  <a:path extrusionOk="0" h="254" w="269">
                    <a:moveTo>
                      <a:pt x="148" y="0"/>
                    </a:moveTo>
                    <a:cubicBezTo>
                      <a:pt x="121" y="0"/>
                      <a:pt x="108" y="13"/>
                      <a:pt x="94" y="13"/>
                    </a:cubicBezTo>
                    <a:cubicBezTo>
                      <a:pt x="54" y="40"/>
                      <a:pt x="14" y="67"/>
                      <a:pt x="1" y="120"/>
                    </a:cubicBezTo>
                    <a:cubicBezTo>
                      <a:pt x="1" y="161"/>
                      <a:pt x="1" y="200"/>
                      <a:pt x="41" y="227"/>
                    </a:cubicBezTo>
                    <a:cubicBezTo>
                      <a:pt x="67" y="241"/>
                      <a:pt x="81" y="254"/>
                      <a:pt x="108" y="254"/>
                    </a:cubicBezTo>
                    <a:cubicBezTo>
                      <a:pt x="135" y="254"/>
                      <a:pt x="174" y="227"/>
                      <a:pt x="201" y="214"/>
                    </a:cubicBezTo>
                    <a:cubicBezTo>
                      <a:pt x="255" y="188"/>
                      <a:pt x="268" y="134"/>
                      <a:pt x="255" y="81"/>
                    </a:cubicBezTo>
                    <a:cubicBezTo>
                      <a:pt x="255" y="67"/>
                      <a:pt x="242" y="54"/>
                      <a:pt x="228" y="40"/>
                    </a:cubicBezTo>
                    <a:cubicBezTo>
                      <a:pt x="215" y="13"/>
                      <a:pt x="174" y="0"/>
                      <a:pt x="148"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1"/>
              <p:cNvSpPr/>
              <p:nvPr/>
            </p:nvSpPr>
            <p:spPr>
              <a:xfrm>
                <a:off x="3258150" y="3506850"/>
                <a:ext cx="9725" cy="8700"/>
              </a:xfrm>
              <a:custGeom>
                <a:rect b="b" l="l" r="r" t="t"/>
                <a:pathLst>
                  <a:path extrusionOk="0" h="348" w="389">
                    <a:moveTo>
                      <a:pt x="201" y="0"/>
                    </a:moveTo>
                    <a:cubicBezTo>
                      <a:pt x="174" y="0"/>
                      <a:pt x="135" y="13"/>
                      <a:pt x="108" y="27"/>
                    </a:cubicBezTo>
                    <a:cubicBezTo>
                      <a:pt x="81" y="40"/>
                      <a:pt x="67" y="54"/>
                      <a:pt x="41" y="80"/>
                    </a:cubicBezTo>
                    <a:cubicBezTo>
                      <a:pt x="14" y="120"/>
                      <a:pt x="1" y="161"/>
                      <a:pt x="1" y="187"/>
                    </a:cubicBezTo>
                    <a:cubicBezTo>
                      <a:pt x="41" y="241"/>
                      <a:pt x="67" y="280"/>
                      <a:pt x="108" y="334"/>
                    </a:cubicBezTo>
                    <a:cubicBezTo>
                      <a:pt x="135" y="348"/>
                      <a:pt x="148" y="348"/>
                      <a:pt x="174" y="348"/>
                    </a:cubicBezTo>
                    <a:lnTo>
                      <a:pt x="242" y="348"/>
                    </a:lnTo>
                    <a:cubicBezTo>
                      <a:pt x="335" y="321"/>
                      <a:pt x="388" y="214"/>
                      <a:pt x="362" y="134"/>
                    </a:cubicBezTo>
                    <a:cubicBezTo>
                      <a:pt x="349" y="54"/>
                      <a:pt x="268" y="0"/>
                      <a:pt x="201"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1"/>
              <p:cNvSpPr/>
              <p:nvPr/>
            </p:nvSpPr>
            <p:spPr>
              <a:xfrm>
                <a:off x="3258150" y="3511525"/>
                <a:ext cx="2700" cy="3675"/>
              </a:xfrm>
              <a:custGeom>
                <a:rect b="b" l="l" r="r" t="t"/>
                <a:pathLst>
                  <a:path extrusionOk="0" h="147" w="108">
                    <a:moveTo>
                      <a:pt x="1" y="0"/>
                    </a:moveTo>
                    <a:cubicBezTo>
                      <a:pt x="1" y="54"/>
                      <a:pt x="28" y="107"/>
                      <a:pt x="67" y="134"/>
                    </a:cubicBezTo>
                    <a:cubicBezTo>
                      <a:pt x="81" y="134"/>
                      <a:pt x="94" y="147"/>
                      <a:pt x="108" y="147"/>
                    </a:cubicBezTo>
                    <a:cubicBezTo>
                      <a:pt x="67" y="93"/>
                      <a:pt x="41" y="54"/>
                      <a:pt x="1"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1"/>
              <p:cNvSpPr/>
              <p:nvPr/>
            </p:nvSpPr>
            <p:spPr>
              <a:xfrm>
                <a:off x="3254150" y="3501500"/>
                <a:ext cx="7375" cy="5375"/>
              </a:xfrm>
              <a:custGeom>
                <a:rect b="b" l="l" r="r" t="t"/>
                <a:pathLst>
                  <a:path extrusionOk="0" h="215" w="295">
                    <a:moveTo>
                      <a:pt x="147" y="0"/>
                    </a:moveTo>
                    <a:cubicBezTo>
                      <a:pt x="120" y="0"/>
                      <a:pt x="94" y="0"/>
                      <a:pt x="67" y="13"/>
                    </a:cubicBezTo>
                    <a:cubicBezTo>
                      <a:pt x="0" y="54"/>
                      <a:pt x="0" y="161"/>
                      <a:pt x="67" y="200"/>
                    </a:cubicBezTo>
                    <a:cubicBezTo>
                      <a:pt x="94" y="214"/>
                      <a:pt x="120" y="214"/>
                      <a:pt x="147" y="214"/>
                    </a:cubicBezTo>
                    <a:lnTo>
                      <a:pt x="188" y="214"/>
                    </a:lnTo>
                    <a:cubicBezTo>
                      <a:pt x="295" y="187"/>
                      <a:pt x="295" y="27"/>
                      <a:pt x="188"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11"/>
            <p:cNvGrpSpPr/>
            <p:nvPr/>
          </p:nvGrpSpPr>
          <p:grpSpPr>
            <a:xfrm>
              <a:off x="6546149" y="2584466"/>
              <a:ext cx="170165" cy="728091"/>
              <a:chOff x="4673175" y="1671175"/>
              <a:chExt cx="347275" cy="1485900"/>
            </a:xfrm>
          </p:grpSpPr>
          <p:sp>
            <p:nvSpPr>
              <p:cNvPr id="1650" name="Google Shape;1650;p11"/>
              <p:cNvSpPr/>
              <p:nvPr/>
            </p:nvSpPr>
            <p:spPr>
              <a:xfrm>
                <a:off x="4829475" y="2679550"/>
                <a:ext cx="156300" cy="156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1"/>
              <p:cNvSpPr/>
              <p:nvPr/>
            </p:nvSpPr>
            <p:spPr>
              <a:xfrm>
                <a:off x="4673175" y="2468500"/>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1"/>
              <p:cNvSpPr/>
              <p:nvPr/>
            </p:nvSpPr>
            <p:spPr>
              <a:xfrm>
                <a:off x="4829475" y="2171450"/>
                <a:ext cx="156300" cy="156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1"/>
              <p:cNvSpPr/>
              <p:nvPr/>
            </p:nvSpPr>
            <p:spPr>
              <a:xfrm>
                <a:off x="4918150" y="1882250"/>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1"/>
              <p:cNvSpPr/>
              <p:nvPr/>
            </p:nvSpPr>
            <p:spPr>
              <a:xfrm>
                <a:off x="4727175" y="1671175"/>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1"/>
              <p:cNvSpPr/>
              <p:nvPr/>
            </p:nvSpPr>
            <p:spPr>
              <a:xfrm>
                <a:off x="4918150" y="3054775"/>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56" name="Google Shape;1656;p11"/>
          <p:cNvGrpSpPr/>
          <p:nvPr/>
        </p:nvGrpSpPr>
        <p:grpSpPr>
          <a:xfrm>
            <a:off x="6889041" y="292141"/>
            <a:ext cx="1462408" cy="2099404"/>
            <a:chOff x="3601575" y="3262625"/>
            <a:chExt cx="303675" cy="435950"/>
          </a:xfrm>
        </p:grpSpPr>
        <p:sp>
          <p:nvSpPr>
            <p:cNvPr id="1657" name="Google Shape;1657;p11"/>
            <p:cNvSpPr/>
            <p:nvPr/>
          </p:nvSpPr>
          <p:spPr>
            <a:xfrm>
              <a:off x="3791200" y="3473725"/>
              <a:ext cx="70575" cy="189300"/>
            </a:xfrm>
            <a:custGeom>
              <a:rect b="b" l="l" r="r" t="t"/>
              <a:pathLst>
                <a:path extrusionOk="0" h="7572" w="2823">
                  <a:moveTo>
                    <a:pt x="268" y="0"/>
                  </a:moveTo>
                  <a:cubicBezTo>
                    <a:pt x="135" y="295"/>
                    <a:pt x="81" y="603"/>
                    <a:pt x="108" y="910"/>
                  </a:cubicBezTo>
                  <a:cubicBezTo>
                    <a:pt x="201" y="1124"/>
                    <a:pt x="495" y="1593"/>
                    <a:pt x="1098" y="1994"/>
                  </a:cubicBezTo>
                  <a:cubicBezTo>
                    <a:pt x="1913" y="2529"/>
                    <a:pt x="2100" y="2582"/>
                    <a:pt x="1967" y="3398"/>
                  </a:cubicBezTo>
                  <a:cubicBezTo>
                    <a:pt x="1860" y="4000"/>
                    <a:pt x="1" y="6448"/>
                    <a:pt x="1325" y="7571"/>
                  </a:cubicBezTo>
                  <a:cubicBezTo>
                    <a:pt x="670" y="6702"/>
                    <a:pt x="1405" y="5124"/>
                    <a:pt x="2288" y="3947"/>
                  </a:cubicBezTo>
                  <a:cubicBezTo>
                    <a:pt x="2823" y="3264"/>
                    <a:pt x="2649" y="1940"/>
                    <a:pt x="1552" y="1379"/>
                  </a:cubicBezTo>
                  <a:cubicBezTo>
                    <a:pt x="789" y="990"/>
                    <a:pt x="415" y="348"/>
                    <a:pt x="268" y="0"/>
                  </a:cubicBezTo>
                  <a:close/>
                </a:path>
              </a:pathLst>
            </a:custGeom>
            <a:solidFill>
              <a:srgbClr val="EF8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1"/>
            <p:cNvSpPr/>
            <p:nvPr/>
          </p:nvSpPr>
          <p:spPr>
            <a:xfrm>
              <a:off x="3726650" y="3474075"/>
              <a:ext cx="49200" cy="160175"/>
            </a:xfrm>
            <a:custGeom>
              <a:rect b="b" l="l" r="r" t="t"/>
              <a:pathLst>
                <a:path extrusionOk="0" h="6407" w="1968">
                  <a:moveTo>
                    <a:pt x="416" y="0"/>
                  </a:moveTo>
                  <a:cubicBezTo>
                    <a:pt x="282" y="147"/>
                    <a:pt x="161" y="294"/>
                    <a:pt x="54" y="441"/>
                  </a:cubicBezTo>
                  <a:cubicBezTo>
                    <a:pt x="41" y="628"/>
                    <a:pt x="1" y="1538"/>
                    <a:pt x="550" y="2314"/>
                  </a:cubicBezTo>
                  <a:cubicBezTo>
                    <a:pt x="1151" y="3170"/>
                    <a:pt x="1887" y="4949"/>
                    <a:pt x="964" y="6394"/>
                  </a:cubicBezTo>
                  <a:lnTo>
                    <a:pt x="990" y="6407"/>
                  </a:lnTo>
                  <a:cubicBezTo>
                    <a:pt x="1204" y="6059"/>
                    <a:pt x="1526" y="5618"/>
                    <a:pt x="1686" y="5163"/>
                  </a:cubicBezTo>
                  <a:cubicBezTo>
                    <a:pt x="1967" y="4427"/>
                    <a:pt x="1646" y="3250"/>
                    <a:pt x="1058" y="2233"/>
                  </a:cubicBezTo>
                  <a:cubicBezTo>
                    <a:pt x="282" y="896"/>
                    <a:pt x="416" y="0"/>
                    <a:pt x="416" y="0"/>
                  </a:cubicBezTo>
                  <a:close/>
                </a:path>
              </a:pathLst>
            </a:custGeom>
            <a:solidFill>
              <a:srgbClr val="EF8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1"/>
            <p:cNvSpPr/>
            <p:nvPr/>
          </p:nvSpPr>
          <p:spPr>
            <a:xfrm>
              <a:off x="3621650" y="3481425"/>
              <a:ext cx="58875" cy="140475"/>
            </a:xfrm>
            <a:custGeom>
              <a:rect b="b" l="l" r="r" t="t"/>
              <a:pathLst>
                <a:path extrusionOk="0" h="5619" w="2355">
                  <a:moveTo>
                    <a:pt x="2355" y="0"/>
                  </a:moveTo>
                  <a:cubicBezTo>
                    <a:pt x="2355" y="0"/>
                    <a:pt x="1793" y="161"/>
                    <a:pt x="1231" y="843"/>
                  </a:cubicBezTo>
                  <a:cubicBezTo>
                    <a:pt x="669" y="1538"/>
                    <a:pt x="1513" y="3184"/>
                    <a:pt x="1258" y="4026"/>
                  </a:cubicBezTo>
                  <a:cubicBezTo>
                    <a:pt x="1084" y="4588"/>
                    <a:pt x="469" y="5297"/>
                    <a:pt x="0" y="5618"/>
                  </a:cubicBezTo>
                  <a:cubicBezTo>
                    <a:pt x="509" y="5417"/>
                    <a:pt x="1352" y="5003"/>
                    <a:pt x="1566" y="4334"/>
                  </a:cubicBezTo>
                  <a:cubicBezTo>
                    <a:pt x="2141" y="2595"/>
                    <a:pt x="1084" y="1511"/>
                    <a:pt x="2167" y="602"/>
                  </a:cubicBezTo>
                  <a:cubicBezTo>
                    <a:pt x="2262" y="241"/>
                    <a:pt x="2355" y="0"/>
                    <a:pt x="2355" y="0"/>
                  </a:cubicBezTo>
                  <a:close/>
                </a:path>
              </a:pathLst>
            </a:custGeom>
            <a:solidFill>
              <a:srgbClr val="EF8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1"/>
            <p:cNvSpPr/>
            <p:nvPr/>
          </p:nvSpPr>
          <p:spPr>
            <a:xfrm>
              <a:off x="3601575" y="3262625"/>
              <a:ext cx="303675" cy="435950"/>
            </a:xfrm>
            <a:custGeom>
              <a:rect b="b" l="l" r="r" t="t"/>
              <a:pathLst>
                <a:path extrusionOk="0" h="17438" w="12147">
                  <a:moveTo>
                    <a:pt x="6109" y="0"/>
                  </a:moveTo>
                  <a:cubicBezTo>
                    <a:pt x="4138" y="0"/>
                    <a:pt x="2190" y="1162"/>
                    <a:pt x="1620" y="2947"/>
                  </a:cubicBezTo>
                  <a:cubicBezTo>
                    <a:pt x="737" y="5703"/>
                    <a:pt x="2569" y="7454"/>
                    <a:pt x="2569" y="7454"/>
                  </a:cubicBezTo>
                  <a:cubicBezTo>
                    <a:pt x="2569" y="7454"/>
                    <a:pt x="643" y="8458"/>
                    <a:pt x="429" y="9983"/>
                  </a:cubicBezTo>
                  <a:cubicBezTo>
                    <a:pt x="229" y="11508"/>
                    <a:pt x="1299" y="12096"/>
                    <a:pt x="1017" y="12698"/>
                  </a:cubicBezTo>
                  <a:cubicBezTo>
                    <a:pt x="737" y="13313"/>
                    <a:pt x="1" y="14223"/>
                    <a:pt x="282" y="14504"/>
                  </a:cubicBezTo>
                  <a:cubicBezTo>
                    <a:pt x="311" y="14533"/>
                    <a:pt x="351" y="14547"/>
                    <a:pt x="398" y="14547"/>
                  </a:cubicBezTo>
                  <a:cubicBezTo>
                    <a:pt x="503" y="14547"/>
                    <a:pt x="647" y="14481"/>
                    <a:pt x="803" y="14370"/>
                  </a:cubicBezTo>
                  <a:cubicBezTo>
                    <a:pt x="1272" y="14049"/>
                    <a:pt x="1887" y="13340"/>
                    <a:pt x="2061" y="12778"/>
                  </a:cubicBezTo>
                  <a:cubicBezTo>
                    <a:pt x="2316" y="11936"/>
                    <a:pt x="1472" y="10290"/>
                    <a:pt x="2034" y="9595"/>
                  </a:cubicBezTo>
                  <a:cubicBezTo>
                    <a:pt x="2596" y="8913"/>
                    <a:pt x="3158" y="8752"/>
                    <a:pt x="3158" y="8752"/>
                  </a:cubicBezTo>
                  <a:lnTo>
                    <a:pt x="3158" y="8752"/>
                  </a:lnTo>
                  <a:cubicBezTo>
                    <a:pt x="3158" y="8752"/>
                    <a:pt x="3065" y="8993"/>
                    <a:pt x="2970" y="9354"/>
                  </a:cubicBezTo>
                  <a:cubicBezTo>
                    <a:pt x="2851" y="9889"/>
                    <a:pt x="2744" y="10718"/>
                    <a:pt x="2984" y="11535"/>
                  </a:cubicBezTo>
                  <a:cubicBezTo>
                    <a:pt x="3386" y="12912"/>
                    <a:pt x="3372" y="13300"/>
                    <a:pt x="2984" y="14076"/>
                  </a:cubicBezTo>
                  <a:cubicBezTo>
                    <a:pt x="2061" y="15881"/>
                    <a:pt x="2623" y="17340"/>
                    <a:pt x="2984" y="17433"/>
                  </a:cubicBezTo>
                  <a:cubicBezTo>
                    <a:pt x="2995" y="17436"/>
                    <a:pt x="3005" y="17438"/>
                    <a:pt x="3015" y="17438"/>
                  </a:cubicBezTo>
                  <a:cubicBezTo>
                    <a:pt x="3340" y="17438"/>
                    <a:pt x="3463" y="15825"/>
                    <a:pt x="3814" y="15293"/>
                  </a:cubicBezTo>
                  <a:cubicBezTo>
                    <a:pt x="4576" y="14183"/>
                    <a:pt x="5392" y="13875"/>
                    <a:pt x="5271" y="12778"/>
                  </a:cubicBezTo>
                  <a:cubicBezTo>
                    <a:pt x="5151" y="11775"/>
                    <a:pt x="3867" y="10584"/>
                    <a:pt x="5057" y="8899"/>
                  </a:cubicBezTo>
                  <a:cubicBezTo>
                    <a:pt x="5164" y="8752"/>
                    <a:pt x="5285" y="8605"/>
                    <a:pt x="5419" y="8458"/>
                  </a:cubicBezTo>
                  <a:lnTo>
                    <a:pt x="5419" y="8458"/>
                  </a:lnTo>
                  <a:cubicBezTo>
                    <a:pt x="5419" y="8458"/>
                    <a:pt x="5285" y="9354"/>
                    <a:pt x="6061" y="10691"/>
                  </a:cubicBezTo>
                  <a:cubicBezTo>
                    <a:pt x="6649" y="11708"/>
                    <a:pt x="6970" y="12885"/>
                    <a:pt x="6689" y="13621"/>
                  </a:cubicBezTo>
                  <a:cubicBezTo>
                    <a:pt x="6529" y="14076"/>
                    <a:pt x="6207" y="14517"/>
                    <a:pt x="5993" y="14865"/>
                  </a:cubicBezTo>
                  <a:cubicBezTo>
                    <a:pt x="5779" y="15200"/>
                    <a:pt x="5672" y="15453"/>
                    <a:pt x="5886" y="15548"/>
                  </a:cubicBezTo>
                  <a:cubicBezTo>
                    <a:pt x="5912" y="15560"/>
                    <a:pt x="5942" y="15566"/>
                    <a:pt x="5976" y="15566"/>
                  </a:cubicBezTo>
                  <a:cubicBezTo>
                    <a:pt x="6530" y="15566"/>
                    <a:pt x="8213" y="13999"/>
                    <a:pt x="8401" y="12551"/>
                  </a:cubicBezTo>
                  <a:cubicBezTo>
                    <a:pt x="8522" y="11681"/>
                    <a:pt x="7746" y="10465"/>
                    <a:pt x="7693" y="9354"/>
                  </a:cubicBezTo>
                  <a:cubicBezTo>
                    <a:pt x="7666" y="9047"/>
                    <a:pt x="7720" y="8739"/>
                    <a:pt x="7853" y="8444"/>
                  </a:cubicBezTo>
                  <a:cubicBezTo>
                    <a:pt x="8000" y="8792"/>
                    <a:pt x="8374" y="9434"/>
                    <a:pt x="9137" y="9823"/>
                  </a:cubicBezTo>
                  <a:cubicBezTo>
                    <a:pt x="10234" y="10384"/>
                    <a:pt x="10408" y="11708"/>
                    <a:pt x="9873" y="12391"/>
                  </a:cubicBezTo>
                  <a:cubicBezTo>
                    <a:pt x="8990" y="13568"/>
                    <a:pt x="8255" y="15146"/>
                    <a:pt x="8910" y="16015"/>
                  </a:cubicBezTo>
                  <a:cubicBezTo>
                    <a:pt x="8933" y="16047"/>
                    <a:pt x="8954" y="16062"/>
                    <a:pt x="8973" y="16062"/>
                  </a:cubicBezTo>
                  <a:cubicBezTo>
                    <a:pt x="9138" y="16062"/>
                    <a:pt x="9190" y="14942"/>
                    <a:pt x="10101" y="13875"/>
                  </a:cubicBezTo>
                  <a:cubicBezTo>
                    <a:pt x="10488" y="13420"/>
                    <a:pt x="12147" y="12418"/>
                    <a:pt x="11906" y="10545"/>
                  </a:cubicBezTo>
                  <a:cubicBezTo>
                    <a:pt x="11679" y="8672"/>
                    <a:pt x="9873" y="8030"/>
                    <a:pt x="9552" y="7267"/>
                  </a:cubicBezTo>
                  <a:cubicBezTo>
                    <a:pt x="10327" y="6826"/>
                    <a:pt x="11411" y="4913"/>
                    <a:pt x="10208" y="2546"/>
                  </a:cubicBezTo>
                  <a:cubicBezTo>
                    <a:pt x="9300" y="755"/>
                    <a:pt x="7697" y="0"/>
                    <a:pt x="6109"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1"/>
            <p:cNvSpPr/>
            <p:nvPr/>
          </p:nvSpPr>
          <p:spPr>
            <a:xfrm>
              <a:off x="3660450" y="3368400"/>
              <a:ext cx="47500" cy="47500"/>
            </a:xfrm>
            <a:custGeom>
              <a:rect b="b" l="l" r="r" t="t"/>
              <a:pathLst>
                <a:path extrusionOk="0" h="1900" w="1900">
                  <a:moveTo>
                    <a:pt x="950" y="0"/>
                  </a:moveTo>
                  <a:cubicBezTo>
                    <a:pt x="428" y="0"/>
                    <a:pt x="0" y="428"/>
                    <a:pt x="0" y="949"/>
                  </a:cubicBezTo>
                  <a:cubicBezTo>
                    <a:pt x="0" y="1484"/>
                    <a:pt x="428" y="1900"/>
                    <a:pt x="950" y="1900"/>
                  </a:cubicBezTo>
                  <a:cubicBezTo>
                    <a:pt x="1472" y="1900"/>
                    <a:pt x="1900" y="1484"/>
                    <a:pt x="1900" y="949"/>
                  </a:cubicBezTo>
                  <a:cubicBezTo>
                    <a:pt x="1900" y="428"/>
                    <a:pt x="1472" y="0"/>
                    <a:pt x="950" y="0"/>
                  </a:cubicBezTo>
                  <a:close/>
                </a:path>
              </a:pathLst>
            </a:custGeom>
            <a:solidFill>
              <a:srgbClr val="EF8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1"/>
            <p:cNvSpPr/>
            <p:nvPr/>
          </p:nvSpPr>
          <p:spPr>
            <a:xfrm>
              <a:off x="3792875" y="3364700"/>
              <a:ext cx="47175" cy="47500"/>
            </a:xfrm>
            <a:custGeom>
              <a:rect b="b" l="l" r="r" t="t"/>
              <a:pathLst>
                <a:path extrusionOk="0" h="1900" w="1887">
                  <a:moveTo>
                    <a:pt x="936" y="1"/>
                  </a:moveTo>
                  <a:cubicBezTo>
                    <a:pt x="415" y="1"/>
                    <a:pt x="0" y="429"/>
                    <a:pt x="0" y="951"/>
                  </a:cubicBezTo>
                  <a:cubicBezTo>
                    <a:pt x="0" y="1472"/>
                    <a:pt x="415" y="1900"/>
                    <a:pt x="936" y="1900"/>
                  </a:cubicBezTo>
                  <a:cubicBezTo>
                    <a:pt x="1472" y="1900"/>
                    <a:pt x="1887" y="1472"/>
                    <a:pt x="1887" y="951"/>
                  </a:cubicBezTo>
                  <a:cubicBezTo>
                    <a:pt x="1887" y="429"/>
                    <a:pt x="1472" y="1"/>
                    <a:pt x="936" y="1"/>
                  </a:cubicBezTo>
                  <a:close/>
                </a:path>
              </a:pathLst>
            </a:custGeom>
            <a:solidFill>
              <a:srgbClr val="EF8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1"/>
            <p:cNvSpPr/>
            <p:nvPr/>
          </p:nvSpPr>
          <p:spPr>
            <a:xfrm>
              <a:off x="3680175" y="3344650"/>
              <a:ext cx="18100" cy="18075"/>
            </a:xfrm>
            <a:custGeom>
              <a:rect b="b" l="l" r="r" t="t"/>
              <a:pathLst>
                <a:path extrusionOk="0" h="723" w="724">
                  <a:moveTo>
                    <a:pt x="361" y="0"/>
                  </a:moveTo>
                  <a:cubicBezTo>
                    <a:pt x="161" y="0"/>
                    <a:pt x="1" y="161"/>
                    <a:pt x="1" y="362"/>
                  </a:cubicBezTo>
                  <a:cubicBezTo>
                    <a:pt x="1" y="562"/>
                    <a:pt x="161" y="722"/>
                    <a:pt x="361" y="722"/>
                  </a:cubicBezTo>
                  <a:cubicBezTo>
                    <a:pt x="563" y="722"/>
                    <a:pt x="723" y="562"/>
                    <a:pt x="723" y="362"/>
                  </a:cubicBezTo>
                  <a:cubicBezTo>
                    <a:pt x="723" y="161"/>
                    <a:pt x="563" y="0"/>
                    <a:pt x="361" y="0"/>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1"/>
            <p:cNvSpPr/>
            <p:nvPr/>
          </p:nvSpPr>
          <p:spPr>
            <a:xfrm>
              <a:off x="3792200" y="3344650"/>
              <a:ext cx="17750" cy="18075"/>
            </a:xfrm>
            <a:custGeom>
              <a:rect b="b" l="l" r="r" t="t"/>
              <a:pathLst>
                <a:path extrusionOk="0" h="723" w="710">
                  <a:moveTo>
                    <a:pt x="348" y="0"/>
                  </a:moveTo>
                  <a:cubicBezTo>
                    <a:pt x="148" y="0"/>
                    <a:pt x="0" y="161"/>
                    <a:pt x="0" y="362"/>
                  </a:cubicBezTo>
                  <a:cubicBezTo>
                    <a:pt x="0" y="562"/>
                    <a:pt x="148" y="722"/>
                    <a:pt x="348" y="722"/>
                  </a:cubicBezTo>
                  <a:cubicBezTo>
                    <a:pt x="549" y="722"/>
                    <a:pt x="710" y="562"/>
                    <a:pt x="710" y="362"/>
                  </a:cubicBezTo>
                  <a:cubicBezTo>
                    <a:pt x="710" y="161"/>
                    <a:pt x="549" y="0"/>
                    <a:pt x="348" y="0"/>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1"/>
            <p:cNvSpPr/>
            <p:nvPr/>
          </p:nvSpPr>
          <p:spPr>
            <a:xfrm>
              <a:off x="3699900" y="3349625"/>
              <a:ext cx="88400" cy="33950"/>
            </a:xfrm>
            <a:custGeom>
              <a:rect b="b" l="l" r="r" t="t"/>
              <a:pathLst>
                <a:path extrusionOk="0" h="1358" w="3536">
                  <a:moveTo>
                    <a:pt x="3036" y="0"/>
                  </a:moveTo>
                  <a:cubicBezTo>
                    <a:pt x="2901" y="0"/>
                    <a:pt x="2741" y="72"/>
                    <a:pt x="2542" y="149"/>
                  </a:cubicBezTo>
                  <a:cubicBezTo>
                    <a:pt x="2342" y="216"/>
                    <a:pt x="2087" y="296"/>
                    <a:pt x="1766" y="296"/>
                  </a:cubicBezTo>
                  <a:cubicBezTo>
                    <a:pt x="1214" y="286"/>
                    <a:pt x="815" y="1"/>
                    <a:pt x="537" y="1"/>
                  </a:cubicBezTo>
                  <a:cubicBezTo>
                    <a:pt x="437" y="1"/>
                    <a:pt x="352" y="37"/>
                    <a:pt x="282" y="136"/>
                  </a:cubicBezTo>
                  <a:cubicBezTo>
                    <a:pt x="1" y="510"/>
                    <a:pt x="643" y="1272"/>
                    <a:pt x="1753" y="1353"/>
                  </a:cubicBezTo>
                  <a:cubicBezTo>
                    <a:pt x="1798" y="1356"/>
                    <a:pt x="1842" y="1358"/>
                    <a:pt x="1886" y="1358"/>
                  </a:cubicBezTo>
                  <a:cubicBezTo>
                    <a:pt x="2905" y="1358"/>
                    <a:pt x="3536" y="482"/>
                    <a:pt x="3305" y="149"/>
                  </a:cubicBezTo>
                  <a:cubicBezTo>
                    <a:pt x="3225" y="40"/>
                    <a:pt x="3137" y="0"/>
                    <a:pt x="3036" y="0"/>
                  </a:cubicBezTo>
                  <a:close/>
                </a:path>
              </a:pathLst>
            </a:custGeom>
            <a:solidFill>
              <a:srgbClr val="EF89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1"/>
            <p:cNvSpPr/>
            <p:nvPr/>
          </p:nvSpPr>
          <p:spPr>
            <a:xfrm>
              <a:off x="3713950" y="3356425"/>
              <a:ext cx="61550" cy="16000"/>
            </a:xfrm>
            <a:custGeom>
              <a:rect b="b" l="l" r="r" t="t"/>
              <a:pathLst>
                <a:path extrusionOk="0" h="640" w="2462">
                  <a:moveTo>
                    <a:pt x="2396" y="1"/>
                  </a:moveTo>
                  <a:cubicBezTo>
                    <a:pt x="2385" y="1"/>
                    <a:pt x="2375" y="4"/>
                    <a:pt x="2368" y="11"/>
                  </a:cubicBezTo>
                  <a:lnTo>
                    <a:pt x="2355" y="24"/>
                  </a:lnTo>
                  <a:cubicBezTo>
                    <a:pt x="2355" y="24"/>
                    <a:pt x="2355" y="37"/>
                    <a:pt x="2342" y="51"/>
                  </a:cubicBezTo>
                  <a:lnTo>
                    <a:pt x="2288" y="105"/>
                  </a:lnTo>
                  <a:cubicBezTo>
                    <a:pt x="2235" y="144"/>
                    <a:pt x="2167" y="212"/>
                    <a:pt x="2060" y="265"/>
                  </a:cubicBezTo>
                  <a:cubicBezTo>
                    <a:pt x="2021" y="292"/>
                    <a:pt x="1953" y="319"/>
                    <a:pt x="1900" y="345"/>
                  </a:cubicBezTo>
                  <a:cubicBezTo>
                    <a:pt x="1873" y="345"/>
                    <a:pt x="1833" y="358"/>
                    <a:pt x="1807" y="372"/>
                  </a:cubicBezTo>
                  <a:cubicBezTo>
                    <a:pt x="1766" y="372"/>
                    <a:pt x="1739" y="385"/>
                    <a:pt x="1700" y="399"/>
                  </a:cubicBezTo>
                  <a:cubicBezTo>
                    <a:pt x="1632" y="412"/>
                    <a:pt x="1552" y="426"/>
                    <a:pt x="1486" y="426"/>
                  </a:cubicBezTo>
                  <a:lnTo>
                    <a:pt x="1245" y="426"/>
                  </a:lnTo>
                  <a:cubicBezTo>
                    <a:pt x="1165" y="426"/>
                    <a:pt x="1084" y="426"/>
                    <a:pt x="1017" y="412"/>
                  </a:cubicBezTo>
                  <a:cubicBezTo>
                    <a:pt x="937" y="412"/>
                    <a:pt x="856" y="385"/>
                    <a:pt x="790" y="385"/>
                  </a:cubicBezTo>
                  <a:cubicBezTo>
                    <a:pt x="723" y="372"/>
                    <a:pt x="656" y="345"/>
                    <a:pt x="589" y="332"/>
                  </a:cubicBezTo>
                  <a:cubicBezTo>
                    <a:pt x="523" y="319"/>
                    <a:pt x="469" y="292"/>
                    <a:pt x="416" y="265"/>
                  </a:cubicBezTo>
                  <a:cubicBezTo>
                    <a:pt x="362" y="238"/>
                    <a:pt x="309" y="212"/>
                    <a:pt x="268" y="198"/>
                  </a:cubicBezTo>
                  <a:cubicBezTo>
                    <a:pt x="228" y="171"/>
                    <a:pt x="202" y="144"/>
                    <a:pt x="175" y="131"/>
                  </a:cubicBezTo>
                  <a:lnTo>
                    <a:pt x="121" y="78"/>
                  </a:lnTo>
                  <a:cubicBezTo>
                    <a:pt x="107" y="64"/>
                    <a:pt x="95" y="64"/>
                    <a:pt x="95" y="64"/>
                  </a:cubicBezTo>
                  <a:cubicBezTo>
                    <a:pt x="81" y="37"/>
                    <a:pt x="54" y="37"/>
                    <a:pt x="27" y="37"/>
                  </a:cubicBezTo>
                  <a:cubicBezTo>
                    <a:pt x="0" y="64"/>
                    <a:pt x="0" y="91"/>
                    <a:pt x="14" y="118"/>
                  </a:cubicBezTo>
                  <a:cubicBezTo>
                    <a:pt x="14" y="118"/>
                    <a:pt x="14" y="131"/>
                    <a:pt x="27" y="144"/>
                  </a:cubicBezTo>
                  <a:cubicBezTo>
                    <a:pt x="41" y="158"/>
                    <a:pt x="54" y="198"/>
                    <a:pt x="95" y="225"/>
                  </a:cubicBezTo>
                  <a:cubicBezTo>
                    <a:pt x="121" y="238"/>
                    <a:pt x="148" y="278"/>
                    <a:pt x="188" y="305"/>
                  </a:cubicBezTo>
                  <a:cubicBezTo>
                    <a:pt x="228" y="345"/>
                    <a:pt x="282" y="385"/>
                    <a:pt x="335" y="412"/>
                  </a:cubicBezTo>
                  <a:cubicBezTo>
                    <a:pt x="402" y="439"/>
                    <a:pt x="455" y="479"/>
                    <a:pt x="523" y="492"/>
                  </a:cubicBezTo>
                  <a:cubicBezTo>
                    <a:pt x="603" y="519"/>
                    <a:pt x="669" y="560"/>
                    <a:pt x="749" y="572"/>
                  </a:cubicBezTo>
                  <a:cubicBezTo>
                    <a:pt x="830" y="586"/>
                    <a:pt x="910" y="613"/>
                    <a:pt x="990" y="613"/>
                  </a:cubicBezTo>
                  <a:cubicBezTo>
                    <a:pt x="1070" y="613"/>
                    <a:pt x="1165" y="626"/>
                    <a:pt x="1245" y="626"/>
                  </a:cubicBezTo>
                  <a:lnTo>
                    <a:pt x="1272" y="640"/>
                  </a:lnTo>
                  <a:lnTo>
                    <a:pt x="1311" y="640"/>
                  </a:lnTo>
                  <a:lnTo>
                    <a:pt x="1365" y="626"/>
                  </a:lnTo>
                  <a:lnTo>
                    <a:pt x="1498" y="626"/>
                  </a:lnTo>
                  <a:lnTo>
                    <a:pt x="1739" y="586"/>
                  </a:lnTo>
                  <a:cubicBezTo>
                    <a:pt x="1820" y="560"/>
                    <a:pt x="1900" y="533"/>
                    <a:pt x="1967" y="506"/>
                  </a:cubicBezTo>
                  <a:cubicBezTo>
                    <a:pt x="2034" y="465"/>
                    <a:pt x="2101" y="439"/>
                    <a:pt x="2154" y="399"/>
                  </a:cubicBezTo>
                  <a:cubicBezTo>
                    <a:pt x="2261" y="332"/>
                    <a:pt x="2328" y="251"/>
                    <a:pt x="2381" y="185"/>
                  </a:cubicBezTo>
                  <a:cubicBezTo>
                    <a:pt x="2435" y="118"/>
                    <a:pt x="2449" y="78"/>
                    <a:pt x="2449" y="78"/>
                  </a:cubicBezTo>
                  <a:cubicBezTo>
                    <a:pt x="2462" y="51"/>
                    <a:pt x="2462" y="24"/>
                    <a:pt x="2435" y="11"/>
                  </a:cubicBezTo>
                  <a:cubicBezTo>
                    <a:pt x="2421" y="4"/>
                    <a:pt x="2408" y="1"/>
                    <a:pt x="2396" y="1"/>
                  </a:cubicBezTo>
                  <a:close/>
                </a:path>
              </a:pathLst>
            </a:custGeom>
            <a:solidFill>
              <a:srgbClr val="3115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1"/>
            <p:cNvSpPr/>
            <p:nvPr/>
          </p:nvSpPr>
          <p:spPr>
            <a:xfrm>
              <a:off x="3718300" y="3353000"/>
              <a:ext cx="5375" cy="3375"/>
            </a:xfrm>
            <a:custGeom>
              <a:rect b="b" l="l" r="r" t="t"/>
              <a:pathLst>
                <a:path extrusionOk="0" h="135" w="215">
                  <a:moveTo>
                    <a:pt x="108" y="1"/>
                  </a:moveTo>
                  <a:cubicBezTo>
                    <a:pt x="67" y="1"/>
                    <a:pt x="40" y="14"/>
                    <a:pt x="14" y="54"/>
                  </a:cubicBezTo>
                  <a:cubicBezTo>
                    <a:pt x="1" y="54"/>
                    <a:pt x="1" y="67"/>
                    <a:pt x="14" y="67"/>
                  </a:cubicBezTo>
                  <a:cubicBezTo>
                    <a:pt x="40" y="108"/>
                    <a:pt x="81" y="121"/>
                    <a:pt x="135" y="135"/>
                  </a:cubicBezTo>
                  <a:lnTo>
                    <a:pt x="147" y="135"/>
                  </a:lnTo>
                  <a:cubicBezTo>
                    <a:pt x="161" y="135"/>
                    <a:pt x="188" y="135"/>
                    <a:pt x="188" y="121"/>
                  </a:cubicBezTo>
                  <a:cubicBezTo>
                    <a:pt x="201" y="108"/>
                    <a:pt x="215" y="94"/>
                    <a:pt x="215" y="67"/>
                  </a:cubicBezTo>
                  <a:cubicBezTo>
                    <a:pt x="215" y="41"/>
                    <a:pt x="188" y="14"/>
                    <a:pt x="161" y="14"/>
                  </a:cubicBezTo>
                  <a:cubicBezTo>
                    <a:pt x="147" y="1"/>
                    <a:pt x="121" y="1"/>
                    <a:pt x="108" y="1"/>
                  </a:cubicBezTo>
                  <a:close/>
                </a:path>
              </a:pathLst>
            </a:custGeom>
            <a:solidFill>
              <a:srgbClr val="F5B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1"/>
            <p:cNvSpPr/>
            <p:nvPr/>
          </p:nvSpPr>
          <p:spPr>
            <a:xfrm>
              <a:off x="3728650" y="3356675"/>
              <a:ext cx="19425" cy="7050"/>
            </a:xfrm>
            <a:custGeom>
              <a:rect b="b" l="l" r="r" t="t"/>
              <a:pathLst>
                <a:path extrusionOk="0" h="282" w="777">
                  <a:moveTo>
                    <a:pt x="54" y="1"/>
                  </a:moveTo>
                  <a:cubicBezTo>
                    <a:pt x="42" y="1"/>
                    <a:pt x="28" y="14"/>
                    <a:pt x="15" y="14"/>
                  </a:cubicBezTo>
                  <a:cubicBezTo>
                    <a:pt x="1" y="14"/>
                    <a:pt x="1" y="27"/>
                    <a:pt x="1" y="27"/>
                  </a:cubicBezTo>
                  <a:cubicBezTo>
                    <a:pt x="1" y="161"/>
                    <a:pt x="202" y="215"/>
                    <a:pt x="295" y="241"/>
                  </a:cubicBezTo>
                  <a:cubicBezTo>
                    <a:pt x="363" y="255"/>
                    <a:pt x="456" y="282"/>
                    <a:pt x="563" y="282"/>
                  </a:cubicBezTo>
                  <a:cubicBezTo>
                    <a:pt x="630" y="282"/>
                    <a:pt x="710" y="268"/>
                    <a:pt x="750" y="215"/>
                  </a:cubicBezTo>
                  <a:cubicBezTo>
                    <a:pt x="764" y="202"/>
                    <a:pt x="777" y="161"/>
                    <a:pt x="764" y="134"/>
                  </a:cubicBezTo>
                  <a:cubicBezTo>
                    <a:pt x="710" y="54"/>
                    <a:pt x="603" y="41"/>
                    <a:pt x="509" y="41"/>
                  </a:cubicBezTo>
                  <a:lnTo>
                    <a:pt x="402" y="41"/>
                  </a:lnTo>
                  <a:cubicBezTo>
                    <a:pt x="322" y="41"/>
                    <a:pt x="256" y="27"/>
                    <a:pt x="175" y="27"/>
                  </a:cubicBezTo>
                  <a:cubicBezTo>
                    <a:pt x="135" y="14"/>
                    <a:pt x="95" y="1"/>
                    <a:pt x="54" y="1"/>
                  </a:cubicBezTo>
                  <a:close/>
                </a:path>
              </a:pathLst>
            </a:custGeom>
            <a:solidFill>
              <a:srgbClr val="F5B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1"/>
            <p:cNvSpPr/>
            <p:nvPr/>
          </p:nvSpPr>
          <p:spPr>
            <a:xfrm>
              <a:off x="3677150" y="3273075"/>
              <a:ext cx="46175" cy="33150"/>
            </a:xfrm>
            <a:custGeom>
              <a:rect b="b" l="l" r="r" t="t"/>
              <a:pathLst>
                <a:path extrusionOk="0" h="1326" w="1847">
                  <a:moveTo>
                    <a:pt x="1633" y="0"/>
                  </a:moveTo>
                  <a:cubicBezTo>
                    <a:pt x="1513" y="0"/>
                    <a:pt x="1379" y="41"/>
                    <a:pt x="1299" y="68"/>
                  </a:cubicBezTo>
                  <a:cubicBezTo>
                    <a:pt x="1219" y="95"/>
                    <a:pt x="1151" y="134"/>
                    <a:pt x="1071" y="175"/>
                  </a:cubicBezTo>
                  <a:cubicBezTo>
                    <a:pt x="924" y="228"/>
                    <a:pt x="791" y="322"/>
                    <a:pt x="657" y="402"/>
                  </a:cubicBezTo>
                  <a:cubicBezTo>
                    <a:pt x="470" y="509"/>
                    <a:pt x="309" y="630"/>
                    <a:pt x="161" y="803"/>
                  </a:cubicBezTo>
                  <a:cubicBezTo>
                    <a:pt x="28" y="964"/>
                    <a:pt x="1" y="1325"/>
                    <a:pt x="295" y="1325"/>
                  </a:cubicBezTo>
                  <a:lnTo>
                    <a:pt x="309" y="1325"/>
                  </a:lnTo>
                  <a:cubicBezTo>
                    <a:pt x="563" y="1325"/>
                    <a:pt x="804" y="1138"/>
                    <a:pt x="1005" y="990"/>
                  </a:cubicBezTo>
                  <a:cubicBezTo>
                    <a:pt x="1165" y="883"/>
                    <a:pt x="1312" y="776"/>
                    <a:pt x="1472" y="656"/>
                  </a:cubicBezTo>
                  <a:cubicBezTo>
                    <a:pt x="1606" y="549"/>
                    <a:pt x="1847" y="389"/>
                    <a:pt x="1847" y="202"/>
                  </a:cubicBezTo>
                  <a:cubicBezTo>
                    <a:pt x="1847" y="41"/>
                    <a:pt x="1754" y="0"/>
                    <a:pt x="1633"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1"/>
            <p:cNvSpPr/>
            <p:nvPr/>
          </p:nvSpPr>
          <p:spPr>
            <a:xfrm>
              <a:off x="3628325" y="3481750"/>
              <a:ext cx="9750" cy="11400"/>
            </a:xfrm>
            <a:custGeom>
              <a:rect b="b" l="l" r="r" t="t"/>
              <a:pathLst>
                <a:path extrusionOk="0" h="456" w="390">
                  <a:moveTo>
                    <a:pt x="215" y="0"/>
                  </a:moveTo>
                  <a:cubicBezTo>
                    <a:pt x="175" y="0"/>
                    <a:pt x="149" y="0"/>
                    <a:pt x="122" y="14"/>
                  </a:cubicBezTo>
                  <a:cubicBezTo>
                    <a:pt x="28" y="68"/>
                    <a:pt x="1" y="148"/>
                    <a:pt x="1" y="241"/>
                  </a:cubicBezTo>
                  <a:cubicBezTo>
                    <a:pt x="1" y="308"/>
                    <a:pt x="1" y="348"/>
                    <a:pt x="28" y="402"/>
                  </a:cubicBezTo>
                  <a:cubicBezTo>
                    <a:pt x="55" y="442"/>
                    <a:pt x="81" y="455"/>
                    <a:pt x="122" y="455"/>
                  </a:cubicBezTo>
                  <a:lnTo>
                    <a:pt x="149" y="455"/>
                  </a:lnTo>
                  <a:cubicBezTo>
                    <a:pt x="162" y="442"/>
                    <a:pt x="175" y="442"/>
                    <a:pt x="188" y="442"/>
                  </a:cubicBezTo>
                  <a:cubicBezTo>
                    <a:pt x="229" y="428"/>
                    <a:pt x="256" y="402"/>
                    <a:pt x="282" y="375"/>
                  </a:cubicBezTo>
                  <a:cubicBezTo>
                    <a:pt x="349" y="321"/>
                    <a:pt x="389" y="255"/>
                    <a:pt x="389" y="175"/>
                  </a:cubicBezTo>
                  <a:cubicBezTo>
                    <a:pt x="389" y="68"/>
                    <a:pt x="295" y="0"/>
                    <a:pt x="215"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1"/>
            <p:cNvSpPr/>
            <p:nvPr/>
          </p:nvSpPr>
          <p:spPr>
            <a:xfrm>
              <a:off x="3642725" y="3457350"/>
              <a:ext cx="24775" cy="20400"/>
            </a:xfrm>
            <a:custGeom>
              <a:rect b="b" l="l" r="r" t="t"/>
              <a:pathLst>
                <a:path extrusionOk="0" h="816" w="991">
                  <a:moveTo>
                    <a:pt x="723" y="0"/>
                  </a:moveTo>
                  <a:cubicBezTo>
                    <a:pt x="670" y="0"/>
                    <a:pt x="629" y="13"/>
                    <a:pt x="589" y="27"/>
                  </a:cubicBezTo>
                  <a:cubicBezTo>
                    <a:pt x="388" y="120"/>
                    <a:pt x="134" y="295"/>
                    <a:pt x="40" y="495"/>
                  </a:cubicBezTo>
                  <a:cubicBezTo>
                    <a:pt x="14" y="589"/>
                    <a:pt x="1" y="682"/>
                    <a:pt x="81" y="749"/>
                  </a:cubicBezTo>
                  <a:cubicBezTo>
                    <a:pt x="121" y="789"/>
                    <a:pt x="174" y="816"/>
                    <a:pt x="241" y="816"/>
                  </a:cubicBezTo>
                  <a:cubicBezTo>
                    <a:pt x="268" y="816"/>
                    <a:pt x="308" y="803"/>
                    <a:pt x="335" y="789"/>
                  </a:cubicBezTo>
                  <a:cubicBezTo>
                    <a:pt x="509" y="669"/>
                    <a:pt x="643" y="535"/>
                    <a:pt x="830" y="455"/>
                  </a:cubicBezTo>
                  <a:cubicBezTo>
                    <a:pt x="964" y="402"/>
                    <a:pt x="991" y="227"/>
                    <a:pt x="923" y="120"/>
                  </a:cubicBezTo>
                  <a:cubicBezTo>
                    <a:pt x="870" y="40"/>
                    <a:pt x="803" y="0"/>
                    <a:pt x="723"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1"/>
            <p:cNvSpPr/>
            <p:nvPr/>
          </p:nvSpPr>
          <p:spPr>
            <a:xfrm>
              <a:off x="3679525" y="3511525"/>
              <a:ext cx="10375" cy="15400"/>
            </a:xfrm>
            <a:custGeom>
              <a:rect b="b" l="l" r="r" t="t"/>
              <a:pathLst>
                <a:path extrusionOk="0" h="616" w="415">
                  <a:moveTo>
                    <a:pt x="187" y="0"/>
                  </a:moveTo>
                  <a:cubicBezTo>
                    <a:pt x="161" y="0"/>
                    <a:pt x="147" y="13"/>
                    <a:pt x="120" y="27"/>
                  </a:cubicBezTo>
                  <a:cubicBezTo>
                    <a:pt x="27" y="107"/>
                    <a:pt x="0" y="295"/>
                    <a:pt x="13" y="428"/>
                  </a:cubicBezTo>
                  <a:cubicBezTo>
                    <a:pt x="13" y="521"/>
                    <a:pt x="93" y="616"/>
                    <a:pt x="200" y="616"/>
                  </a:cubicBezTo>
                  <a:cubicBezTo>
                    <a:pt x="334" y="616"/>
                    <a:pt x="414" y="495"/>
                    <a:pt x="387" y="375"/>
                  </a:cubicBezTo>
                  <a:cubicBezTo>
                    <a:pt x="361" y="254"/>
                    <a:pt x="334" y="107"/>
                    <a:pt x="241" y="27"/>
                  </a:cubicBezTo>
                  <a:cubicBezTo>
                    <a:pt x="227" y="13"/>
                    <a:pt x="200" y="0"/>
                    <a:pt x="18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1"/>
            <p:cNvSpPr/>
            <p:nvPr/>
          </p:nvSpPr>
          <p:spPr>
            <a:xfrm>
              <a:off x="3680850" y="3479075"/>
              <a:ext cx="13725" cy="26450"/>
            </a:xfrm>
            <a:custGeom>
              <a:rect b="b" l="l" r="r" t="t"/>
              <a:pathLst>
                <a:path extrusionOk="0" h="1058" w="549">
                  <a:moveTo>
                    <a:pt x="348" y="0"/>
                  </a:moveTo>
                  <a:cubicBezTo>
                    <a:pt x="322" y="0"/>
                    <a:pt x="308" y="0"/>
                    <a:pt x="281" y="14"/>
                  </a:cubicBezTo>
                  <a:cubicBezTo>
                    <a:pt x="40" y="94"/>
                    <a:pt x="27" y="389"/>
                    <a:pt x="27" y="603"/>
                  </a:cubicBezTo>
                  <a:cubicBezTo>
                    <a:pt x="40" y="723"/>
                    <a:pt x="1" y="1058"/>
                    <a:pt x="188" y="1058"/>
                  </a:cubicBezTo>
                  <a:lnTo>
                    <a:pt x="215" y="1058"/>
                  </a:lnTo>
                  <a:cubicBezTo>
                    <a:pt x="361" y="1044"/>
                    <a:pt x="402" y="817"/>
                    <a:pt x="429" y="696"/>
                  </a:cubicBezTo>
                  <a:cubicBezTo>
                    <a:pt x="429" y="616"/>
                    <a:pt x="441" y="549"/>
                    <a:pt x="455" y="469"/>
                  </a:cubicBezTo>
                  <a:cubicBezTo>
                    <a:pt x="468" y="389"/>
                    <a:pt x="522" y="321"/>
                    <a:pt x="522" y="255"/>
                  </a:cubicBezTo>
                  <a:cubicBezTo>
                    <a:pt x="549" y="134"/>
                    <a:pt x="468" y="0"/>
                    <a:pt x="348"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1"/>
            <p:cNvSpPr/>
            <p:nvPr/>
          </p:nvSpPr>
          <p:spPr>
            <a:xfrm>
              <a:off x="3742700" y="3478400"/>
              <a:ext cx="11750" cy="20750"/>
            </a:xfrm>
            <a:custGeom>
              <a:rect b="b" l="l" r="r" t="t"/>
              <a:pathLst>
                <a:path extrusionOk="0" h="830" w="470">
                  <a:moveTo>
                    <a:pt x="122" y="1"/>
                  </a:moveTo>
                  <a:cubicBezTo>
                    <a:pt x="68" y="1"/>
                    <a:pt x="15" y="41"/>
                    <a:pt x="15" y="95"/>
                  </a:cubicBezTo>
                  <a:cubicBezTo>
                    <a:pt x="1" y="215"/>
                    <a:pt x="27" y="322"/>
                    <a:pt x="54" y="429"/>
                  </a:cubicBezTo>
                  <a:cubicBezTo>
                    <a:pt x="81" y="562"/>
                    <a:pt x="108" y="683"/>
                    <a:pt x="188" y="776"/>
                  </a:cubicBezTo>
                  <a:cubicBezTo>
                    <a:pt x="229" y="817"/>
                    <a:pt x="255" y="830"/>
                    <a:pt x="295" y="830"/>
                  </a:cubicBezTo>
                  <a:cubicBezTo>
                    <a:pt x="375" y="830"/>
                    <a:pt x="469" y="763"/>
                    <a:pt x="455" y="669"/>
                  </a:cubicBezTo>
                  <a:cubicBezTo>
                    <a:pt x="455" y="562"/>
                    <a:pt x="402" y="455"/>
                    <a:pt x="362" y="348"/>
                  </a:cubicBezTo>
                  <a:cubicBezTo>
                    <a:pt x="322" y="241"/>
                    <a:pt x="268" y="121"/>
                    <a:pt x="188" y="27"/>
                  </a:cubicBezTo>
                  <a:cubicBezTo>
                    <a:pt x="175" y="1"/>
                    <a:pt x="148" y="1"/>
                    <a:pt x="122"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1"/>
            <p:cNvSpPr/>
            <p:nvPr/>
          </p:nvSpPr>
          <p:spPr>
            <a:xfrm>
              <a:off x="3749400" y="3505825"/>
              <a:ext cx="12725" cy="15750"/>
            </a:xfrm>
            <a:custGeom>
              <a:rect b="b" l="l" r="r" t="t"/>
              <a:pathLst>
                <a:path extrusionOk="0" h="630" w="509">
                  <a:moveTo>
                    <a:pt x="107" y="0"/>
                  </a:moveTo>
                  <a:cubicBezTo>
                    <a:pt x="68" y="0"/>
                    <a:pt x="27" y="27"/>
                    <a:pt x="27" y="68"/>
                  </a:cubicBezTo>
                  <a:cubicBezTo>
                    <a:pt x="0" y="161"/>
                    <a:pt x="41" y="268"/>
                    <a:pt x="80" y="348"/>
                  </a:cubicBezTo>
                  <a:cubicBezTo>
                    <a:pt x="134" y="442"/>
                    <a:pt x="187" y="535"/>
                    <a:pt x="268" y="603"/>
                  </a:cubicBezTo>
                  <a:cubicBezTo>
                    <a:pt x="294" y="616"/>
                    <a:pt x="321" y="630"/>
                    <a:pt x="335" y="630"/>
                  </a:cubicBezTo>
                  <a:cubicBezTo>
                    <a:pt x="428" y="630"/>
                    <a:pt x="509" y="523"/>
                    <a:pt x="482" y="442"/>
                  </a:cubicBezTo>
                  <a:cubicBezTo>
                    <a:pt x="455" y="335"/>
                    <a:pt x="375" y="268"/>
                    <a:pt x="321" y="202"/>
                  </a:cubicBezTo>
                  <a:cubicBezTo>
                    <a:pt x="255" y="148"/>
                    <a:pt x="214" y="68"/>
                    <a:pt x="148" y="14"/>
                  </a:cubicBezTo>
                  <a:cubicBezTo>
                    <a:pt x="134" y="14"/>
                    <a:pt x="121" y="0"/>
                    <a:pt x="10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1"/>
            <p:cNvSpPr/>
            <p:nvPr/>
          </p:nvSpPr>
          <p:spPr>
            <a:xfrm>
              <a:off x="3808250" y="3471700"/>
              <a:ext cx="36150" cy="32800"/>
            </a:xfrm>
            <a:custGeom>
              <a:rect b="b" l="l" r="r" t="t"/>
              <a:pathLst>
                <a:path extrusionOk="0" h="1312" w="1446">
                  <a:moveTo>
                    <a:pt x="148" y="1"/>
                  </a:moveTo>
                  <a:cubicBezTo>
                    <a:pt x="107" y="1"/>
                    <a:pt x="68" y="15"/>
                    <a:pt x="68" y="54"/>
                  </a:cubicBezTo>
                  <a:cubicBezTo>
                    <a:pt x="0" y="282"/>
                    <a:pt x="188" y="590"/>
                    <a:pt x="309" y="764"/>
                  </a:cubicBezTo>
                  <a:cubicBezTo>
                    <a:pt x="469" y="1005"/>
                    <a:pt x="763" y="1165"/>
                    <a:pt x="1031" y="1299"/>
                  </a:cubicBezTo>
                  <a:cubicBezTo>
                    <a:pt x="1071" y="1312"/>
                    <a:pt x="1097" y="1312"/>
                    <a:pt x="1138" y="1312"/>
                  </a:cubicBezTo>
                  <a:cubicBezTo>
                    <a:pt x="1311" y="1312"/>
                    <a:pt x="1445" y="1112"/>
                    <a:pt x="1298" y="951"/>
                  </a:cubicBezTo>
                  <a:cubicBezTo>
                    <a:pt x="1111" y="750"/>
                    <a:pt x="830" y="710"/>
                    <a:pt x="643" y="496"/>
                  </a:cubicBezTo>
                  <a:cubicBezTo>
                    <a:pt x="509" y="349"/>
                    <a:pt x="389" y="42"/>
                    <a:pt x="16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1"/>
            <p:cNvSpPr/>
            <p:nvPr/>
          </p:nvSpPr>
          <p:spPr>
            <a:xfrm>
              <a:off x="3846725" y="3510500"/>
              <a:ext cx="15050" cy="16425"/>
            </a:xfrm>
            <a:custGeom>
              <a:rect b="b" l="l" r="r" t="t"/>
              <a:pathLst>
                <a:path extrusionOk="0" h="657" w="602">
                  <a:moveTo>
                    <a:pt x="174" y="1"/>
                  </a:moveTo>
                  <a:cubicBezTo>
                    <a:pt x="134" y="1"/>
                    <a:pt x="93" y="15"/>
                    <a:pt x="54" y="41"/>
                  </a:cubicBezTo>
                  <a:cubicBezTo>
                    <a:pt x="13" y="68"/>
                    <a:pt x="0" y="108"/>
                    <a:pt x="27" y="148"/>
                  </a:cubicBezTo>
                  <a:cubicBezTo>
                    <a:pt x="54" y="215"/>
                    <a:pt x="81" y="229"/>
                    <a:pt x="93" y="282"/>
                  </a:cubicBezTo>
                  <a:cubicBezTo>
                    <a:pt x="93" y="309"/>
                    <a:pt x="107" y="322"/>
                    <a:pt x="107" y="336"/>
                  </a:cubicBezTo>
                  <a:cubicBezTo>
                    <a:pt x="120" y="348"/>
                    <a:pt x="120" y="362"/>
                    <a:pt x="134" y="389"/>
                  </a:cubicBezTo>
                  <a:cubicBezTo>
                    <a:pt x="147" y="429"/>
                    <a:pt x="147" y="469"/>
                    <a:pt x="161" y="496"/>
                  </a:cubicBezTo>
                  <a:cubicBezTo>
                    <a:pt x="200" y="589"/>
                    <a:pt x="281" y="657"/>
                    <a:pt x="375" y="657"/>
                  </a:cubicBezTo>
                  <a:lnTo>
                    <a:pt x="428" y="657"/>
                  </a:lnTo>
                  <a:cubicBezTo>
                    <a:pt x="562" y="616"/>
                    <a:pt x="602" y="509"/>
                    <a:pt x="589" y="389"/>
                  </a:cubicBezTo>
                  <a:cubicBezTo>
                    <a:pt x="562" y="268"/>
                    <a:pt x="482" y="122"/>
                    <a:pt x="375" y="68"/>
                  </a:cubicBezTo>
                  <a:cubicBezTo>
                    <a:pt x="321" y="27"/>
                    <a:pt x="241" y="1"/>
                    <a:pt x="174"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1"/>
            <p:cNvSpPr/>
            <p:nvPr/>
          </p:nvSpPr>
          <p:spPr>
            <a:xfrm>
              <a:off x="3617325" y="3532925"/>
              <a:ext cx="7025" cy="10375"/>
            </a:xfrm>
            <a:custGeom>
              <a:rect b="b" l="l" r="r" t="t"/>
              <a:pathLst>
                <a:path extrusionOk="0" h="415" w="281">
                  <a:moveTo>
                    <a:pt x="54" y="0"/>
                  </a:moveTo>
                  <a:lnTo>
                    <a:pt x="54" y="13"/>
                  </a:lnTo>
                  <a:cubicBezTo>
                    <a:pt x="54" y="27"/>
                    <a:pt x="40" y="40"/>
                    <a:pt x="27" y="54"/>
                  </a:cubicBezTo>
                  <a:cubicBezTo>
                    <a:pt x="0" y="81"/>
                    <a:pt x="13" y="107"/>
                    <a:pt x="0" y="134"/>
                  </a:cubicBezTo>
                  <a:cubicBezTo>
                    <a:pt x="0" y="200"/>
                    <a:pt x="13" y="281"/>
                    <a:pt x="27" y="334"/>
                  </a:cubicBezTo>
                  <a:cubicBezTo>
                    <a:pt x="54" y="388"/>
                    <a:pt x="93" y="414"/>
                    <a:pt x="134" y="414"/>
                  </a:cubicBezTo>
                  <a:cubicBezTo>
                    <a:pt x="200" y="414"/>
                    <a:pt x="280" y="348"/>
                    <a:pt x="227" y="254"/>
                  </a:cubicBezTo>
                  <a:cubicBezTo>
                    <a:pt x="200" y="200"/>
                    <a:pt x="161" y="161"/>
                    <a:pt x="134" y="107"/>
                  </a:cubicBezTo>
                  <a:cubicBezTo>
                    <a:pt x="120" y="81"/>
                    <a:pt x="107" y="67"/>
                    <a:pt x="93" y="40"/>
                  </a:cubicBezTo>
                  <a:cubicBezTo>
                    <a:pt x="80" y="27"/>
                    <a:pt x="66" y="27"/>
                    <a:pt x="66"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1"/>
            <p:cNvSpPr/>
            <p:nvPr/>
          </p:nvSpPr>
          <p:spPr>
            <a:xfrm>
              <a:off x="3624675" y="3549975"/>
              <a:ext cx="6350" cy="7050"/>
            </a:xfrm>
            <a:custGeom>
              <a:rect b="b" l="l" r="r" t="t"/>
              <a:pathLst>
                <a:path extrusionOk="0" h="282" w="254">
                  <a:moveTo>
                    <a:pt x="67" y="0"/>
                  </a:moveTo>
                  <a:cubicBezTo>
                    <a:pt x="40" y="0"/>
                    <a:pt x="0" y="27"/>
                    <a:pt x="0" y="67"/>
                  </a:cubicBezTo>
                  <a:cubicBezTo>
                    <a:pt x="0" y="121"/>
                    <a:pt x="27" y="161"/>
                    <a:pt x="54" y="214"/>
                  </a:cubicBezTo>
                  <a:cubicBezTo>
                    <a:pt x="67" y="255"/>
                    <a:pt x="120" y="281"/>
                    <a:pt x="161" y="281"/>
                  </a:cubicBezTo>
                  <a:cubicBezTo>
                    <a:pt x="174" y="281"/>
                    <a:pt x="188" y="281"/>
                    <a:pt x="201" y="268"/>
                  </a:cubicBezTo>
                  <a:cubicBezTo>
                    <a:pt x="254" y="241"/>
                    <a:pt x="254" y="161"/>
                    <a:pt x="227" y="107"/>
                  </a:cubicBezTo>
                  <a:cubicBezTo>
                    <a:pt x="201" y="67"/>
                    <a:pt x="147" y="41"/>
                    <a:pt x="10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1"/>
            <p:cNvSpPr/>
            <p:nvPr/>
          </p:nvSpPr>
          <p:spPr>
            <a:xfrm>
              <a:off x="3676850" y="3590450"/>
              <a:ext cx="19725" cy="39800"/>
            </a:xfrm>
            <a:custGeom>
              <a:rect b="b" l="l" r="r" t="t"/>
              <a:pathLst>
                <a:path extrusionOk="0" h="1592" w="789">
                  <a:moveTo>
                    <a:pt x="508" y="0"/>
                  </a:moveTo>
                  <a:cubicBezTo>
                    <a:pt x="468" y="0"/>
                    <a:pt x="441" y="13"/>
                    <a:pt x="428" y="54"/>
                  </a:cubicBezTo>
                  <a:cubicBezTo>
                    <a:pt x="375" y="187"/>
                    <a:pt x="414" y="321"/>
                    <a:pt x="387" y="468"/>
                  </a:cubicBezTo>
                  <a:cubicBezTo>
                    <a:pt x="348" y="628"/>
                    <a:pt x="268" y="776"/>
                    <a:pt x="200" y="910"/>
                  </a:cubicBezTo>
                  <a:cubicBezTo>
                    <a:pt x="120" y="1110"/>
                    <a:pt x="0" y="1377"/>
                    <a:pt x="147" y="1578"/>
                  </a:cubicBezTo>
                  <a:cubicBezTo>
                    <a:pt x="147" y="1578"/>
                    <a:pt x="161" y="1591"/>
                    <a:pt x="173" y="1591"/>
                  </a:cubicBezTo>
                  <a:cubicBezTo>
                    <a:pt x="187" y="1591"/>
                    <a:pt x="200" y="1578"/>
                    <a:pt x="200" y="1565"/>
                  </a:cubicBezTo>
                  <a:cubicBezTo>
                    <a:pt x="280" y="1458"/>
                    <a:pt x="307" y="1311"/>
                    <a:pt x="361" y="1177"/>
                  </a:cubicBezTo>
                  <a:cubicBezTo>
                    <a:pt x="428" y="1017"/>
                    <a:pt x="535" y="869"/>
                    <a:pt x="615" y="722"/>
                  </a:cubicBezTo>
                  <a:cubicBezTo>
                    <a:pt x="722" y="508"/>
                    <a:pt x="789" y="147"/>
                    <a:pt x="548"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1"/>
            <p:cNvSpPr/>
            <p:nvPr/>
          </p:nvSpPr>
          <p:spPr>
            <a:xfrm>
              <a:off x="3771475" y="3567350"/>
              <a:ext cx="13750" cy="24450"/>
            </a:xfrm>
            <a:custGeom>
              <a:rect b="b" l="l" r="r" t="t"/>
              <a:pathLst>
                <a:path extrusionOk="0" h="978" w="550">
                  <a:moveTo>
                    <a:pt x="54" y="1"/>
                  </a:moveTo>
                  <a:cubicBezTo>
                    <a:pt x="27" y="1"/>
                    <a:pt x="0" y="41"/>
                    <a:pt x="0" y="68"/>
                  </a:cubicBezTo>
                  <a:cubicBezTo>
                    <a:pt x="41" y="215"/>
                    <a:pt x="94" y="348"/>
                    <a:pt x="134" y="496"/>
                  </a:cubicBezTo>
                  <a:cubicBezTo>
                    <a:pt x="161" y="643"/>
                    <a:pt x="134" y="776"/>
                    <a:pt x="174" y="924"/>
                  </a:cubicBezTo>
                  <a:cubicBezTo>
                    <a:pt x="187" y="951"/>
                    <a:pt x="214" y="978"/>
                    <a:pt x="255" y="978"/>
                  </a:cubicBezTo>
                  <a:cubicBezTo>
                    <a:pt x="281" y="978"/>
                    <a:pt x="294" y="978"/>
                    <a:pt x="321" y="951"/>
                  </a:cubicBezTo>
                  <a:cubicBezTo>
                    <a:pt x="549" y="710"/>
                    <a:pt x="348" y="175"/>
                    <a:pt x="80" y="15"/>
                  </a:cubicBezTo>
                  <a:cubicBezTo>
                    <a:pt x="67" y="15"/>
                    <a:pt x="54" y="1"/>
                    <a:pt x="54"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1"/>
            <p:cNvSpPr/>
            <p:nvPr/>
          </p:nvSpPr>
          <p:spPr>
            <a:xfrm>
              <a:off x="3825325" y="3614850"/>
              <a:ext cx="7025" cy="10050"/>
            </a:xfrm>
            <a:custGeom>
              <a:rect b="b" l="l" r="r" t="t"/>
              <a:pathLst>
                <a:path extrusionOk="0" h="402" w="281">
                  <a:moveTo>
                    <a:pt x="174" y="0"/>
                  </a:moveTo>
                  <a:cubicBezTo>
                    <a:pt x="80" y="0"/>
                    <a:pt x="13" y="94"/>
                    <a:pt x="0" y="174"/>
                  </a:cubicBezTo>
                  <a:cubicBezTo>
                    <a:pt x="0" y="228"/>
                    <a:pt x="0" y="268"/>
                    <a:pt x="13" y="308"/>
                  </a:cubicBezTo>
                  <a:cubicBezTo>
                    <a:pt x="27" y="335"/>
                    <a:pt x="40" y="348"/>
                    <a:pt x="54" y="362"/>
                  </a:cubicBezTo>
                  <a:cubicBezTo>
                    <a:pt x="67" y="375"/>
                    <a:pt x="93" y="375"/>
                    <a:pt x="107" y="401"/>
                  </a:cubicBezTo>
                  <a:lnTo>
                    <a:pt x="120" y="401"/>
                  </a:lnTo>
                  <a:cubicBezTo>
                    <a:pt x="120" y="375"/>
                    <a:pt x="147" y="375"/>
                    <a:pt x="161" y="348"/>
                  </a:cubicBezTo>
                  <a:cubicBezTo>
                    <a:pt x="187" y="321"/>
                    <a:pt x="200" y="294"/>
                    <a:pt x="214" y="255"/>
                  </a:cubicBezTo>
                  <a:cubicBezTo>
                    <a:pt x="241" y="201"/>
                    <a:pt x="281" y="134"/>
                    <a:pt x="254" y="54"/>
                  </a:cubicBezTo>
                  <a:cubicBezTo>
                    <a:pt x="241" y="27"/>
                    <a:pt x="214" y="0"/>
                    <a:pt x="174"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1"/>
            <p:cNvSpPr/>
            <p:nvPr/>
          </p:nvSpPr>
          <p:spPr>
            <a:xfrm>
              <a:off x="3833350" y="3599450"/>
              <a:ext cx="7700" cy="9750"/>
            </a:xfrm>
            <a:custGeom>
              <a:rect b="b" l="l" r="r" t="t"/>
              <a:pathLst>
                <a:path extrusionOk="0" h="390" w="308">
                  <a:moveTo>
                    <a:pt x="227" y="1"/>
                  </a:moveTo>
                  <a:cubicBezTo>
                    <a:pt x="200" y="1"/>
                    <a:pt x="174" y="1"/>
                    <a:pt x="147" y="15"/>
                  </a:cubicBezTo>
                  <a:cubicBezTo>
                    <a:pt x="107" y="41"/>
                    <a:pt x="80" y="81"/>
                    <a:pt x="67" y="122"/>
                  </a:cubicBezTo>
                  <a:cubicBezTo>
                    <a:pt x="27" y="175"/>
                    <a:pt x="0" y="268"/>
                    <a:pt x="0" y="322"/>
                  </a:cubicBezTo>
                  <a:cubicBezTo>
                    <a:pt x="13" y="362"/>
                    <a:pt x="40" y="389"/>
                    <a:pt x="80" y="389"/>
                  </a:cubicBezTo>
                  <a:lnTo>
                    <a:pt x="93" y="375"/>
                  </a:lnTo>
                  <a:cubicBezTo>
                    <a:pt x="161" y="362"/>
                    <a:pt x="200" y="295"/>
                    <a:pt x="241" y="255"/>
                  </a:cubicBezTo>
                  <a:cubicBezTo>
                    <a:pt x="268" y="229"/>
                    <a:pt x="294" y="175"/>
                    <a:pt x="307" y="134"/>
                  </a:cubicBezTo>
                  <a:cubicBezTo>
                    <a:pt x="307" y="95"/>
                    <a:pt x="294" y="68"/>
                    <a:pt x="281" y="41"/>
                  </a:cubicBezTo>
                  <a:cubicBezTo>
                    <a:pt x="268" y="15"/>
                    <a:pt x="254" y="1"/>
                    <a:pt x="227"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1"/>
            <p:cNvSpPr/>
            <p:nvPr/>
          </p:nvSpPr>
          <p:spPr>
            <a:xfrm>
              <a:off x="3803575" y="3286450"/>
              <a:ext cx="15075" cy="12400"/>
            </a:xfrm>
            <a:custGeom>
              <a:rect b="b" l="l" r="r" t="t"/>
              <a:pathLst>
                <a:path extrusionOk="0" h="496" w="603">
                  <a:moveTo>
                    <a:pt x="228" y="1"/>
                  </a:moveTo>
                  <a:cubicBezTo>
                    <a:pt x="201" y="1"/>
                    <a:pt x="161" y="1"/>
                    <a:pt x="121" y="14"/>
                  </a:cubicBezTo>
                  <a:cubicBezTo>
                    <a:pt x="68" y="41"/>
                    <a:pt x="27" y="68"/>
                    <a:pt x="14" y="121"/>
                  </a:cubicBezTo>
                  <a:cubicBezTo>
                    <a:pt x="0" y="188"/>
                    <a:pt x="27" y="282"/>
                    <a:pt x="80" y="309"/>
                  </a:cubicBezTo>
                  <a:cubicBezTo>
                    <a:pt x="121" y="322"/>
                    <a:pt x="134" y="335"/>
                    <a:pt x="161" y="348"/>
                  </a:cubicBezTo>
                  <a:lnTo>
                    <a:pt x="148" y="348"/>
                  </a:lnTo>
                  <a:cubicBezTo>
                    <a:pt x="148" y="348"/>
                    <a:pt x="161" y="362"/>
                    <a:pt x="175" y="362"/>
                  </a:cubicBezTo>
                  <a:lnTo>
                    <a:pt x="214" y="402"/>
                  </a:lnTo>
                  <a:cubicBezTo>
                    <a:pt x="268" y="455"/>
                    <a:pt x="321" y="496"/>
                    <a:pt x="401" y="496"/>
                  </a:cubicBezTo>
                  <a:cubicBezTo>
                    <a:pt x="469" y="496"/>
                    <a:pt x="535" y="469"/>
                    <a:pt x="549" y="416"/>
                  </a:cubicBezTo>
                  <a:cubicBezTo>
                    <a:pt x="576" y="348"/>
                    <a:pt x="603" y="295"/>
                    <a:pt x="576" y="228"/>
                  </a:cubicBezTo>
                  <a:cubicBezTo>
                    <a:pt x="549" y="148"/>
                    <a:pt x="496" y="95"/>
                    <a:pt x="428" y="54"/>
                  </a:cubicBezTo>
                  <a:cubicBezTo>
                    <a:pt x="375" y="14"/>
                    <a:pt x="308" y="1"/>
                    <a:pt x="22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1"/>
            <p:cNvSpPr/>
            <p:nvPr/>
          </p:nvSpPr>
          <p:spPr>
            <a:xfrm>
              <a:off x="3817950" y="3301825"/>
              <a:ext cx="12400" cy="12750"/>
            </a:xfrm>
            <a:custGeom>
              <a:rect b="b" l="l" r="r" t="t"/>
              <a:pathLst>
                <a:path extrusionOk="0" h="510" w="496">
                  <a:moveTo>
                    <a:pt x="174" y="1"/>
                  </a:moveTo>
                  <a:cubicBezTo>
                    <a:pt x="135" y="1"/>
                    <a:pt x="94" y="15"/>
                    <a:pt x="67" y="54"/>
                  </a:cubicBezTo>
                  <a:cubicBezTo>
                    <a:pt x="1" y="108"/>
                    <a:pt x="14" y="175"/>
                    <a:pt x="40" y="242"/>
                  </a:cubicBezTo>
                  <a:lnTo>
                    <a:pt x="28" y="242"/>
                  </a:lnTo>
                  <a:cubicBezTo>
                    <a:pt x="28" y="242"/>
                    <a:pt x="40" y="242"/>
                    <a:pt x="40" y="256"/>
                  </a:cubicBezTo>
                  <a:cubicBezTo>
                    <a:pt x="40" y="268"/>
                    <a:pt x="54" y="309"/>
                    <a:pt x="67" y="309"/>
                  </a:cubicBezTo>
                  <a:cubicBezTo>
                    <a:pt x="67" y="349"/>
                    <a:pt x="81" y="375"/>
                    <a:pt x="94" y="402"/>
                  </a:cubicBezTo>
                  <a:cubicBezTo>
                    <a:pt x="121" y="470"/>
                    <a:pt x="201" y="509"/>
                    <a:pt x="268" y="509"/>
                  </a:cubicBezTo>
                  <a:cubicBezTo>
                    <a:pt x="308" y="509"/>
                    <a:pt x="349" y="496"/>
                    <a:pt x="375" y="482"/>
                  </a:cubicBezTo>
                  <a:cubicBezTo>
                    <a:pt x="469" y="416"/>
                    <a:pt x="495" y="295"/>
                    <a:pt x="442" y="202"/>
                  </a:cubicBezTo>
                  <a:cubicBezTo>
                    <a:pt x="402" y="122"/>
                    <a:pt x="335" y="68"/>
                    <a:pt x="255" y="28"/>
                  </a:cubicBezTo>
                  <a:cubicBezTo>
                    <a:pt x="228" y="15"/>
                    <a:pt x="201" y="1"/>
                    <a:pt x="174"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1"/>
            <p:cNvSpPr/>
            <p:nvPr/>
          </p:nvSpPr>
          <p:spPr>
            <a:xfrm>
              <a:off x="3800900" y="3303175"/>
              <a:ext cx="12050" cy="9375"/>
            </a:xfrm>
            <a:custGeom>
              <a:rect b="b" l="l" r="r" t="t"/>
              <a:pathLst>
                <a:path extrusionOk="0" h="375" w="482">
                  <a:moveTo>
                    <a:pt x="201" y="0"/>
                  </a:moveTo>
                  <a:cubicBezTo>
                    <a:pt x="175" y="0"/>
                    <a:pt x="161" y="0"/>
                    <a:pt x="148" y="14"/>
                  </a:cubicBezTo>
                  <a:lnTo>
                    <a:pt x="134" y="14"/>
                  </a:lnTo>
                  <a:cubicBezTo>
                    <a:pt x="41" y="41"/>
                    <a:pt x="0" y="148"/>
                    <a:pt x="54" y="241"/>
                  </a:cubicBezTo>
                  <a:cubicBezTo>
                    <a:pt x="54" y="268"/>
                    <a:pt x="68" y="282"/>
                    <a:pt x="80" y="295"/>
                  </a:cubicBezTo>
                  <a:cubicBezTo>
                    <a:pt x="107" y="321"/>
                    <a:pt x="134" y="335"/>
                    <a:pt x="161" y="348"/>
                  </a:cubicBezTo>
                  <a:cubicBezTo>
                    <a:pt x="187" y="375"/>
                    <a:pt x="214" y="375"/>
                    <a:pt x="255" y="375"/>
                  </a:cubicBezTo>
                  <a:cubicBezTo>
                    <a:pt x="335" y="375"/>
                    <a:pt x="415" y="321"/>
                    <a:pt x="442" y="241"/>
                  </a:cubicBezTo>
                  <a:cubicBezTo>
                    <a:pt x="482" y="95"/>
                    <a:pt x="375" y="0"/>
                    <a:pt x="241"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1"/>
            <p:cNvSpPr/>
            <p:nvPr/>
          </p:nvSpPr>
          <p:spPr>
            <a:xfrm>
              <a:off x="3661450" y="3427575"/>
              <a:ext cx="10075" cy="9725"/>
            </a:xfrm>
            <a:custGeom>
              <a:rect b="b" l="l" r="r" t="t"/>
              <a:pathLst>
                <a:path extrusionOk="0" h="389" w="403">
                  <a:moveTo>
                    <a:pt x="147" y="0"/>
                  </a:moveTo>
                  <a:cubicBezTo>
                    <a:pt x="94" y="0"/>
                    <a:pt x="54" y="41"/>
                    <a:pt x="28" y="94"/>
                  </a:cubicBezTo>
                  <a:cubicBezTo>
                    <a:pt x="1" y="161"/>
                    <a:pt x="28" y="241"/>
                    <a:pt x="67" y="309"/>
                  </a:cubicBezTo>
                  <a:cubicBezTo>
                    <a:pt x="94" y="348"/>
                    <a:pt x="147" y="389"/>
                    <a:pt x="201" y="389"/>
                  </a:cubicBezTo>
                  <a:cubicBezTo>
                    <a:pt x="228" y="389"/>
                    <a:pt x="254" y="375"/>
                    <a:pt x="281" y="362"/>
                  </a:cubicBezTo>
                  <a:cubicBezTo>
                    <a:pt x="361" y="321"/>
                    <a:pt x="402" y="175"/>
                    <a:pt x="308" y="107"/>
                  </a:cubicBezTo>
                  <a:lnTo>
                    <a:pt x="281" y="81"/>
                  </a:lnTo>
                  <a:lnTo>
                    <a:pt x="268" y="81"/>
                  </a:lnTo>
                  <a:lnTo>
                    <a:pt x="268" y="68"/>
                  </a:lnTo>
                  <a:cubicBezTo>
                    <a:pt x="268" y="68"/>
                    <a:pt x="254" y="68"/>
                    <a:pt x="254" y="54"/>
                  </a:cubicBezTo>
                  <a:cubicBezTo>
                    <a:pt x="242" y="27"/>
                    <a:pt x="188" y="0"/>
                    <a:pt x="147"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1"/>
            <p:cNvSpPr/>
            <p:nvPr/>
          </p:nvSpPr>
          <p:spPr>
            <a:xfrm>
              <a:off x="3675150" y="3443300"/>
              <a:ext cx="11400" cy="10375"/>
            </a:xfrm>
            <a:custGeom>
              <a:rect b="b" l="l" r="r" t="t"/>
              <a:pathLst>
                <a:path extrusionOk="0" h="415" w="456">
                  <a:moveTo>
                    <a:pt x="161" y="1"/>
                  </a:moveTo>
                  <a:cubicBezTo>
                    <a:pt x="148" y="1"/>
                    <a:pt x="122" y="13"/>
                    <a:pt x="108" y="13"/>
                  </a:cubicBezTo>
                  <a:cubicBezTo>
                    <a:pt x="41" y="27"/>
                    <a:pt x="1" y="94"/>
                    <a:pt x="15" y="161"/>
                  </a:cubicBezTo>
                  <a:cubicBezTo>
                    <a:pt x="27" y="174"/>
                    <a:pt x="27" y="188"/>
                    <a:pt x="41" y="201"/>
                  </a:cubicBezTo>
                  <a:cubicBezTo>
                    <a:pt x="41" y="201"/>
                    <a:pt x="41" y="215"/>
                    <a:pt x="54" y="227"/>
                  </a:cubicBezTo>
                  <a:cubicBezTo>
                    <a:pt x="54" y="241"/>
                    <a:pt x="54" y="268"/>
                    <a:pt x="68" y="281"/>
                  </a:cubicBezTo>
                  <a:cubicBezTo>
                    <a:pt x="81" y="361"/>
                    <a:pt x="161" y="415"/>
                    <a:pt x="241" y="415"/>
                  </a:cubicBezTo>
                  <a:cubicBezTo>
                    <a:pt x="268" y="415"/>
                    <a:pt x="309" y="402"/>
                    <a:pt x="336" y="388"/>
                  </a:cubicBezTo>
                  <a:cubicBezTo>
                    <a:pt x="443" y="334"/>
                    <a:pt x="455" y="188"/>
                    <a:pt x="375" y="108"/>
                  </a:cubicBezTo>
                  <a:cubicBezTo>
                    <a:pt x="322" y="54"/>
                    <a:pt x="241" y="1"/>
                    <a:pt x="161"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1"/>
            <p:cNvSpPr/>
            <p:nvPr/>
          </p:nvSpPr>
          <p:spPr>
            <a:xfrm>
              <a:off x="3675825" y="3431925"/>
              <a:ext cx="10725" cy="9725"/>
            </a:xfrm>
            <a:custGeom>
              <a:rect b="b" l="l" r="r" t="t"/>
              <a:pathLst>
                <a:path extrusionOk="0" h="389" w="429">
                  <a:moveTo>
                    <a:pt x="134" y="1"/>
                  </a:moveTo>
                  <a:cubicBezTo>
                    <a:pt x="68" y="1"/>
                    <a:pt x="0" y="81"/>
                    <a:pt x="41" y="147"/>
                  </a:cubicBezTo>
                  <a:cubicBezTo>
                    <a:pt x="68" y="201"/>
                    <a:pt x="95" y="242"/>
                    <a:pt x="107" y="295"/>
                  </a:cubicBezTo>
                  <a:cubicBezTo>
                    <a:pt x="134" y="361"/>
                    <a:pt x="214" y="388"/>
                    <a:pt x="282" y="388"/>
                  </a:cubicBezTo>
                  <a:cubicBezTo>
                    <a:pt x="295" y="388"/>
                    <a:pt x="309" y="388"/>
                    <a:pt x="321" y="375"/>
                  </a:cubicBezTo>
                  <a:cubicBezTo>
                    <a:pt x="362" y="375"/>
                    <a:pt x="402" y="335"/>
                    <a:pt x="416" y="295"/>
                  </a:cubicBezTo>
                  <a:cubicBezTo>
                    <a:pt x="428" y="215"/>
                    <a:pt x="402" y="108"/>
                    <a:pt x="321" y="81"/>
                  </a:cubicBezTo>
                  <a:cubicBezTo>
                    <a:pt x="282" y="54"/>
                    <a:pt x="228" y="40"/>
                    <a:pt x="188" y="14"/>
                  </a:cubicBezTo>
                  <a:cubicBezTo>
                    <a:pt x="175" y="1"/>
                    <a:pt x="148" y="1"/>
                    <a:pt x="134"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1"/>
            <p:cNvSpPr/>
            <p:nvPr/>
          </p:nvSpPr>
          <p:spPr>
            <a:xfrm>
              <a:off x="3783175" y="3527225"/>
              <a:ext cx="8725" cy="10400"/>
            </a:xfrm>
            <a:custGeom>
              <a:rect b="b" l="l" r="r" t="t"/>
              <a:pathLst>
                <a:path extrusionOk="0" h="416" w="349">
                  <a:moveTo>
                    <a:pt x="121" y="0"/>
                  </a:moveTo>
                  <a:cubicBezTo>
                    <a:pt x="54" y="0"/>
                    <a:pt x="1" y="41"/>
                    <a:pt x="1" y="107"/>
                  </a:cubicBezTo>
                  <a:cubicBezTo>
                    <a:pt x="1" y="228"/>
                    <a:pt x="14" y="375"/>
                    <a:pt x="147" y="416"/>
                  </a:cubicBezTo>
                  <a:lnTo>
                    <a:pt x="188" y="416"/>
                  </a:lnTo>
                  <a:cubicBezTo>
                    <a:pt x="242" y="416"/>
                    <a:pt x="295" y="389"/>
                    <a:pt x="322" y="348"/>
                  </a:cubicBezTo>
                  <a:cubicBezTo>
                    <a:pt x="349" y="268"/>
                    <a:pt x="335" y="202"/>
                    <a:pt x="295" y="134"/>
                  </a:cubicBezTo>
                  <a:cubicBezTo>
                    <a:pt x="268" y="95"/>
                    <a:pt x="242" y="54"/>
                    <a:pt x="201" y="27"/>
                  </a:cubicBezTo>
                  <a:cubicBezTo>
                    <a:pt x="174" y="14"/>
                    <a:pt x="147" y="0"/>
                    <a:pt x="121"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1"/>
            <p:cNvSpPr/>
            <p:nvPr/>
          </p:nvSpPr>
          <p:spPr>
            <a:xfrm>
              <a:off x="3790200" y="3541625"/>
              <a:ext cx="9725" cy="12050"/>
            </a:xfrm>
            <a:custGeom>
              <a:rect b="b" l="l" r="r" t="t"/>
              <a:pathLst>
                <a:path extrusionOk="0" h="482" w="389">
                  <a:moveTo>
                    <a:pt x="148" y="0"/>
                  </a:moveTo>
                  <a:cubicBezTo>
                    <a:pt x="68" y="0"/>
                    <a:pt x="14" y="66"/>
                    <a:pt x="0" y="147"/>
                  </a:cubicBezTo>
                  <a:cubicBezTo>
                    <a:pt x="0" y="227"/>
                    <a:pt x="0" y="321"/>
                    <a:pt x="41" y="388"/>
                  </a:cubicBezTo>
                  <a:cubicBezTo>
                    <a:pt x="68" y="441"/>
                    <a:pt x="134" y="482"/>
                    <a:pt x="201" y="482"/>
                  </a:cubicBezTo>
                  <a:cubicBezTo>
                    <a:pt x="268" y="482"/>
                    <a:pt x="321" y="455"/>
                    <a:pt x="348" y="388"/>
                  </a:cubicBezTo>
                  <a:cubicBezTo>
                    <a:pt x="389" y="307"/>
                    <a:pt x="389" y="227"/>
                    <a:pt x="348" y="147"/>
                  </a:cubicBezTo>
                  <a:cubicBezTo>
                    <a:pt x="308" y="93"/>
                    <a:pt x="268" y="54"/>
                    <a:pt x="214" y="27"/>
                  </a:cubicBezTo>
                  <a:cubicBezTo>
                    <a:pt x="187" y="13"/>
                    <a:pt x="161" y="0"/>
                    <a:pt x="148"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1"/>
            <p:cNvSpPr/>
            <p:nvPr/>
          </p:nvSpPr>
          <p:spPr>
            <a:xfrm>
              <a:off x="3792875" y="3559000"/>
              <a:ext cx="9375" cy="10050"/>
            </a:xfrm>
            <a:custGeom>
              <a:rect b="b" l="l" r="r" t="t"/>
              <a:pathLst>
                <a:path extrusionOk="0" h="402" w="375">
                  <a:moveTo>
                    <a:pt x="187" y="1"/>
                  </a:moveTo>
                  <a:cubicBezTo>
                    <a:pt x="121" y="1"/>
                    <a:pt x="54" y="40"/>
                    <a:pt x="27" y="121"/>
                  </a:cubicBezTo>
                  <a:cubicBezTo>
                    <a:pt x="14" y="147"/>
                    <a:pt x="0" y="188"/>
                    <a:pt x="14" y="215"/>
                  </a:cubicBezTo>
                  <a:cubicBezTo>
                    <a:pt x="14" y="308"/>
                    <a:pt x="80" y="402"/>
                    <a:pt x="187" y="402"/>
                  </a:cubicBezTo>
                  <a:cubicBezTo>
                    <a:pt x="294" y="402"/>
                    <a:pt x="362" y="308"/>
                    <a:pt x="362" y="215"/>
                  </a:cubicBezTo>
                  <a:cubicBezTo>
                    <a:pt x="375" y="188"/>
                    <a:pt x="362" y="147"/>
                    <a:pt x="348" y="121"/>
                  </a:cubicBezTo>
                  <a:cubicBezTo>
                    <a:pt x="321" y="40"/>
                    <a:pt x="255" y="1"/>
                    <a:pt x="187"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1"/>
            <p:cNvSpPr/>
            <p:nvPr/>
          </p:nvSpPr>
          <p:spPr>
            <a:xfrm>
              <a:off x="3784525" y="3545950"/>
              <a:ext cx="25" cy="25"/>
            </a:xfrm>
            <a:custGeom>
              <a:rect b="b" l="l" r="r" t="t"/>
              <a:pathLst>
                <a:path extrusionOk="0" h="1" w="1">
                  <a:moveTo>
                    <a:pt x="0" y="1"/>
                  </a:moveTo>
                  <a:lnTo>
                    <a:pt x="0" y="1"/>
                  </a:lnTo>
                  <a:lnTo>
                    <a:pt x="0" y="1"/>
                  </a:ln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1"/>
            <p:cNvSpPr/>
            <p:nvPr/>
          </p:nvSpPr>
          <p:spPr>
            <a:xfrm>
              <a:off x="3776500" y="3539925"/>
              <a:ext cx="9025" cy="8400"/>
            </a:xfrm>
            <a:custGeom>
              <a:rect b="b" l="l" r="r" t="t"/>
              <a:pathLst>
                <a:path extrusionOk="0" h="336" w="361">
                  <a:moveTo>
                    <a:pt x="188" y="1"/>
                  </a:moveTo>
                  <a:cubicBezTo>
                    <a:pt x="80" y="1"/>
                    <a:pt x="0" y="95"/>
                    <a:pt x="27" y="202"/>
                  </a:cubicBezTo>
                  <a:cubicBezTo>
                    <a:pt x="54" y="295"/>
                    <a:pt x="120" y="336"/>
                    <a:pt x="200" y="336"/>
                  </a:cubicBezTo>
                  <a:cubicBezTo>
                    <a:pt x="214" y="336"/>
                    <a:pt x="227" y="336"/>
                    <a:pt x="241" y="322"/>
                  </a:cubicBezTo>
                  <a:cubicBezTo>
                    <a:pt x="281" y="322"/>
                    <a:pt x="307" y="282"/>
                    <a:pt x="321" y="242"/>
                  </a:cubicBezTo>
                  <a:cubicBezTo>
                    <a:pt x="334" y="229"/>
                    <a:pt x="334" y="215"/>
                    <a:pt x="334" y="202"/>
                  </a:cubicBezTo>
                  <a:cubicBezTo>
                    <a:pt x="361" y="95"/>
                    <a:pt x="295" y="1"/>
                    <a:pt x="18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1"/>
            <p:cNvSpPr/>
            <p:nvPr/>
          </p:nvSpPr>
          <p:spPr>
            <a:xfrm>
              <a:off x="3884175" y="3537600"/>
              <a:ext cx="10725" cy="12725"/>
            </a:xfrm>
            <a:custGeom>
              <a:rect b="b" l="l" r="r" t="t"/>
              <a:pathLst>
                <a:path extrusionOk="0" h="509" w="429">
                  <a:moveTo>
                    <a:pt x="201" y="1"/>
                  </a:moveTo>
                  <a:cubicBezTo>
                    <a:pt x="188" y="1"/>
                    <a:pt x="161" y="13"/>
                    <a:pt x="134" y="13"/>
                  </a:cubicBezTo>
                  <a:cubicBezTo>
                    <a:pt x="107" y="40"/>
                    <a:pt x="94" y="67"/>
                    <a:pt x="81" y="94"/>
                  </a:cubicBezTo>
                  <a:cubicBezTo>
                    <a:pt x="81" y="108"/>
                    <a:pt x="67" y="147"/>
                    <a:pt x="67" y="147"/>
                  </a:cubicBezTo>
                  <a:cubicBezTo>
                    <a:pt x="67" y="161"/>
                    <a:pt x="54" y="174"/>
                    <a:pt x="54" y="188"/>
                  </a:cubicBezTo>
                  <a:lnTo>
                    <a:pt x="40" y="201"/>
                  </a:lnTo>
                  <a:cubicBezTo>
                    <a:pt x="0" y="268"/>
                    <a:pt x="13" y="388"/>
                    <a:pt x="81" y="442"/>
                  </a:cubicBezTo>
                  <a:cubicBezTo>
                    <a:pt x="120" y="482"/>
                    <a:pt x="161" y="509"/>
                    <a:pt x="214" y="509"/>
                  </a:cubicBezTo>
                  <a:cubicBezTo>
                    <a:pt x="227" y="509"/>
                    <a:pt x="241" y="509"/>
                    <a:pt x="268" y="495"/>
                  </a:cubicBezTo>
                  <a:cubicBezTo>
                    <a:pt x="334" y="482"/>
                    <a:pt x="388" y="429"/>
                    <a:pt x="402" y="361"/>
                  </a:cubicBezTo>
                  <a:cubicBezTo>
                    <a:pt x="428" y="254"/>
                    <a:pt x="388" y="120"/>
                    <a:pt x="295" y="40"/>
                  </a:cubicBezTo>
                  <a:lnTo>
                    <a:pt x="281" y="40"/>
                  </a:lnTo>
                  <a:cubicBezTo>
                    <a:pt x="268" y="13"/>
                    <a:pt x="241" y="1"/>
                    <a:pt x="201"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1"/>
            <p:cNvSpPr/>
            <p:nvPr/>
          </p:nvSpPr>
          <p:spPr>
            <a:xfrm>
              <a:off x="3876475" y="3556325"/>
              <a:ext cx="11075" cy="11725"/>
            </a:xfrm>
            <a:custGeom>
              <a:rect b="b" l="l" r="r" t="t"/>
              <a:pathLst>
                <a:path extrusionOk="0" h="469" w="443">
                  <a:moveTo>
                    <a:pt x="308" y="1"/>
                  </a:moveTo>
                  <a:cubicBezTo>
                    <a:pt x="282" y="1"/>
                    <a:pt x="255" y="1"/>
                    <a:pt x="228" y="14"/>
                  </a:cubicBezTo>
                  <a:cubicBezTo>
                    <a:pt x="187" y="54"/>
                    <a:pt x="121" y="94"/>
                    <a:pt x="80" y="147"/>
                  </a:cubicBezTo>
                  <a:cubicBezTo>
                    <a:pt x="14" y="228"/>
                    <a:pt x="0" y="335"/>
                    <a:pt x="80" y="415"/>
                  </a:cubicBezTo>
                  <a:cubicBezTo>
                    <a:pt x="121" y="442"/>
                    <a:pt x="175" y="468"/>
                    <a:pt x="214" y="468"/>
                  </a:cubicBezTo>
                  <a:cubicBezTo>
                    <a:pt x="268" y="468"/>
                    <a:pt x="308" y="442"/>
                    <a:pt x="348" y="415"/>
                  </a:cubicBezTo>
                  <a:cubicBezTo>
                    <a:pt x="415" y="335"/>
                    <a:pt x="442" y="241"/>
                    <a:pt x="442" y="134"/>
                  </a:cubicBezTo>
                  <a:cubicBezTo>
                    <a:pt x="442" y="67"/>
                    <a:pt x="375" y="1"/>
                    <a:pt x="30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1"/>
            <p:cNvSpPr/>
            <p:nvPr/>
          </p:nvSpPr>
          <p:spPr>
            <a:xfrm>
              <a:off x="3873475" y="3543950"/>
              <a:ext cx="10375" cy="11075"/>
            </a:xfrm>
            <a:custGeom>
              <a:rect b="b" l="l" r="r" t="t"/>
              <a:pathLst>
                <a:path extrusionOk="0" h="443" w="415">
                  <a:moveTo>
                    <a:pt x="241" y="0"/>
                  </a:moveTo>
                  <a:cubicBezTo>
                    <a:pt x="200" y="0"/>
                    <a:pt x="161" y="14"/>
                    <a:pt x="134" y="41"/>
                  </a:cubicBezTo>
                  <a:cubicBezTo>
                    <a:pt x="107" y="81"/>
                    <a:pt x="67" y="121"/>
                    <a:pt x="54" y="175"/>
                  </a:cubicBezTo>
                  <a:cubicBezTo>
                    <a:pt x="0" y="255"/>
                    <a:pt x="27" y="362"/>
                    <a:pt x="107" y="415"/>
                  </a:cubicBezTo>
                  <a:cubicBezTo>
                    <a:pt x="147" y="442"/>
                    <a:pt x="174" y="442"/>
                    <a:pt x="200" y="442"/>
                  </a:cubicBezTo>
                  <a:cubicBezTo>
                    <a:pt x="281" y="442"/>
                    <a:pt x="348" y="389"/>
                    <a:pt x="375" y="308"/>
                  </a:cubicBezTo>
                  <a:cubicBezTo>
                    <a:pt x="388" y="282"/>
                    <a:pt x="388" y="255"/>
                    <a:pt x="388" y="228"/>
                  </a:cubicBezTo>
                  <a:lnTo>
                    <a:pt x="388" y="201"/>
                  </a:lnTo>
                  <a:cubicBezTo>
                    <a:pt x="402" y="201"/>
                    <a:pt x="402" y="201"/>
                    <a:pt x="402" y="188"/>
                  </a:cubicBezTo>
                  <a:cubicBezTo>
                    <a:pt x="414" y="121"/>
                    <a:pt x="388" y="54"/>
                    <a:pt x="321" y="14"/>
                  </a:cubicBezTo>
                  <a:cubicBezTo>
                    <a:pt x="307" y="0"/>
                    <a:pt x="268" y="0"/>
                    <a:pt x="241"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1"/>
            <p:cNvSpPr/>
            <p:nvPr/>
          </p:nvSpPr>
          <p:spPr>
            <a:xfrm>
              <a:off x="3704925" y="3545275"/>
              <a:ext cx="9050" cy="10075"/>
            </a:xfrm>
            <a:custGeom>
              <a:rect b="b" l="l" r="r" t="t"/>
              <a:pathLst>
                <a:path extrusionOk="0" h="403" w="362">
                  <a:moveTo>
                    <a:pt x="134" y="1"/>
                  </a:moveTo>
                  <a:cubicBezTo>
                    <a:pt x="81" y="1"/>
                    <a:pt x="27" y="28"/>
                    <a:pt x="14" y="95"/>
                  </a:cubicBezTo>
                  <a:cubicBezTo>
                    <a:pt x="1" y="188"/>
                    <a:pt x="14" y="268"/>
                    <a:pt x="81" y="349"/>
                  </a:cubicBezTo>
                  <a:cubicBezTo>
                    <a:pt x="108" y="375"/>
                    <a:pt x="147" y="402"/>
                    <a:pt x="188" y="402"/>
                  </a:cubicBezTo>
                  <a:cubicBezTo>
                    <a:pt x="215" y="402"/>
                    <a:pt x="241" y="389"/>
                    <a:pt x="268" y="375"/>
                  </a:cubicBezTo>
                  <a:cubicBezTo>
                    <a:pt x="335" y="336"/>
                    <a:pt x="361" y="229"/>
                    <a:pt x="322" y="161"/>
                  </a:cubicBezTo>
                  <a:cubicBezTo>
                    <a:pt x="308" y="148"/>
                    <a:pt x="295" y="122"/>
                    <a:pt x="281" y="108"/>
                  </a:cubicBezTo>
                  <a:lnTo>
                    <a:pt x="268" y="95"/>
                  </a:lnTo>
                  <a:cubicBezTo>
                    <a:pt x="254" y="28"/>
                    <a:pt x="188" y="1"/>
                    <a:pt x="134"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1"/>
            <p:cNvSpPr/>
            <p:nvPr/>
          </p:nvSpPr>
          <p:spPr>
            <a:xfrm>
              <a:off x="3712275" y="3559000"/>
              <a:ext cx="9725" cy="12750"/>
            </a:xfrm>
            <a:custGeom>
              <a:rect b="b" l="l" r="r" t="t"/>
              <a:pathLst>
                <a:path extrusionOk="0" h="510" w="389">
                  <a:moveTo>
                    <a:pt x="135" y="1"/>
                  </a:moveTo>
                  <a:cubicBezTo>
                    <a:pt x="67" y="1"/>
                    <a:pt x="1" y="67"/>
                    <a:pt x="1" y="134"/>
                  </a:cubicBezTo>
                  <a:cubicBezTo>
                    <a:pt x="1" y="188"/>
                    <a:pt x="1" y="228"/>
                    <a:pt x="14" y="281"/>
                  </a:cubicBezTo>
                  <a:lnTo>
                    <a:pt x="14" y="308"/>
                  </a:lnTo>
                  <a:cubicBezTo>
                    <a:pt x="14" y="349"/>
                    <a:pt x="28" y="388"/>
                    <a:pt x="54" y="429"/>
                  </a:cubicBezTo>
                  <a:cubicBezTo>
                    <a:pt x="81" y="482"/>
                    <a:pt x="148" y="509"/>
                    <a:pt x="201" y="509"/>
                  </a:cubicBezTo>
                  <a:lnTo>
                    <a:pt x="255" y="509"/>
                  </a:lnTo>
                  <a:cubicBezTo>
                    <a:pt x="322" y="495"/>
                    <a:pt x="388" y="415"/>
                    <a:pt x="376" y="335"/>
                  </a:cubicBezTo>
                  <a:cubicBezTo>
                    <a:pt x="376" y="308"/>
                    <a:pt x="376" y="254"/>
                    <a:pt x="349" y="228"/>
                  </a:cubicBezTo>
                  <a:cubicBezTo>
                    <a:pt x="335" y="201"/>
                    <a:pt x="322" y="174"/>
                    <a:pt x="295" y="147"/>
                  </a:cubicBezTo>
                  <a:lnTo>
                    <a:pt x="295" y="161"/>
                  </a:lnTo>
                  <a:cubicBezTo>
                    <a:pt x="295" y="161"/>
                    <a:pt x="281" y="121"/>
                    <a:pt x="269" y="108"/>
                  </a:cubicBezTo>
                  <a:cubicBezTo>
                    <a:pt x="255" y="94"/>
                    <a:pt x="242" y="67"/>
                    <a:pt x="228" y="40"/>
                  </a:cubicBezTo>
                  <a:cubicBezTo>
                    <a:pt x="201" y="14"/>
                    <a:pt x="174" y="1"/>
                    <a:pt x="135"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1"/>
            <p:cNvSpPr/>
            <p:nvPr/>
          </p:nvSpPr>
          <p:spPr>
            <a:xfrm>
              <a:off x="3698900" y="3556650"/>
              <a:ext cx="8725" cy="9725"/>
            </a:xfrm>
            <a:custGeom>
              <a:rect b="b" l="l" r="r" t="t"/>
              <a:pathLst>
                <a:path extrusionOk="0" h="389" w="349">
                  <a:moveTo>
                    <a:pt x="148" y="1"/>
                  </a:moveTo>
                  <a:cubicBezTo>
                    <a:pt x="108" y="1"/>
                    <a:pt x="67" y="27"/>
                    <a:pt x="41" y="68"/>
                  </a:cubicBezTo>
                  <a:cubicBezTo>
                    <a:pt x="14" y="121"/>
                    <a:pt x="1" y="161"/>
                    <a:pt x="1" y="228"/>
                  </a:cubicBezTo>
                  <a:cubicBezTo>
                    <a:pt x="1" y="295"/>
                    <a:pt x="54" y="362"/>
                    <a:pt x="121" y="389"/>
                  </a:cubicBezTo>
                  <a:lnTo>
                    <a:pt x="174" y="389"/>
                  </a:lnTo>
                  <a:cubicBezTo>
                    <a:pt x="228" y="389"/>
                    <a:pt x="281" y="362"/>
                    <a:pt x="308" y="322"/>
                  </a:cubicBezTo>
                  <a:lnTo>
                    <a:pt x="308" y="309"/>
                  </a:lnTo>
                  <a:cubicBezTo>
                    <a:pt x="335" y="268"/>
                    <a:pt x="349" y="188"/>
                    <a:pt x="308" y="134"/>
                  </a:cubicBezTo>
                  <a:cubicBezTo>
                    <a:pt x="295" y="121"/>
                    <a:pt x="281" y="95"/>
                    <a:pt x="268" y="68"/>
                  </a:cubicBezTo>
                  <a:cubicBezTo>
                    <a:pt x="242" y="27"/>
                    <a:pt x="201" y="1"/>
                    <a:pt x="14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1"/>
            <p:cNvSpPr/>
            <p:nvPr/>
          </p:nvSpPr>
          <p:spPr>
            <a:xfrm>
              <a:off x="3670475" y="3671675"/>
              <a:ext cx="8725" cy="9075"/>
            </a:xfrm>
            <a:custGeom>
              <a:rect b="b" l="l" r="r" t="t"/>
              <a:pathLst>
                <a:path extrusionOk="0" h="363" w="349">
                  <a:moveTo>
                    <a:pt x="188" y="1"/>
                  </a:moveTo>
                  <a:cubicBezTo>
                    <a:pt x="95" y="1"/>
                    <a:pt x="0" y="122"/>
                    <a:pt x="68" y="215"/>
                  </a:cubicBezTo>
                  <a:cubicBezTo>
                    <a:pt x="95" y="242"/>
                    <a:pt x="107" y="269"/>
                    <a:pt x="134" y="309"/>
                  </a:cubicBezTo>
                  <a:cubicBezTo>
                    <a:pt x="148" y="336"/>
                    <a:pt x="188" y="363"/>
                    <a:pt x="228" y="363"/>
                  </a:cubicBezTo>
                  <a:cubicBezTo>
                    <a:pt x="268" y="363"/>
                    <a:pt x="295" y="349"/>
                    <a:pt x="309" y="309"/>
                  </a:cubicBezTo>
                  <a:cubicBezTo>
                    <a:pt x="348" y="215"/>
                    <a:pt x="335" y="135"/>
                    <a:pt x="282" y="42"/>
                  </a:cubicBezTo>
                  <a:cubicBezTo>
                    <a:pt x="255" y="15"/>
                    <a:pt x="214" y="1"/>
                    <a:pt x="18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1"/>
            <p:cNvSpPr/>
            <p:nvPr/>
          </p:nvSpPr>
          <p:spPr>
            <a:xfrm>
              <a:off x="3669475" y="3660975"/>
              <a:ext cx="8050" cy="8725"/>
            </a:xfrm>
            <a:custGeom>
              <a:rect b="b" l="l" r="r" t="t"/>
              <a:pathLst>
                <a:path extrusionOk="0" h="349" w="322">
                  <a:moveTo>
                    <a:pt x="135" y="1"/>
                  </a:moveTo>
                  <a:cubicBezTo>
                    <a:pt x="94" y="1"/>
                    <a:pt x="40" y="28"/>
                    <a:pt x="28" y="68"/>
                  </a:cubicBezTo>
                  <a:cubicBezTo>
                    <a:pt x="14" y="95"/>
                    <a:pt x="14" y="122"/>
                    <a:pt x="14" y="135"/>
                  </a:cubicBezTo>
                  <a:cubicBezTo>
                    <a:pt x="1" y="175"/>
                    <a:pt x="14" y="202"/>
                    <a:pt x="14" y="242"/>
                  </a:cubicBezTo>
                  <a:cubicBezTo>
                    <a:pt x="40" y="309"/>
                    <a:pt x="94" y="349"/>
                    <a:pt x="161" y="349"/>
                  </a:cubicBezTo>
                  <a:cubicBezTo>
                    <a:pt x="228" y="349"/>
                    <a:pt x="281" y="309"/>
                    <a:pt x="295" y="242"/>
                  </a:cubicBezTo>
                  <a:cubicBezTo>
                    <a:pt x="308" y="202"/>
                    <a:pt x="322" y="175"/>
                    <a:pt x="308" y="135"/>
                  </a:cubicBezTo>
                  <a:cubicBezTo>
                    <a:pt x="308" y="122"/>
                    <a:pt x="308" y="95"/>
                    <a:pt x="295" y="68"/>
                  </a:cubicBezTo>
                  <a:cubicBezTo>
                    <a:pt x="268" y="28"/>
                    <a:pt x="228" y="1"/>
                    <a:pt x="18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1"/>
            <p:cNvSpPr/>
            <p:nvPr/>
          </p:nvSpPr>
          <p:spPr>
            <a:xfrm>
              <a:off x="3627675" y="3592450"/>
              <a:ext cx="11725" cy="10375"/>
            </a:xfrm>
            <a:custGeom>
              <a:rect b="b" l="l" r="r" t="t"/>
              <a:pathLst>
                <a:path extrusionOk="0" h="415" w="469">
                  <a:moveTo>
                    <a:pt x="228" y="0"/>
                  </a:moveTo>
                  <a:cubicBezTo>
                    <a:pt x="201" y="0"/>
                    <a:pt x="188" y="13"/>
                    <a:pt x="175" y="27"/>
                  </a:cubicBezTo>
                  <a:cubicBezTo>
                    <a:pt x="161" y="40"/>
                    <a:pt x="148" y="40"/>
                    <a:pt x="134" y="54"/>
                  </a:cubicBezTo>
                  <a:lnTo>
                    <a:pt x="148" y="40"/>
                  </a:lnTo>
                  <a:lnTo>
                    <a:pt x="148" y="40"/>
                  </a:lnTo>
                  <a:cubicBezTo>
                    <a:pt x="148" y="40"/>
                    <a:pt x="134" y="54"/>
                    <a:pt x="107" y="67"/>
                  </a:cubicBezTo>
                  <a:cubicBezTo>
                    <a:pt x="107" y="81"/>
                    <a:pt x="94" y="93"/>
                    <a:pt x="81" y="107"/>
                  </a:cubicBezTo>
                  <a:cubicBezTo>
                    <a:pt x="81" y="107"/>
                    <a:pt x="68" y="120"/>
                    <a:pt x="54" y="120"/>
                  </a:cubicBezTo>
                  <a:cubicBezTo>
                    <a:pt x="0" y="174"/>
                    <a:pt x="0" y="268"/>
                    <a:pt x="27" y="334"/>
                  </a:cubicBezTo>
                  <a:cubicBezTo>
                    <a:pt x="68" y="388"/>
                    <a:pt x="121" y="414"/>
                    <a:pt x="175" y="414"/>
                  </a:cubicBezTo>
                  <a:lnTo>
                    <a:pt x="228" y="414"/>
                  </a:lnTo>
                  <a:cubicBezTo>
                    <a:pt x="362" y="375"/>
                    <a:pt x="469" y="268"/>
                    <a:pt x="428" y="120"/>
                  </a:cubicBezTo>
                  <a:cubicBezTo>
                    <a:pt x="415" y="40"/>
                    <a:pt x="348" y="0"/>
                    <a:pt x="268"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1"/>
            <p:cNvSpPr/>
            <p:nvPr/>
          </p:nvSpPr>
          <p:spPr>
            <a:xfrm>
              <a:off x="3635375" y="3577725"/>
              <a:ext cx="10725" cy="11400"/>
            </a:xfrm>
            <a:custGeom>
              <a:rect b="b" l="l" r="r" t="t"/>
              <a:pathLst>
                <a:path extrusionOk="0" h="456" w="429">
                  <a:moveTo>
                    <a:pt x="268" y="1"/>
                  </a:moveTo>
                  <a:cubicBezTo>
                    <a:pt x="241" y="1"/>
                    <a:pt x="214" y="14"/>
                    <a:pt x="188" y="28"/>
                  </a:cubicBezTo>
                  <a:cubicBezTo>
                    <a:pt x="81" y="81"/>
                    <a:pt x="0" y="268"/>
                    <a:pt x="81" y="375"/>
                  </a:cubicBezTo>
                  <a:cubicBezTo>
                    <a:pt x="107" y="415"/>
                    <a:pt x="161" y="456"/>
                    <a:pt x="214" y="456"/>
                  </a:cubicBezTo>
                  <a:cubicBezTo>
                    <a:pt x="227" y="456"/>
                    <a:pt x="241" y="456"/>
                    <a:pt x="254" y="442"/>
                  </a:cubicBezTo>
                  <a:cubicBezTo>
                    <a:pt x="295" y="429"/>
                    <a:pt x="321" y="415"/>
                    <a:pt x="348" y="375"/>
                  </a:cubicBezTo>
                  <a:lnTo>
                    <a:pt x="348" y="361"/>
                  </a:lnTo>
                  <a:cubicBezTo>
                    <a:pt x="361" y="361"/>
                    <a:pt x="375" y="349"/>
                    <a:pt x="375" y="335"/>
                  </a:cubicBezTo>
                  <a:cubicBezTo>
                    <a:pt x="402" y="281"/>
                    <a:pt x="428" y="228"/>
                    <a:pt x="428" y="161"/>
                  </a:cubicBezTo>
                  <a:cubicBezTo>
                    <a:pt x="428" y="67"/>
                    <a:pt x="348" y="1"/>
                    <a:pt x="268" y="1"/>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1"/>
            <p:cNvSpPr/>
            <p:nvPr/>
          </p:nvSpPr>
          <p:spPr>
            <a:xfrm>
              <a:off x="3629350" y="3578725"/>
              <a:ext cx="8050" cy="6700"/>
            </a:xfrm>
            <a:custGeom>
              <a:rect b="b" l="l" r="r" t="t"/>
              <a:pathLst>
                <a:path extrusionOk="0" h="268" w="322">
                  <a:moveTo>
                    <a:pt x="121" y="0"/>
                  </a:moveTo>
                  <a:cubicBezTo>
                    <a:pt x="54" y="0"/>
                    <a:pt x="1" y="68"/>
                    <a:pt x="1" y="134"/>
                  </a:cubicBezTo>
                  <a:cubicBezTo>
                    <a:pt x="1" y="202"/>
                    <a:pt x="54" y="268"/>
                    <a:pt x="121" y="268"/>
                  </a:cubicBezTo>
                  <a:lnTo>
                    <a:pt x="134" y="268"/>
                  </a:lnTo>
                  <a:cubicBezTo>
                    <a:pt x="228" y="255"/>
                    <a:pt x="268" y="214"/>
                    <a:pt x="295" y="134"/>
                  </a:cubicBezTo>
                  <a:cubicBezTo>
                    <a:pt x="322" y="68"/>
                    <a:pt x="254" y="0"/>
                    <a:pt x="188" y="0"/>
                  </a:cubicBezTo>
                  <a:close/>
                </a:path>
              </a:pathLst>
            </a:custGeom>
            <a:solidFill>
              <a:srgbClr val="BAA4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1"/>
            <p:cNvSpPr/>
            <p:nvPr/>
          </p:nvSpPr>
          <p:spPr>
            <a:xfrm>
              <a:off x="3651075" y="3508175"/>
              <a:ext cx="14425" cy="14400"/>
            </a:xfrm>
            <a:custGeom>
              <a:rect b="b" l="l" r="r" t="t"/>
              <a:pathLst>
                <a:path extrusionOk="0" h="576" w="577">
                  <a:moveTo>
                    <a:pt x="282" y="1"/>
                  </a:moveTo>
                  <a:cubicBezTo>
                    <a:pt x="134" y="1"/>
                    <a:pt x="1" y="120"/>
                    <a:pt x="1" y="281"/>
                  </a:cubicBezTo>
                  <a:cubicBezTo>
                    <a:pt x="1" y="441"/>
                    <a:pt x="134" y="575"/>
                    <a:pt x="282" y="575"/>
                  </a:cubicBezTo>
                  <a:cubicBezTo>
                    <a:pt x="443" y="575"/>
                    <a:pt x="576" y="441"/>
                    <a:pt x="576" y="281"/>
                  </a:cubicBezTo>
                  <a:cubicBezTo>
                    <a:pt x="576" y="120"/>
                    <a:pt x="443" y="1"/>
                    <a:pt x="282"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1"/>
            <p:cNvSpPr/>
            <p:nvPr/>
          </p:nvSpPr>
          <p:spPr>
            <a:xfrm>
              <a:off x="3653425" y="3532575"/>
              <a:ext cx="13400" cy="13750"/>
            </a:xfrm>
            <a:custGeom>
              <a:rect b="b" l="l" r="r" t="t"/>
              <a:pathLst>
                <a:path extrusionOk="0" h="550" w="536">
                  <a:moveTo>
                    <a:pt x="268" y="0"/>
                  </a:moveTo>
                  <a:cubicBezTo>
                    <a:pt x="121" y="0"/>
                    <a:pt x="1" y="134"/>
                    <a:pt x="1" y="282"/>
                  </a:cubicBezTo>
                  <a:cubicBezTo>
                    <a:pt x="1" y="416"/>
                    <a:pt x="121" y="549"/>
                    <a:pt x="268" y="549"/>
                  </a:cubicBezTo>
                  <a:cubicBezTo>
                    <a:pt x="415" y="549"/>
                    <a:pt x="536" y="416"/>
                    <a:pt x="536" y="282"/>
                  </a:cubicBezTo>
                  <a:cubicBezTo>
                    <a:pt x="536" y="134"/>
                    <a:pt x="415" y="0"/>
                    <a:pt x="268"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1"/>
            <p:cNvSpPr/>
            <p:nvPr/>
          </p:nvSpPr>
          <p:spPr>
            <a:xfrm>
              <a:off x="3657450" y="3559000"/>
              <a:ext cx="12050" cy="12750"/>
            </a:xfrm>
            <a:custGeom>
              <a:rect b="b" l="l" r="r" t="t"/>
              <a:pathLst>
                <a:path extrusionOk="0" h="510" w="482">
                  <a:moveTo>
                    <a:pt x="241" y="1"/>
                  </a:moveTo>
                  <a:cubicBezTo>
                    <a:pt x="107" y="1"/>
                    <a:pt x="0" y="121"/>
                    <a:pt x="0" y="241"/>
                  </a:cubicBezTo>
                  <a:lnTo>
                    <a:pt x="0" y="268"/>
                  </a:lnTo>
                  <a:cubicBezTo>
                    <a:pt x="0" y="388"/>
                    <a:pt x="107" y="509"/>
                    <a:pt x="241" y="509"/>
                  </a:cubicBezTo>
                  <a:cubicBezTo>
                    <a:pt x="361" y="509"/>
                    <a:pt x="482" y="388"/>
                    <a:pt x="482" y="268"/>
                  </a:cubicBezTo>
                  <a:lnTo>
                    <a:pt x="482" y="241"/>
                  </a:lnTo>
                  <a:cubicBezTo>
                    <a:pt x="482" y="121"/>
                    <a:pt x="361" y="1"/>
                    <a:pt x="241"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1"/>
            <p:cNvSpPr/>
            <p:nvPr/>
          </p:nvSpPr>
          <p:spPr>
            <a:xfrm>
              <a:off x="3651750" y="3584750"/>
              <a:ext cx="12725" cy="9725"/>
            </a:xfrm>
            <a:custGeom>
              <a:rect b="b" l="l" r="r" t="t"/>
              <a:pathLst>
                <a:path extrusionOk="0" h="389" w="509">
                  <a:moveTo>
                    <a:pt x="255" y="0"/>
                  </a:moveTo>
                  <a:cubicBezTo>
                    <a:pt x="0" y="0"/>
                    <a:pt x="0" y="389"/>
                    <a:pt x="255" y="389"/>
                  </a:cubicBezTo>
                  <a:cubicBezTo>
                    <a:pt x="509" y="389"/>
                    <a:pt x="509" y="0"/>
                    <a:pt x="255"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1"/>
            <p:cNvSpPr/>
            <p:nvPr/>
          </p:nvSpPr>
          <p:spPr>
            <a:xfrm>
              <a:off x="3644075" y="3602475"/>
              <a:ext cx="7700" cy="6925"/>
            </a:xfrm>
            <a:custGeom>
              <a:rect b="b" l="l" r="r" t="t"/>
              <a:pathLst>
                <a:path extrusionOk="0" h="277" w="308">
                  <a:moveTo>
                    <a:pt x="161" y="1"/>
                  </a:moveTo>
                  <a:cubicBezTo>
                    <a:pt x="54" y="1"/>
                    <a:pt x="0" y="108"/>
                    <a:pt x="40" y="188"/>
                  </a:cubicBezTo>
                  <a:cubicBezTo>
                    <a:pt x="72" y="240"/>
                    <a:pt x="112" y="276"/>
                    <a:pt x="167" y="276"/>
                  </a:cubicBezTo>
                  <a:cubicBezTo>
                    <a:pt x="181" y="276"/>
                    <a:pt x="197" y="274"/>
                    <a:pt x="214" y="268"/>
                  </a:cubicBezTo>
                  <a:cubicBezTo>
                    <a:pt x="254" y="254"/>
                    <a:pt x="281" y="215"/>
                    <a:pt x="281" y="174"/>
                  </a:cubicBezTo>
                  <a:cubicBezTo>
                    <a:pt x="307" y="94"/>
                    <a:pt x="254" y="1"/>
                    <a:pt x="161"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1"/>
            <p:cNvSpPr/>
            <p:nvPr/>
          </p:nvSpPr>
          <p:spPr>
            <a:xfrm>
              <a:off x="3724325" y="3498800"/>
              <a:ext cx="12725" cy="12750"/>
            </a:xfrm>
            <a:custGeom>
              <a:rect b="b" l="l" r="r" t="t"/>
              <a:pathLst>
                <a:path extrusionOk="0" h="510" w="509">
                  <a:moveTo>
                    <a:pt x="254" y="1"/>
                  </a:moveTo>
                  <a:cubicBezTo>
                    <a:pt x="120" y="1"/>
                    <a:pt x="1" y="108"/>
                    <a:pt x="1" y="255"/>
                  </a:cubicBezTo>
                  <a:cubicBezTo>
                    <a:pt x="1" y="388"/>
                    <a:pt x="120" y="509"/>
                    <a:pt x="254" y="509"/>
                  </a:cubicBezTo>
                  <a:cubicBezTo>
                    <a:pt x="402" y="509"/>
                    <a:pt x="509" y="388"/>
                    <a:pt x="509" y="255"/>
                  </a:cubicBezTo>
                  <a:cubicBezTo>
                    <a:pt x="509" y="108"/>
                    <a:pt x="402" y="1"/>
                    <a:pt x="254"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1"/>
            <p:cNvSpPr/>
            <p:nvPr/>
          </p:nvSpPr>
          <p:spPr>
            <a:xfrm>
              <a:off x="3732675" y="3517200"/>
              <a:ext cx="12725" cy="12725"/>
            </a:xfrm>
            <a:custGeom>
              <a:rect b="b" l="l" r="r" t="t"/>
              <a:pathLst>
                <a:path extrusionOk="0" h="509" w="509">
                  <a:moveTo>
                    <a:pt x="255" y="0"/>
                  </a:moveTo>
                  <a:cubicBezTo>
                    <a:pt x="121" y="0"/>
                    <a:pt x="0" y="121"/>
                    <a:pt x="0" y="255"/>
                  </a:cubicBezTo>
                  <a:cubicBezTo>
                    <a:pt x="0" y="389"/>
                    <a:pt x="121" y="508"/>
                    <a:pt x="255" y="508"/>
                  </a:cubicBezTo>
                  <a:cubicBezTo>
                    <a:pt x="389" y="508"/>
                    <a:pt x="509" y="389"/>
                    <a:pt x="509" y="255"/>
                  </a:cubicBezTo>
                  <a:cubicBezTo>
                    <a:pt x="509" y="121"/>
                    <a:pt x="389" y="0"/>
                    <a:pt x="255"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1"/>
            <p:cNvSpPr/>
            <p:nvPr/>
          </p:nvSpPr>
          <p:spPr>
            <a:xfrm>
              <a:off x="3742700" y="3536275"/>
              <a:ext cx="12725" cy="12725"/>
            </a:xfrm>
            <a:custGeom>
              <a:rect b="b" l="l" r="r" t="t"/>
              <a:pathLst>
                <a:path extrusionOk="0" h="509" w="509">
                  <a:moveTo>
                    <a:pt x="255" y="0"/>
                  </a:moveTo>
                  <a:cubicBezTo>
                    <a:pt x="122" y="0"/>
                    <a:pt x="1" y="120"/>
                    <a:pt x="1" y="254"/>
                  </a:cubicBezTo>
                  <a:cubicBezTo>
                    <a:pt x="1" y="388"/>
                    <a:pt x="122" y="508"/>
                    <a:pt x="255" y="508"/>
                  </a:cubicBezTo>
                  <a:cubicBezTo>
                    <a:pt x="402" y="508"/>
                    <a:pt x="509" y="388"/>
                    <a:pt x="509" y="254"/>
                  </a:cubicBezTo>
                  <a:cubicBezTo>
                    <a:pt x="509" y="120"/>
                    <a:pt x="402" y="0"/>
                    <a:pt x="255"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1"/>
            <p:cNvSpPr/>
            <p:nvPr/>
          </p:nvSpPr>
          <p:spPr>
            <a:xfrm>
              <a:off x="3748725" y="3555600"/>
              <a:ext cx="13075" cy="12125"/>
            </a:xfrm>
            <a:custGeom>
              <a:rect b="b" l="l" r="r" t="t"/>
              <a:pathLst>
                <a:path extrusionOk="0" h="485" w="523">
                  <a:moveTo>
                    <a:pt x="305" y="0"/>
                  </a:moveTo>
                  <a:cubicBezTo>
                    <a:pt x="297" y="0"/>
                    <a:pt x="289" y="1"/>
                    <a:pt x="282" y="3"/>
                  </a:cubicBezTo>
                  <a:cubicBezTo>
                    <a:pt x="175" y="3"/>
                    <a:pt x="81" y="56"/>
                    <a:pt x="41" y="176"/>
                  </a:cubicBezTo>
                  <a:cubicBezTo>
                    <a:pt x="0" y="324"/>
                    <a:pt x="121" y="485"/>
                    <a:pt x="282" y="485"/>
                  </a:cubicBezTo>
                  <a:cubicBezTo>
                    <a:pt x="362" y="485"/>
                    <a:pt x="442" y="431"/>
                    <a:pt x="482" y="364"/>
                  </a:cubicBezTo>
                  <a:cubicBezTo>
                    <a:pt x="496" y="337"/>
                    <a:pt x="509" y="310"/>
                    <a:pt x="509" y="283"/>
                  </a:cubicBezTo>
                  <a:cubicBezTo>
                    <a:pt x="523" y="230"/>
                    <a:pt x="509" y="176"/>
                    <a:pt x="482" y="123"/>
                  </a:cubicBezTo>
                  <a:cubicBezTo>
                    <a:pt x="469" y="96"/>
                    <a:pt x="469" y="83"/>
                    <a:pt x="455" y="69"/>
                  </a:cubicBezTo>
                  <a:cubicBezTo>
                    <a:pt x="421" y="35"/>
                    <a:pt x="357" y="0"/>
                    <a:pt x="305"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1"/>
            <p:cNvSpPr/>
            <p:nvPr/>
          </p:nvSpPr>
          <p:spPr>
            <a:xfrm>
              <a:off x="3757100" y="3574400"/>
              <a:ext cx="11050" cy="11025"/>
            </a:xfrm>
            <a:custGeom>
              <a:rect b="b" l="l" r="r" t="t"/>
              <a:pathLst>
                <a:path extrusionOk="0" h="441" w="442">
                  <a:moveTo>
                    <a:pt x="214" y="0"/>
                  </a:moveTo>
                  <a:cubicBezTo>
                    <a:pt x="94" y="0"/>
                    <a:pt x="0" y="93"/>
                    <a:pt x="0" y="214"/>
                  </a:cubicBezTo>
                  <a:cubicBezTo>
                    <a:pt x="0" y="334"/>
                    <a:pt x="94" y="441"/>
                    <a:pt x="214" y="441"/>
                  </a:cubicBezTo>
                  <a:cubicBezTo>
                    <a:pt x="334" y="441"/>
                    <a:pt x="441" y="334"/>
                    <a:pt x="441" y="214"/>
                  </a:cubicBezTo>
                  <a:cubicBezTo>
                    <a:pt x="441" y="93"/>
                    <a:pt x="334" y="0"/>
                    <a:pt x="214"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1"/>
            <p:cNvSpPr/>
            <p:nvPr/>
          </p:nvSpPr>
          <p:spPr>
            <a:xfrm>
              <a:off x="3756075" y="3593775"/>
              <a:ext cx="14075" cy="11050"/>
            </a:xfrm>
            <a:custGeom>
              <a:rect b="b" l="l" r="r" t="t"/>
              <a:pathLst>
                <a:path extrusionOk="0" h="442" w="563">
                  <a:moveTo>
                    <a:pt x="282" y="1"/>
                  </a:moveTo>
                  <a:cubicBezTo>
                    <a:pt x="1" y="1"/>
                    <a:pt x="1" y="442"/>
                    <a:pt x="282" y="442"/>
                  </a:cubicBezTo>
                  <a:cubicBezTo>
                    <a:pt x="563" y="442"/>
                    <a:pt x="563" y="1"/>
                    <a:pt x="282"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1"/>
            <p:cNvSpPr/>
            <p:nvPr/>
          </p:nvSpPr>
          <p:spPr>
            <a:xfrm>
              <a:off x="3799550" y="3495600"/>
              <a:ext cx="16075" cy="13950"/>
            </a:xfrm>
            <a:custGeom>
              <a:rect b="b" l="l" r="r" t="t"/>
              <a:pathLst>
                <a:path extrusionOk="0" h="558" w="643">
                  <a:moveTo>
                    <a:pt x="299" y="1"/>
                  </a:moveTo>
                  <a:cubicBezTo>
                    <a:pt x="251" y="1"/>
                    <a:pt x="202" y="11"/>
                    <a:pt x="161" y="35"/>
                  </a:cubicBezTo>
                  <a:cubicBezTo>
                    <a:pt x="54" y="115"/>
                    <a:pt x="1" y="222"/>
                    <a:pt x="41" y="356"/>
                  </a:cubicBezTo>
                  <a:cubicBezTo>
                    <a:pt x="68" y="463"/>
                    <a:pt x="161" y="543"/>
                    <a:pt x="282" y="557"/>
                  </a:cubicBezTo>
                  <a:lnTo>
                    <a:pt x="336" y="557"/>
                  </a:lnTo>
                  <a:cubicBezTo>
                    <a:pt x="362" y="557"/>
                    <a:pt x="402" y="557"/>
                    <a:pt x="429" y="543"/>
                  </a:cubicBezTo>
                  <a:cubicBezTo>
                    <a:pt x="509" y="530"/>
                    <a:pt x="576" y="450"/>
                    <a:pt x="603" y="370"/>
                  </a:cubicBezTo>
                  <a:cubicBezTo>
                    <a:pt x="643" y="249"/>
                    <a:pt x="589" y="115"/>
                    <a:pt x="469" y="49"/>
                  </a:cubicBezTo>
                  <a:cubicBezTo>
                    <a:pt x="424" y="19"/>
                    <a:pt x="362" y="1"/>
                    <a:pt x="299"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1"/>
            <p:cNvSpPr/>
            <p:nvPr/>
          </p:nvSpPr>
          <p:spPr>
            <a:xfrm>
              <a:off x="3819300" y="3512200"/>
              <a:ext cx="12725" cy="12725"/>
            </a:xfrm>
            <a:custGeom>
              <a:rect b="b" l="l" r="r" t="t"/>
              <a:pathLst>
                <a:path extrusionOk="0" h="509" w="509">
                  <a:moveTo>
                    <a:pt x="254" y="0"/>
                  </a:moveTo>
                  <a:cubicBezTo>
                    <a:pt x="107" y="0"/>
                    <a:pt x="0" y="107"/>
                    <a:pt x="0" y="254"/>
                  </a:cubicBezTo>
                  <a:cubicBezTo>
                    <a:pt x="0" y="387"/>
                    <a:pt x="107" y="508"/>
                    <a:pt x="254" y="508"/>
                  </a:cubicBezTo>
                  <a:cubicBezTo>
                    <a:pt x="388" y="508"/>
                    <a:pt x="509" y="387"/>
                    <a:pt x="509" y="254"/>
                  </a:cubicBezTo>
                  <a:cubicBezTo>
                    <a:pt x="509" y="107"/>
                    <a:pt x="388" y="0"/>
                    <a:pt x="254"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1"/>
            <p:cNvSpPr/>
            <p:nvPr/>
          </p:nvSpPr>
          <p:spPr>
            <a:xfrm>
              <a:off x="3832325" y="3530750"/>
              <a:ext cx="13075" cy="12200"/>
            </a:xfrm>
            <a:custGeom>
              <a:rect b="b" l="l" r="r" t="t"/>
              <a:pathLst>
                <a:path extrusionOk="0" h="488" w="523">
                  <a:moveTo>
                    <a:pt x="266" y="0"/>
                  </a:moveTo>
                  <a:cubicBezTo>
                    <a:pt x="158" y="0"/>
                    <a:pt x="86" y="56"/>
                    <a:pt x="41" y="168"/>
                  </a:cubicBezTo>
                  <a:lnTo>
                    <a:pt x="41" y="180"/>
                  </a:lnTo>
                  <a:cubicBezTo>
                    <a:pt x="1" y="261"/>
                    <a:pt x="41" y="355"/>
                    <a:pt x="95" y="421"/>
                  </a:cubicBezTo>
                  <a:cubicBezTo>
                    <a:pt x="143" y="461"/>
                    <a:pt x="209" y="487"/>
                    <a:pt x="275" y="487"/>
                  </a:cubicBezTo>
                  <a:cubicBezTo>
                    <a:pt x="320" y="487"/>
                    <a:pt x="364" y="475"/>
                    <a:pt x="402" y="448"/>
                  </a:cubicBezTo>
                  <a:cubicBezTo>
                    <a:pt x="469" y="408"/>
                    <a:pt x="523" y="328"/>
                    <a:pt x="523" y="248"/>
                  </a:cubicBezTo>
                  <a:cubicBezTo>
                    <a:pt x="523" y="141"/>
                    <a:pt x="442" y="20"/>
                    <a:pt x="335" y="7"/>
                  </a:cubicBezTo>
                  <a:cubicBezTo>
                    <a:pt x="311" y="3"/>
                    <a:pt x="288" y="0"/>
                    <a:pt x="266"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1"/>
            <p:cNvSpPr/>
            <p:nvPr/>
          </p:nvSpPr>
          <p:spPr>
            <a:xfrm>
              <a:off x="3833675" y="3552650"/>
              <a:ext cx="13075" cy="13075"/>
            </a:xfrm>
            <a:custGeom>
              <a:rect b="b" l="l" r="r" t="t"/>
              <a:pathLst>
                <a:path extrusionOk="0" h="523" w="523">
                  <a:moveTo>
                    <a:pt x="268" y="0"/>
                  </a:moveTo>
                  <a:cubicBezTo>
                    <a:pt x="121" y="0"/>
                    <a:pt x="0" y="121"/>
                    <a:pt x="0" y="268"/>
                  </a:cubicBezTo>
                  <a:cubicBezTo>
                    <a:pt x="0" y="401"/>
                    <a:pt x="121" y="522"/>
                    <a:pt x="268" y="522"/>
                  </a:cubicBezTo>
                  <a:cubicBezTo>
                    <a:pt x="401" y="522"/>
                    <a:pt x="522" y="401"/>
                    <a:pt x="522" y="268"/>
                  </a:cubicBezTo>
                  <a:cubicBezTo>
                    <a:pt x="522" y="121"/>
                    <a:pt x="401" y="0"/>
                    <a:pt x="268"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1"/>
            <p:cNvSpPr/>
            <p:nvPr/>
          </p:nvSpPr>
          <p:spPr>
            <a:xfrm>
              <a:off x="3828000" y="3578400"/>
              <a:ext cx="8375" cy="8375"/>
            </a:xfrm>
            <a:custGeom>
              <a:rect b="b" l="l" r="r" t="t"/>
              <a:pathLst>
                <a:path extrusionOk="0" h="335" w="335">
                  <a:moveTo>
                    <a:pt x="161" y="1"/>
                  </a:moveTo>
                  <a:cubicBezTo>
                    <a:pt x="80" y="1"/>
                    <a:pt x="0" y="67"/>
                    <a:pt x="0" y="161"/>
                  </a:cubicBezTo>
                  <a:cubicBezTo>
                    <a:pt x="0" y="254"/>
                    <a:pt x="80" y="334"/>
                    <a:pt x="161" y="334"/>
                  </a:cubicBezTo>
                  <a:cubicBezTo>
                    <a:pt x="254" y="334"/>
                    <a:pt x="334" y="254"/>
                    <a:pt x="334" y="161"/>
                  </a:cubicBezTo>
                  <a:cubicBezTo>
                    <a:pt x="334" y="67"/>
                    <a:pt x="254" y="1"/>
                    <a:pt x="161" y="1"/>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1"/>
            <p:cNvSpPr/>
            <p:nvPr/>
          </p:nvSpPr>
          <p:spPr>
            <a:xfrm>
              <a:off x="3818275" y="3595125"/>
              <a:ext cx="9400" cy="9375"/>
            </a:xfrm>
            <a:custGeom>
              <a:rect b="b" l="l" r="r" t="t"/>
              <a:pathLst>
                <a:path extrusionOk="0" h="375" w="376">
                  <a:moveTo>
                    <a:pt x="188" y="0"/>
                  </a:moveTo>
                  <a:cubicBezTo>
                    <a:pt x="81" y="0"/>
                    <a:pt x="1" y="93"/>
                    <a:pt x="1" y="188"/>
                  </a:cubicBezTo>
                  <a:cubicBezTo>
                    <a:pt x="1" y="295"/>
                    <a:pt x="81" y="375"/>
                    <a:pt x="188" y="375"/>
                  </a:cubicBezTo>
                  <a:cubicBezTo>
                    <a:pt x="295" y="375"/>
                    <a:pt x="375" y="295"/>
                    <a:pt x="375" y="188"/>
                  </a:cubicBezTo>
                  <a:cubicBezTo>
                    <a:pt x="375" y="93"/>
                    <a:pt x="295" y="0"/>
                    <a:pt x="188" y="0"/>
                  </a:cubicBezTo>
                  <a:close/>
                </a:path>
              </a:pathLst>
            </a:custGeom>
            <a:solidFill>
              <a:srgbClr val="A88E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g79a43dc984_0_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a:t>
            </a:r>
            <a:endParaRPr/>
          </a:p>
        </p:txBody>
      </p:sp>
      <p:sp>
        <p:nvSpPr>
          <p:cNvPr id="1728" name="Google Shape;1728;g79a43dc984_0_3"/>
          <p:cNvSpPr txBox="1"/>
          <p:nvPr>
            <p:ph idx="1" type="subTitle"/>
          </p:nvPr>
        </p:nvSpPr>
        <p:spPr>
          <a:xfrm>
            <a:off x="1099913" y="2793450"/>
            <a:ext cx="2767800" cy="84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 set might include temperature, precipitation, air quality, year and month or depend on multiple data sets.</a:t>
            </a:r>
            <a:endParaRPr/>
          </a:p>
        </p:txBody>
      </p:sp>
      <p:sp>
        <p:nvSpPr>
          <p:cNvPr id="1729" name="Google Shape;1729;g79a43dc984_0_3"/>
          <p:cNvSpPr txBox="1"/>
          <p:nvPr>
            <p:ph idx="2" type="subTitle"/>
          </p:nvPr>
        </p:nvSpPr>
        <p:spPr>
          <a:xfrm>
            <a:off x="5211175" y="2758050"/>
            <a:ext cx="2767800" cy="91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main focus will be on malaria and dengue data sets which will be used to bring in a relation and compare it with climate data set. </a:t>
            </a:r>
            <a:endParaRPr/>
          </a:p>
        </p:txBody>
      </p:sp>
      <p:sp>
        <p:nvSpPr>
          <p:cNvPr id="1730" name="Google Shape;1730;g79a43dc984_0_3"/>
          <p:cNvSpPr txBox="1"/>
          <p:nvPr>
            <p:ph idx="3" type="subTitle"/>
          </p:nvPr>
        </p:nvSpPr>
        <p:spPr>
          <a:xfrm>
            <a:off x="1099913" y="1822200"/>
            <a:ext cx="2767800" cy="47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Climate</a:t>
            </a:r>
            <a:endParaRPr sz="3000"/>
          </a:p>
        </p:txBody>
      </p:sp>
      <p:sp>
        <p:nvSpPr>
          <p:cNvPr id="1731" name="Google Shape;1731;g79a43dc984_0_3"/>
          <p:cNvSpPr txBox="1"/>
          <p:nvPr>
            <p:ph idx="4" type="subTitle"/>
          </p:nvPr>
        </p:nvSpPr>
        <p:spPr>
          <a:xfrm>
            <a:off x="5211163" y="1822200"/>
            <a:ext cx="2767800" cy="47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Vector borne diseases</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15"/>
          <p:cNvSpPr txBox="1"/>
          <p:nvPr>
            <p:ph type="ctrTitle"/>
          </p:nvPr>
        </p:nvSpPr>
        <p:spPr>
          <a:xfrm>
            <a:off x="5130625" y="960500"/>
            <a:ext cx="3852000" cy="1017300"/>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SzPts val="5200"/>
              <a:buNone/>
            </a:pPr>
            <a:r>
              <a:rPr lang="en" sz="5000"/>
              <a:t>Web Support</a:t>
            </a:r>
            <a:endParaRPr sz="5000"/>
          </a:p>
        </p:txBody>
      </p:sp>
      <p:sp>
        <p:nvSpPr>
          <p:cNvPr id="1737" name="Google Shape;1737;p15"/>
          <p:cNvSpPr txBox="1"/>
          <p:nvPr>
            <p:ph idx="1" type="subTitle"/>
          </p:nvPr>
        </p:nvSpPr>
        <p:spPr>
          <a:xfrm>
            <a:off x="5166425" y="2470463"/>
            <a:ext cx="3852000" cy="1017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a:t>Using React and other </a:t>
            </a:r>
            <a:r>
              <a:rPr lang="en"/>
              <a:t>visualization</a:t>
            </a:r>
            <a:r>
              <a:rPr lang="en"/>
              <a:t> libraries graphs would be designed to provide further useful information.</a:t>
            </a:r>
            <a:endParaRPr/>
          </a:p>
          <a:p>
            <a:pPr indent="0" lvl="0" marL="0" rtl="0" algn="r">
              <a:lnSpc>
                <a:spcPct val="100000"/>
              </a:lnSpc>
              <a:spcBef>
                <a:spcPts val="0"/>
              </a:spcBef>
              <a:spcAft>
                <a:spcPts val="0"/>
              </a:spcAft>
              <a:buClr>
                <a:schemeClr val="dk1"/>
              </a:buClr>
              <a:buSzPts val="1100"/>
              <a:buFont typeface="Arial"/>
              <a:buNone/>
            </a:pPr>
            <a:r>
              <a:t/>
            </a:r>
            <a:endParaRPr/>
          </a:p>
          <a:p>
            <a:pPr indent="0" lvl="0" marL="0" rtl="0" algn="r">
              <a:lnSpc>
                <a:spcPct val="100000"/>
              </a:lnSpc>
              <a:spcBef>
                <a:spcPts val="0"/>
              </a:spcBef>
              <a:spcAft>
                <a:spcPts val="0"/>
              </a:spcAft>
              <a:buClr>
                <a:schemeClr val="dk1"/>
              </a:buClr>
              <a:buSzPts val="1100"/>
              <a:buFont typeface="Arial"/>
              <a:buNone/>
            </a:pPr>
            <a:r>
              <a:rPr lang="en"/>
              <a:t>Download option would be provided </a:t>
            </a:r>
            <a:endParaRPr/>
          </a:p>
        </p:txBody>
      </p:sp>
      <p:grpSp>
        <p:nvGrpSpPr>
          <p:cNvPr id="1738" name="Google Shape;1738;p15"/>
          <p:cNvGrpSpPr/>
          <p:nvPr/>
        </p:nvGrpSpPr>
        <p:grpSpPr>
          <a:xfrm flipH="1">
            <a:off x="125260" y="2973045"/>
            <a:ext cx="1423807" cy="2170461"/>
            <a:chOff x="3050725" y="1228025"/>
            <a:chExt cx="616100" cy="1315750"/>
          </a:xfrm>
        </p:grpSpPr>
        <p:sp>
          <p:nvSpPr>
            <p:cNvPr id="1739" name="Google Shape;1739;p15"/>
            <p:cNvSpPr/>
            <p:nvPr/>
          </p:nvSpPr>
          <p:spPr>
            <a:xfrm>
              <a:off x="3154150" y="2525350"/>
              <a:ext cx="33800" cy="16900"/>
            </a:xfrm>
            <a:custGeom>
              <a:rect b="b" l="l" r="r" t="t"/>
              <a:pathLst>
                <a:path extrusionOk="0" h="676" w="1352">
                  <a:moveTo>
                    <a:pt x="282" y="0"/>
                  </a:moveTo>
                  <a:cubicBezTo>
                    <a:pt x="202" y="187"/>
                    <a:pt x="0" y="321"/>
                    <a:pt x="95" y="428"/>
                  </a:cubicBezTo>
                  <a:cubicBezTo>
                    <a:pt x="223" y="607"/>
                    <a:pt x="478" y="675"/>
                    <a:pt x="720" y="675"/>
                  </a:cubicBezTo>
                  <a:cubicBezTo>
                    <a:pt x="931" y="675"/>
                    <a:pt x="1131" y="624"/>
                    <a:pt x="1231" y="549"/>
                  </a:cubicBezTo>
                  <a:cubicBezTo>
                    <a:pt x="1258" y="522"/>
                    <a:pt x="1298" y="321"/>
                    <a:pt x="1352"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5"/>
            <p:cNvSpPr/>
            <p:nvPr/>
          </p:nvSpPr>
          <p:spPr>
            <a:xfrm>
              <a:off x="3263500" y="2523025"/>
              <a:ext cx="32150" cy="15675"/>
            </a:xfrm>
            <a:custGeom>
              <a:rect b="b" l="l" r="r" t="t"/>
              <a:pathLst>
                <a:path extrusionOk="0" h="627" w="1286">
                  <a:moveTo>
                    <a:pt x="242" y="0"/>
                  </a:moveTo>
                  <a:cubicBezTo>
                    <a:pt x="174" y="200"/>
                    <a:pt x="1" y="348"/>
                    <a:pt x="94" y="455"/>
                  </a:cubicBezTo>
                  <a:cubicBezTo>
                    <a:pt x="213" y="579"/>
                    <a:pt x="400" y="627"/>
                    <a:pt x="592" y="627"/>
                  </a:cubicBezTo>
                  <a:cubicBezTo>
                    <a:pt x="856" y="627"/>
                    <a:pt x="1129" y="536"/>
                    <a:pt x="1244" y="428"/>
                  </a:cubicBezTo>
                  <a:cubicBezTo>
                    <a:pt x="1258" y="401"/>
                    <a:pt x="1271" y="254"/>
                    <a:pt x="1285"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5"/>
            <p:cNvSpPr/>
            <p:nvPr/>
          </p:nvSpPr>
          <p:spPr>
            <a:xfrm>
              <a:off x="3398275" y="2525350"/>
              <a:ext cx="34800" cy="18425"/>
            </a:xfrm>
            <a:custGeom>
              <a:rect b="b" l="l" r="r" t="t"/>
              <a:pathLst>
                <a:path extrusionOk="0" h="737" w="1392">
                  <a:moveTo>
                    <a:pt x="1391" y="0"/>
                  </a:moveTo>
                  <a:cubicBezTo>
                    <a:pt x="1097" y="0"/>
                    <a:pt x="321" y="121"/>
                    <a:pt x="321" y="121"/>
                  </a:cubicBezTo>
                  <a:cubicBezTo>
                    <a:pt x="321" y="121"/>
                    <a:pt x="0" y="522"/>
                    <a:pt x="121" y="642"/>
                  </a:cubicBezTo>
                  <a:cubicBezTo>
                    <a:pt x="168" y="690"/>
                    <a:pt x="417" y="737"/>
                    <a:pt x="679" y="737"/>
                  </a:cubicBezTo>
                  <a:cubicBezTo>
                    <a:pt x="1011" y="737"/>
                    <a:pt x="1364" y="661"/>
                    <a:pt x="1364" y="415"/>
                  </a:cubicBezTo>
                  <a:cubicBezTo>
                    <a:pt x="1364" y="362"/>
                    <a:pt x="1378" y="214"/>
                    <a:pt x="1391"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5"/>
            <p:cNvSpPr/>
            <p:nvPr/>
          </p:nvSpPr>
          <p:spPr>
            <a:xfrm>
              <a:off x="3510975" y="2518325"/>
              <a:ext cx="41500" cy="22975"/>
            </a:xfrm>
            <a:custGeom>
              <a:rect b="b" l="l" r="r" t="t"/>
              <a:pathLst>
                <a:path extrusionOk="0" h="919" w="1660">
                  <a:moveTo>
                    <a:pt x="1579" y="1"/>
                  </a:moveTo>
                  <a:cubicBezTo>
                    <a:pt x="1351" y="1"/>
                    <a:pt x="348" y="174"/>
                    <a:pt x="348" y="174"/>
                  </a:cubicBezTo>
                  <a:cubicBezTo>
                    <a:pt x="348" y="174"/>
                    <a:pt x="0" y="656"/>
                    <a:pt x="214" y="870"/>
                  </a:cubicBezTo>
                  <a:cubicBezTo>
                    <a:pt x="251" y="904"/>
                    <a:pt x="312" y="918"/>
                    <a:pt x="390" y="918"/>
                  </a:cubicBezTo>
                  <a:cubicBezTo>
                    <a:pt x="800" y="918"/>
                    <a:pt x="1659" y="522"/>
                    <a:pt x="1659" y="522"/>
                  </a:cubicBezTo>
                  <a:cubicBezTo>
                    <a:pt x="1659" y="522"/>
                    <a:pt x="1632" y="335"/>
                    <a:pt x="1579"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5"/>
            <p:cNvSpPr/>
            <p:nvPr/>
          </p:nvSpPr>
          <p:spPr>
            <a:xfrm>
              <a:off x="3624325" y="2191675"/>
              <a:ext cx="42500" cy="24950"/>
            </a:xfrm>
            <a:custGeom>
              <a:rect b="b" l="l" r="r" t="t"/>
              <a:pathLst>
                <a:path extrusionOk="0" h="998" w="1700">
                  <a:moveTo>
                    <a:pt x="389" y="1"/>
                  </a:moveTo>
                  <a:cubicBezTo>
                    <a:pt x="325" y="1"/>
                    <a:pt x="262" y="17"/>
                    <a:pt x="202" y="51"/>
                  </a:cubicBezTo>
                  <a:cubicBezTo>
                    <a:pt x="134" y="92"/>
                    <a:pt x="95" y="145"/>
                    <a:pt x="54" y="212"/>
                  </a:cubicBezTo>
                  <a:cubicBezTo>
                    <a:pt x="27" y="265"/>
                    <a:pt x="14" y="306"/>
                    <a:pt x="14" y="359"/>
                  </a:cubicBezTo>
                  <a:cubicBezTo>
                    <a:pt x="0" y="426"/>
                    <a:pt x="0" y="479"/>
                    <a:pt x="0" y="547"/>
                  </a:cubicBezTo>
                  <a:cubicBezTo>
                    <a:pt x="26" y="821"/>
                    <a:pt x="415" y="998"/>
                    <a:pt x="798" y="998"/>
                  </a:cubicBezTo>
                  <a:cubicBezTo>
                    <a:pt x="1030" y="998"/>
                    <a:pt x="1259" y="933"/>
                    <a:pt x="1406" y="787"/>
                  </a:cubicBezTo>
                  <a:cubicBezTo>
                    <a:pt x="1700" y="479"/>
                    <a:pt x="1004" y="747"/>
                    <a:pt x="897" y="413"/>
                  </a:cubicBezTo>
                  <a:cubicBezTo>
                    <a:pt x="805" y="168"/>
                    <a:pt x="596" y="1"/>
                    <a:pt x="389" y="1"/>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5"/>
            <p:cNvSpPr/>
            <p:nvPr/>
          </p:nvSpPr>
          <p:spPr>
            <a:xfrm>
              <a:off x="3560475" y="2028750"/>
              <a:ext cx="65200" cy="171925"/>
            </a:xfrm>
            <a:custGeom>
              <a:rect b="b" l="l" r="r" t="t"/>
              <a:pathLst>
                <a:path extrusionOk="0" h="6877" w="2608">
                  <a:moveTo>
                    <a:pt x="54" y="1"/>
                  </a:moveTo>
                  <a:cubicBezTo>
                    <a:pt x="80" y="121"/>
                    <a:pt x="80" y="242"/>
                    <a:pt x="54" y="376"/>
                  </a:cubicBezTo>
                  <a:cubicBezTo>
                    <a:pt x="40" y="456"/>
                    <a:pt x="27" y="536"/>
                    <a:pt x="0" y="629"/>
                  </a:cubicBezTo>
                  <a:cubicBezTo>
                    <a:pt x="0" y="629"/>
                    <a:pt x="348" y="643"/>
                    <a:pt x="348" y="1993"/>
                  </a:cubicBezTo>
                  <a:cubicBezTo>
                    <a:pt x="348" y="3345"/>
                    <a:pt x="1137" y="6876"/>
                    <a:pt x="2554" y="6876"/>
                  </a:cubicBezTo>
                  <a:lnTo>
                    <a:pt x="2568" y="6876"/>
                  </a:lnTo>
                  <a:cubicBezTo>
                    <a:pt x="2568" y="6823"/>
                    <a:pt x="2581" y="6782"/>
                    <a:pt x="2608" y="6729"/>
                  </a:cubicBezTo>
                  <a:lnTo>
                    <a:pt x="2595" y="6729"/>
                  </a:lnTo>
                  <a:cubicBezTo>
                    <a:pt x="1445" y="6595"/>
                    <a:pt x="963" y="3907"/>
                    <a:pt x="816" y="2141"/>
                  </a:cubicBezTo>
                  <a:cubicBezTo>
                    <a:pt x="655" y="376"/>
                    <a:pt x="80" y="1"/>
                    <a:pt x="80" y="1"/>
                  </a:cubicBezTo>
                  <a:close/>
                </a:path>
              </a:pathLst>
            </a:custGeom>
            <a:solidFill>
              <a:srgbClr val="F9C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5"/>
            <p:cNvSpPr/>
            <p:nvPr/>
          </p:nvSpPr>
          <p:spPr>
            <a:xfrm>
              <a:off x="3050725" y="1274175"/>
              <a:ext cx="511775" cy="1248875"/>
            </a:xfrm>
            <a:custGeom>
              <a:rect b="b" l="l" r="r" t="t"/>
              <a:pathLst>
                <a:path extrusionOk="0" h="49955" w="20471">
                  <a:moveTo>
                    <a:pt x="5139" y="1"/>
                  </a:moveTo>
                  <a:cubicBezTo>
                    <a:pt x="4766" y="1"/>
                    <a:pt x="4384" y="68"/>
                    <a:pt x="4030" y="261"/>
                  </a:cubicBezTo>
                  <a:cubicBezTo>
                    <a:pt x="3884" y="341"/>
                    <a:pt x="3723" y="448"/>
                    <a:pt x="3589" y="596"/>
                  </a:cubicBezTo>
                  <a:cubicBezTo>
                    <a:pt x="3549" y="635"/>
                    <a:pt x="3509" y="676"/>
                    <a:pt x="3469" y="729"/>
                  </a:cubicBezTo>
                  <a:cubicBezTo>
                    <a:pt x="3242" y="970"/>
                    <a:pt x="3028" y="1291"/>
                    <a:pt x="2800" y="1639"/>
                  </a:cubicBezTo>
                  <a:cubicBezTo>
                    <a:pt x="1877" y="3123"/>
                    <a:pt x="1034" y="5290"/>
                    <a:pt x="914" y="5652"/>
                  </a:cubicBezTo>
                  <a:cubicBezTo>
                    <a:pt x="767" y="6120"/>
                    <a:pt x="272" y="5705"/>
                    <a:pt x="98" y="6374"/>
                  </a:cubicBezTo>
                  <a:cubicBezTo>
                    <a:pt x="1" y="6762"/>
                    <a:pt x="685" y="7952"/>
                    <a:pt x="1849" y="7952"/>
                  </a:cubicBezTo>
                  <a:cubicBezTo>
                    <a:pt x="1970" y="7952"/>
                    <a:pt x="2095" y="7939"/>
                    <a:pt x="2225" y="7912"/>
                  </a:cubicBezTo>
                  <a:cubicBezTo>
                    <a:pt x="3616" y="7632"/>
                    <a:pt x="5100" y="5852"/>
                    <a:pt x="5100" y="5852"/>
                  </a:cubicBezTo>
                  <a:cubicBezTo>
                    <a:pt x="5100" y="5852"/>
                    <a:pt x="5302" y="5839"/>
                    <a:pt x="5582" y="5772"/>
                  </a:cubicBezTo>
                  <a:lnTo>
                    <a:pt x="5582" y="5772"/>
                  </a:lnTo>
                  <a:cubicBezTo>
                    <a:pt x="5582" y="5772"/>
                    <a:pt x="2693" y="26211"/>
                    <a:pt x="3870" y="30678"/>
                  </a:cubicBezTo>
                  <a:cubicBezTo>
                    <a:pt x="3923" y="30892"/>
                    <a:pt x="3977" y="31067"/>
                    <a:pt x="4057" y="31201"/>
                  </a:cubicBezTo>
                  <a:cubicBezTo>
                    <a:pt x="4526" y="32083"/>
                    <a:pt x="5248" y="32926"/>
                    <a:pt x="6144" y="33689"/>
                  </a:cubicBezTo>
                  <a:lnTo>
                    <a:pt x="6652" y="36899"/>
                  </a:lnTo>
                  <a:lnTo>
                    <a:pt x="8753" y="49954"/>
                  </a:lnTo>
                  <a:lnTo>
                    <a:pt x="9796" y="49954"/>
                  </a:lnTo>
                  <a:cubicBezTo>
                    <a:pt x="9836" y="48067"/>
                    <a:pt x="9448" y="40309"/>
                    <a:pt x="9208" y="35615"/>
                  </a:cubicBezTo>
                  <a:lnTo>
                    <a:pt x="9208" y="35615"/>
                  </a:lnTo>
                  <a:cubicBezTo>
                    <a:pt x="10451" y="36203"/>
                    <a:pt x="11789" y="36631"/>
                    <a:pt x="13113" y="36845"/>
                  </a:cubicBezTo>
                  <a:cubicBezTo>
                    <a:pt x="13554" y="36912"/>
                    <a:pt x="13996" y="36965"/>
                    <a:pt x="14424" y="36979"/>
                  </a:cubicBezTo>
                  <a:cubicBezTo>
                    <a:pt x="14692" y="37915"/>
                    <a:pt x="15159" y="39414"/>
                    <a:pt x="15721" y="41072"/>
                  </a:cubicBezTo>
                  <a:cubicBezTo>
                    <a:pt x="17032" y="45058"/>
                    <a:pt x="18758" y="49940"/>
                    <a:pt x="18758" y="49940"/>
                  </a:cubicBezTo>
                  <a:cubicBezTo>
                    <a:pt x="18758" y="49940"/>
                    <a:pt x="19761" y="49767"/>
                    <a:pt x="19989" y="49767"/>
                  </a:cubicBezTo>
                  <a:cubicBezTo>
                    <a:pt x="19654" y="47773"/>
                    <a:pt x="18491" y="40671"/>
                    <a:pt x="18290" y="39280"/>
                  </a:cubicBezTo>
                  <a:cubicBezTo>
                    <a:pt x="18076" y="37701"/>
                    <a:pt x="19855" y="33207"/>
                    <a:pt x="20390" y="30812"/>
                  </a:cubicBezTo>
                  <a:cubicBezTo>
                    <a:pt x="20417" y="30719"/>
                    <a:pt x="20430" y="30639"/>
                    <a:pt x="20444" y="30559"/>
                  </a:cubicBezTo>
                  <a:cubicBezTo>
                    <a:pt x="20470" y="30425"/>
                    <a:pt x="20470" y="30304"/>
                    <a:pt x="20444" y="30184"/>
                  </a:cubicBezTo>
                  <a:cubicBezTo>
                    <a:pt x="19975" y="28258"/>
                    <a:pt x="12243" y="28404"/>
                    <a:pt x="9288" y="25435"/>
                  </a:cubicBezTo>
                  <a:cubicBezTo>
                    <a:pt x="6144" y="22305"/>
                    <a:pt x="8084" y="1438"/>
                    <a:pt x="8084" y="1438"/>
                  </a:cubicBezTo>
                  <a:lnTo>
                    <a:pt x="8084" y="1438"/>
                  </a:lnTo>
                  <a:cubicBezTo>
                    <a:pt x="8447" y="1609"/>
                    <a:pt x="8897" y="1667"/>
                    <a:pt x="9275" y="1667"/>
                  </a:cubicBezTo>
                  <a:cubicBezTo>
                    <a:pt x="9664" y="1667"/>
                    <a:pt x="9976" y="1606"/>
                    <a:pt x="10037" y="1545"/>
                  </a:cubicBezTo>
                  <a:cubicBezTo>
                    <a:pt x="10144" y="1438"/>
                    <a:pt x="9862" y="582"/>
                    <a:pt x="8994" y="287"/>
                  </a:cubicBezTo>
                  <a:cubicBezTo>
                    <a:pt x="8733" y="194"/>
                    <a:pt x="8456" y="159"/>
                    <a:pt x="8193" y="159"/>
                  </a:cubicBezTo>
                  <a:cubicBezTo>
                    <a:pt x="7593" y="159"/>
                    <a:pt x="7066" y="342"/>
                    <a:pt x="6973" y="435"/>
                  </a:cubicBezTo>
                  <a:cubicBezTo>
                    <a:pt x="6973" y="435"/>
                    <a:pt x="6759" y="301"/>
                    <a:pt x="6438" y="207"/>
                  </a:cubicBezTo>
                  <a:lnTo>
                    <a:pt x="6438" y="368"/>
                  </a:lnTo>
                  <a:cubicBezTo>
                    <a:pt x="6335" y="471"/>
                    <a:pt x="6243" y="507"/>
                    <a:pt x="6164" y="507"/>
                  </a:cubicBezTo>
                  <a:cubicBezTo>
                    <a:pt x="5976" y="507"/>
                    <a:pt x="5863" y="301"/>
                    <a:pt x="5863" y="301"/>
                  </a:cubicBezTo>
                  <a:lnTo>
                    <a:pt x="5876" y="73"/>
                  </a:lnTo>
                  <a:lnTo>
                    <a:pt x="5863" y="73"/>
                  </a:lnTo>
                  <a:cubicBezTo>
                    <a:pt x="5633" y="31"/>
                    <a:pt x="5388" y="1"/>
                    <a:pt x="5139"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5"/>
            <p:cNvSpPr/>
            <p:nvPr/>
          </p:nvSpPr>
          <p:spPr>
            <a:xfrm>
              <a:off x="3190275" y="1228025"/>
              <a:ext cx="26975" cy="58825"/>
            </a:xfrm>
            <a:custGeom>
              <a:rect b="b" l="l" r="r" t="t"/>
              <a:pathLst>
                <a:path extrusionOk="0" h="2353" w="1079">
                  <a:moveTo>
                    <a:pt x="548" y="1"/>
                  </a:moveTo>
                  <a:cubicBezTo>
                    <a:pt x="350" y="1"/>
                    <a:pt x="159" y="87"/>
                    <a:pt x="107" y="261"/>
                  </a:cubicBezTo>
                  <a:cubicBezTo>
                    <a:pt x="0" y="649"/>
                    <a:pt x="335" y="823"/>
                    <a:pt x="335" y="823"/>
                  </a:cubicBezTo>
                  <a:lnTo>
                    <a:pt x="294" y="1919"/>
                  </a:lnTo>
                  <a:lnTo>
                    <a:pt x="281" y="2147"/>
                  </a:lnTo>
                  <a:cubicBezTo>
                    <a:pt x="281" y="2147"/>
                    <a:pt x="394" y="2353"/>
                    <a:pt x="582" y="2353"/>
                  </a:cubicBezTo>
                  <a:cubicBezTo>
                    <a:pt x="661" y="2353"/>
                    <a:pt x="753" y="2317"/>
                    <a:pt x="856" y="2214"/>
                  </a:cubicBezTo>
                  <a:lnTo>
                    <a:pt x="856" y="2053"/>
                  </a:lnTo>
                  <a:lnTo>
                    <a:pt x="817" y="863"/>
                  </a:lnTo>
                  <a:cubicBezTo>
                    <a:pt x="817" y="863"/>
                    <a:pt x="1070" y="716"/>
                    <a:pt x="1070" y="435"/>
                  </a:cubicBezTo>
                  <a:cubicBezTo>
                    <a:pt x="1078" y="147"/>
                    <a:pt x="807" y="1"/>
                    <a:pt x="548" y="1"/>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5"/>
            <p:cNvSpPr/>
            <p:nvPr/>
          </p:nvSpPr>
          <p:spPr>
            <a:xfrm>
              <a:off x="3125075" y="1240400"/>
              <a:ext cx="26425" cy="48675"/>
            </a:xfrm>
            <a:custGeom>
              <a:rect b="b" l="l" r="r" t="t"/>
              <a:pathLst>
                <a:path extrusionOk="0" h="1947" w="1057">
                  <a:moveTo>
                    <a:pt x="486" y="0"/>
                  </a:moveTo>
                  <a:cubicBezTo>
                    <a:pt x="250" y="0"/>
                    <a:pt x="0" y="140"/>
                    <a:pt x="0" y="354"/>
                  </a:cubicBezTo>
                  <a:cubicBezTo>
                    <a:pt x="0" y="729"/>
                    <a:pt x="334" y="782"/>
                    <a:pt x="334" y="782"/>
                  </a:cubicBezTo>
                  <a:lnTo>
                    <a:pt x="615" y="1947"/>
                  </a:lnTo>
                  <a:cubicBezTo>
                    <a:pt x="749" y="1799"/>
                    <a:pt x="910" y="1692"/>
                    <a:pt x="1056" y="1612"/>
                  </a:cubicBezTo>
                  <a:lnTo>
                    <a:pt x="762" y="702"/>
                  </a:lnTo>
                  <a:cubicBezTo>
                    <a:pt x="762" y="702"/>
                    <a:pt x="949" y="515"/>
                    <a:pt x="883" y="261"/>
                  </a:cubicBezTo>
                  <a:cubicBezTo>
                    <a:pt x="831" y="78"/>
                    <a:pt x="662" y="0"/>
                    <a:pt x="486" y="0"/>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5"/>
            <p:cNvSpPr/>
            <p:nvPr/>
          </p:nvSpPr>
          <p:spPr>
            <a:xfrm>
              <a:off x="3056500" y="1291375"/>
              <a:ext cx="80950" cy="43025"/>
            </a:xfrm>
            <a:custGeom>
              <a:rect b="b" l="l" r="r" t="t"/>
              <a:pathLst>
                <a:path extrusionOk="0" h="1721" w="3238">
                  <a:moveTo>
                    <a:pt x="2718" y="0"/>
                  </a:moveTo>
                  <a:cubicBezTo>
                    <a:pt x="2275" y="0"/>
                    <a:pt x="1619" y="83"/>
                    <a:pt x="1031" y="482"/>
                  </a:cubicBezTo>
                  <a:cubicBezTo>
                    <a:pt x="562" y="817"/>
                    <a:pt x="1" y="1486"/>
                    <a:pt x="188" y="1673"/>
                  </a:cubicBezTo>
                  <a:cubicBezTo>
                    <a:pt x="220" y="1705"/>
                    <a:pt x="296" y="1720"/>
                    <a:pt x="402" y="1720"/>
                  </a:cubicBezTo>
                  <a:cubicBezTo>
                    <a:pt x="917" y="1720"/>
                    <a:pt x="2147" y="1372"/>
                    <a:pt x="2569" y="951"/>
                  </a:cubicBezTo>
                  <a:cubicBezTo>
                    <a:pt x="2797" y="603"/>
                    <a:pt x="3011" y="282"/>
                    <a:pt x="3238" y="41"/>
                  </a:cubicBezTo>
                  <a:cubicBezTo>
                    <a:pt x="3238" y="41"/>
                    <a:pt x="3031" y="0"/>
                    <a:pt x="2718" y="0"/>
                  </a:cubicBezTo>
                  <a:close/>
                </a:path>
              </a:pathLst>
            </a:custGeom>
            <a:solidFill>
              <a:srgbClr val="F9C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5"/>
            <p:cNvSpPr/>
            <p:nvPr/>
          </p:nvSpPr>
          <p:spPr>
            <a:xfrm>
              <a:off x="3378550" y="2195300"/>
              <a:ext cx="65225" cy="333100"/>
            </a:xfrm>
            <a:custGeom>
              <a:rect b="b" l="l" r="r" t="t"/>
              <a:pathLst>
                <a:path extrusionOk="0" h="13324" w="2609">
                  <a:moveTo>
                    <a:pt x="0" y="0"/>
                  </a:moveTo>
                  <a:lnTo>
                    <a:pt x="1110" y="13323"/>
                  </a:lnTo>
                  <a:cubicBezTo>
                    <a:pt x="1110" y="13323"/>
                    <a:pt x="1886" y="13202"/>
                    <a:pt x="2180" y="13202"/>
                  </a:cubicBezTo>
                  <a:cubicBezTo>
                    <a:pt x="2248" y="11343"/>
                    <a:pt x="2608" y="4227"/>
                    <a:pt x="2608" y="4227"/>
                  </a:cubicBezTo>
                  <a:cubicBezTo>
                    <a:pt x="2046" y="2569"/>
                    <a:pt x="1579" y="1070"/>
                    <a:pt x="1311" y="134"/>
                  </a:cubicBezTo>
                  <a:cubicBezTo>
                    <a:pt x="883" y="120"/>
                    <a:pt x="441" y="67"/>
                    <a:pt x="0"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5"/>
            <p:cNvSpPr/>
            <p:nvPr/>
          </p:nvSpPr>
          <p:spPr>
            <a:xfrm>
              <a:off x="3147450" y="2041125"/>
              <a:ext cx="69600" cy="484250"/>
            </a:xfrm>
            <a:custGeom>
              <a:rect b="b" l="l" r="r" t="t"/>
              <a:pathLst>
                <a:path extrusionOk="0" h="19370" w="2784">
                  <a:moveTo>
                    <a:pt x="1" y="0"/>
                  </a:moveTo>
                  <a:lnTo>
                    <a:pt x="550" y="19369"/>
                  </a:lnTo>
                  <a:lnTo>
                    <a:pt x="1620" y="19369"/>
                  </a:lnTo>
                  <a:cubicBezTo>
                    <a:pt x="1887" y="17430"/>
                    <a:pt x="2423" y="10822"/>
                    <a:pt x="2783" y="6221"/>
                  </a:cubicBezTo>
                  <a:lnTo>
                    <a:pt x="2275" y="3011"/>
                  </a:lnTo>
                  <a:cubicBezTo>
                    <a:pt x="1379" y="2248"/>
                    <a:pt x="657" y="1405"/>
                    <a:pt x="188" y="523"/>
                  </a:cubicBezTo>
                  <a:cubicBezTo>
                    <a:pt x="108" y="389"/>
                    <a:pt x="54" y="214"/>
                    <a:pt x="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5"/>
            <p:cNvSpPr/>
            <p:nvPr/>
          </p:nvSpPr>
          <p:spPr>
            <a:xfrm>
              <a:off x="3106000" y="1360275"/>
              <a:ext cx="130425" cy="112050"/>
            </a:xfrm>
            <a:custGeom>
              <a:rect b="b" l="l" r="r" t="t"/>
              <a:pathLst>
                <a:path extrusionOk="0" h="4482" w="5217">
                  <a:moveTo>
                    <a:pt x="5163" y="0"/>
                  </a:moveTo>
                  <a:cubicBezTo>
                    <a:pt x="5137" y="0"/>
                    <a:pt x="5110" y="14"/>
                    <a:pt x="5110" y="54"/>
                  </a:cubicBezTo>
                  <a:lnTo>
                    <a:pt x="5097" y="54"/>
                  </a:lnTo>
                  <a:lnTo>
                    <a:pt x="5070" y="268"/>
                  </a:lnTo>
                  <a:cubicBezTo>
                    <a:pt x="5070" y="348"/>
                    <a:pt x="5044" y="415"/>
                    <a:pt x="5030" y="482"/>
                  </a:cubicBezTo>
                  <a:cubicBezTo>
                    <a:pt x="5017" y="562"/>
                    <a:pt x="4990" y="630"/>
                    <a:pt x="4976" y="696"/>
                  </a:cubicBezTo>
                  <a:lnTo>
                    <a:pt x="4937" y="803"/>
                  </a:lnTo>
                  <a:lnTo>
                    <a:pt x="4896" y="897"/>
                  </a:lnTo>
                  <a:lnTo>
                    <a:pt x="4856" y="1004"/>
                  </a:lnTo>
                  <a:cubicBezTo>
                    <a:pt x="4842" y="1031"/>
                    <a:pt x="4816" y="1070"/>
                    <a:pt x="4803" y="1097"/>
                  </a:cubicBezTo>
                  <a:lnTo>
                    <a:pt x="4749" y="1191"/>
                  </a:lnTo>
                  <a:lnTo>
                    <a:pt x="4696" y="1284"/>
                  </a:lnTo>
                  <a:cubicBezTo>
                    <a:pt x="4669" y="1311"/>
                    <a:pt x="4655" y="1338"/>
                    <a:pt x="4642" y="1379"/>
                  </a:cubicBezTo>
                  <a:lnTo>
                    <a:pt x="4575" y="1459"/>
                  </a:lnTo>
                  <a:cubicBezTo>
                    <a:pt x="4521" y="1512"/>
                    <a:pt x="4468" y="1566"/>
                    <a:pt x="4428" y="1619"/>
                  </a:cubicBezTo>
                  <a:cubicBezTo>
                    <a:pt x="4375" y="1673"/>
                    <a:pt x="4321" y="1712"/>
                    <a:pt x="4268" y="1766"/>
                  </a:cubicBezTo>
                  <a:cubicBezTo>
                    <a:pt x="4214" y="1807"/>
                    <a:pt x="4161" y="1846"/>
                    <a:pt x="4093" y="1887"/>
                  </a:cubicBezTo>
                  <a:lnTo>
                    <a:pt x="4000" y="1940"/>
                  </a:lnTo>
                  <a:lnTo>
                    <a:pt x="3906" y="1994"/>
                  </a:lnTo>
                  <a:cubicBezTo>
                    <a:pt x="3853" y="2033"/>
                    <a:pt x="3786" y="2060"/>
                    <a:pt x="3719" y="2087"/>
                  </a:cubicBezTo>
                  <a:cubicBezTo>
                    <a:pt x="3652" y="2128"/>
                    <a:pt x="3585" y="2154"/>
                    <a:pt x="3519" y="2167"/>
                  </a:cubicBezTo>
                  <a:cubicBezTo>
                    <a:pt x="3451" y="2194"/>
                    <a:pt x="3371" y="2221"/>
                    <a:pt x="3305" y="2235"/>
                  </a:cubicBezTo>
                  <a:cubicBezTo>
                    <a:pt x="3237" y="2248"/>
                    <a:pt x="3171" y="2274"/>
                    <a:pt x="3091" y="2274"/>
                  </a:cubicBezTo>
                  <a:cubicBezTo>
                    <a:pt x="3023" y="2288"/>
                    <a:pt x="2957" y="2301"/>
                    <a:pt x="2889" y="2301"/>
                  </a:cubicBezTo>
                  <a:lnTo>
                    <a:pt x="2809" y="2342"/>
                  </a:lnTo>
                  <a:cubicBezTo>
                    <a:pt x="2716" y="2449"/>
                    <a:pt x="2622" y="2569"/>
                    <a:pt x="2515" y="2676"/>
                  </a:cubicBezTo>
                  <a:cubicBezTo>
                    <a:pt x="2422" y="2783"/>
                    <a:pt x="2315" y="2890"/>
                    <a:pt x="2208" y="2997"/>
                  </a:cubicBezTo>
                  <a:cubicBezTo>
                    <a:pt x="2154" y="3037"/>
                    <a:pt x="2101" y="3091"/>
                    <a:pt x="2047" y="3144"/>
                  </a:cubicBezTo>
                  <a:cubicBezTo>
                    <a:pt x="1994" y="3198"/>
                    <a:pt x="1940" y="3251"/>
                    <a:pt x="1887" y="3291"/>
                  </a:cubicBezTo>
                  <a:cubicBezTo>
                    <a:pt x="1766" y="3398"/>
                    <a:pt x="1659" y="3492"/>
                    <a:pt x="1552" y="3585"/>
                  </a:cubicBezTo>
                  <a:cubicBezTo>
                    <a:pt x="1486" y="3639"/>
                    <a:pt x="1432" y="3679"/>
                    <a:pt x="1365" y="3719"/>
                  </a:cubicBezTo>
                  <a:cubicBezTo>
                    <a:pt x="1311" y="3772"/>
                    <a:pt x="1258" y="3813"/>
                    <a:pt x="1191" y="3853"/>
                  </a:cubicBezTo>
                  <a:lnTo>
                    <a:pt x="1017" y="3986"/>
                  </a:lnTo>
                  <a:lnTo>
                    <a:pt x="817" y="4093"/>
                  </a:lnTo>
                  <a:cubicBezTo>
                    <a:pt x="763" y="4147"/>
                    <a:pt x="696" y="4174"/>
                    <a:pt x="629" y="4214"/>
                  </a:cubicBezTo>
                  <a:lnTo>
                    <a:pt x="535" y="4268"/>
                  </a:lnTo>
                  <a:cubicBezTo>
                    <a:pt x="496" y="4281"/>
                    <a:pt x="469" y="4295"/>
                    <a:pt x="428" y="4307"/>
                  </a:cubicBezTo>
                  <a:cubicBezTo>
                    <a:pt x="362" y="4334"/>
                    <a:pt x="294" y="4375"/>
                    <a:pt x="228" y="4388"/>
                  </a:cubicBezTo>
                  <a:lnTo>
                    <a:pt x="14" y="4455"/>
                  </a:lnTo>
                  <a:cubicBezTo>
                    <a:pt x="0" y="4468"/>
                    <a:pt x="0" y="4468"/>
                    <a:pt x="0" y="4482"/>
                  </a:cubicBezTo>
                  <a:lnTo>
                    <a:pt x="14" y="4482"/>
                  </a:lnTo>
                  <a:lnTo>
                    <a:pt x="241" y="4441"/>
                  </a:lnTo>
                  <a:cubicBezTo>
                    <a:pt x="308" y="4428"/>
                    <a:pt x="375" y="4388"/>
                    <a:pt x="455" y="4375"/>
                  </a:cubicBezTo>
                  <a:cubicBezTo>
                    <a:pt x="496" y="4361"/>
                    <a:pt x="522" y="4348"/>
                    <a:pt x="562" y="4334"/>
                  </a:cubicBezTo>
                  <a:lnTo>
                    <a:pt x="669" y="4281"/>
                  </a:lnTo>
                  <a:cubicBezTo>
                    <a:pt x="736" y="4254"/>
                    <a:pt x="803" y="4227"/>
                    <a:pt x="870" y="4188"/>
                  </a:cubicBezTo>
                  <a:lnTo>
                    <a:pt x="1070" y="4081"/>
                  </a:lnTo>
                  <a:lnTo>
                    <a:pt x="1271" y="3960"/>
                  </a:lnTo>
                  <a:cubicBezTo>
                    <a:pt x="1325" y="3933"/>
                    <a:pt x="1391" y="3879"/>
                    <a:pt x="1459" y="3840"/>
                  </a:cubicBezTo>
                  <a:cubicBezTo>
                    <a:pt x="1512" y="3799"/>
                    <a:pt x="1579" y="3760"/>
                    <a:pt x="1646" y="3706"/>
                  </a:cubicBezTo>
                  <a:lnTo>
                    <a:pt x="1819" y="3572"/>
                  </a:lnTo>
                  <a:lnTo>
                    <a:pt x="1994" y="3425"/>
                  </a:lnTo>
                  <a:cubicBezTo>
                    <a:pt x="2060" y="3385"/>
                    <a:pt x="2114" y="3332"/>
                    <a:pt x="2167" y="3278"/>
                  </a:cubicBezTo>
                  <a:cubicBezTo>
                    <a:pt x="2221" y="3225"/>
                    <a:pt x="2274" y="3184"/>
                    <a:pt x="2342" y="3130"/>
                  </a:cubicBezTo>
                  <a:lnTo>
                    <a:pt x="2663" y="2809"/>
                  </a:lnTo>
                  <a:cubicBezTo>
                    <a:pt x="2760" y="2712"/>
                    <a:pt x="2845" y="2615"/>
                    <a:pt x="2940" y="2509"/>
                  </a:cubicBezTo>
                  <a:lnTo>
                    <a:pt x="2940" y="2509"/>
                  </a:lnTo>
                  <a:cubicBezTo>
                    <a:pt x="3009" y="2501"/>
                    <a:pt x="3065" y="2497"/>
                    <a:pt x="3130" y="2475"/>
                  </a:cubicBezTo>
                  <a:cubicBezTo>
                    <a:pt x="3211" y="2475"/>
                    <a:pt x="3278" y="2449"/>
                    <a:pt x="3358" y="2435"/>
                  </a:cubicBezTo>
                  <a:cubicBezTo>
                    <a:pt x="3438" y="2408"/>
                    <a:pt x="3505" y="2395"/>
                    <a:pt x="3585" y="2368"/>
                  </a:cubicBezTo>
                  <a:cubicBezTo>
                    <a:pt x="3652" y="2342"/>
                    <a:pt x="3733" y="2315"/>
                    <a:pt x="3799" y="2288"/>
                  </a:cubicBezTo>
                  <a:cubicBezTo>
                    <a:pt x="3866" y="2248"/>
                    <a:pt x="3947" y="2221"/>
                    <a:pt x="4013" y="2181"/>
                  </a:cubicBezTo>
                  <a:lnTo>
                    <a:pt x="4107" y="2114"/>
                  </a:lnTo>
                  <a:lnTo>
                    <a:pt x="4200" y="2047"/>
                  </a:lnTo>
                  <a:cubicBezTo>
                    <a:pt x="4268" y="2007"/>
                    <a:pt x="4334" y="1953"/>
                    <a:pt x="4388" y="1914"/>
                  </a:cubicBezTo>
                  <a:cubicBezTo>
                    <a:pt x="4455" y="1860"/>
                    <a:pt x="4509" y="1807"/>
                    <a:pt x="4562" y="1753"/>
                  </a:cubicBezTo>
                  <a:cubicBezTo>
                    <a:pt x="4616" y="1686"/>
                    <a:pt x="4669" y="1632"/>
                    <a:pt x="4709" y="1566"/>
                  </a:cubicBezTo>
                  <a:lnTo>
                    <a:pt x="4789" y="1472"/>
                  </a:lnTo>
                  <a:cubicBezTo>
                    <a:pt x="4803" y="1445"/>
                    <a:pt x="4830" y="1405"/>
                    <a:pt x="4842" y="1379"/>
                  </a:cubicBezTo>
                  <a:lnTo>
                    <a:pt x="4910" y="1284"/>
                  </a:lnTo>
                  <a:lnTo>
                    <a:pt x="4963" y="1177"/>
                  </a:lnTo>
                  <a:cubicBezTo>
                    <a:pt x="4976" y="1138"/>
                    <a:pt x="4990" y="1111"/>
                    <a:pt x="5003" y="1070"/>
                  </a:cubicBezTo>
                  <a:lnTo>
                    <a:pt x="5044" y="963"/>
                  </a:lnTo>
                  <a:lnTo>
                    <a:pt x="5083" y="856"/>
                  </a:lnTo>
                  <a:lnTo>
                    <a:pt x="5110" y="737"/>
                  </a:lnTo>
                  <a:cubicBezTo>
                    <a:pt x="5137" y="669"/>
                    <a:pt x="5151" y="589"/>
                    <a:pt x="5163" y="509"/>
                  </a:cubicBezTo>
                  <a:cubicBezTo>
                    <a:pt x="5177" y="442"/>
                    <a:pt x="5190" y="362"/>
                    <a:pt x="5190" y="282"/>
                  </a:cubicBezTo>
                  <a:lnTo>
                    <a:pt x="5204" y="54"/>
                  </a:lnTo>
                  <a:cubicBezTo>
                    <a:pt x="5217" y="27"/>
                    <a:pt x="5190" y="0"/>
                    <a:pt x="5163"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5"/>
            <p:cNvSpPr/>
            <p:nvPr/>
          </p:nvSpPr>
          <p:spPr>
            <a:xfrm>
              <a:off x="3223375" y="1276000"/>
              <a:ext cx="81275" cy="43500"/>
            </a:xfrm>
            <a:custGeom>
              <a:rect b="b" l="l" r="r" t="t"/>
              <a:pathLst>
                <a:path extrusionOk="0" h="1740" w="3251">
                  <a:moveTo>
                    <a:pt x="1432" y="0"/>
                  </a:moveTo>
                  <a:cubicBezTo>
                    <a:pt x="1258" y="0"/>
                    <a:pt x="1098" y="0"/>
                    <a:pt x="950" y="27"/>
                  </a:cubicBezTo>
                  <a:cubicBezTo>
                    <a:pt x="670" y="54"/>
                    <a:pt x="429" y="134"/>
                    <a:pt x="268" y="188"/>
                  </a:cubicBezTo>
                  <a:lnTo>
                    <a:pt x="81" y="282"/>
                  </a:lnTo>
                  <a:cubicBezTo>
                    <a:pt x="40" y="309"/>
                    <a:pt x="28" y="322"/>
                    <a:pt x="28" y="322"/>
                  </a:cubicBezTo>
                  <a:cubicBezTo>
                    <a:pt x="1" y="348"/>
                    <a:pt x="1" y="375"/>
                    <a:pt x="28" y="402"/>
                  </a:cubicBezTo>
                  <a:cubicBezTo>
                    <a:pt x="35" y="418"/>
                    <a:pt x="48" y="424"/>
                    <a:pt x="62" y="424"/>
                  </a:cubicBezTo>
                  <a:cubicBezTo>
                    <a:pt x="72" y="424"/>
                    <a:pt x="83" y="421"/>
                    <a:pt x="94" y="416"/>
                  </a:cubicBezTo>
                  <a:cubicBezTo>
                    <a:pt x="94" y="416"/>
                    <a:pt x="121" y="389"/>
                    <a:pt x="147" y="375"/>
                  </a:cubicBezTo>
                  <a:cubicBezTo>
                    <a:pt x="174" y="362"/>
                    <a:pt x="242" y="335"/>
                    <a:pt x="322" y="309"/>
                  </a:cubicBezTo>
                  <a:cubicBezTo>
                    <a:pt x="388" y="282"/>
                    <a:pt x="482" y="255"/>
                    <a:pt x="602" y="241"/>
                  </a:cubicBezTo>
                  <a:cubicBezTo>
                    <a:pt x="709" y="214"/>
                    <a:pt x="830" y="202"/>
                    <a:pt x="977" y="188"/>
                  </a:cubicBezTo>
                  <a:cubicBezTo>
                    <a:pt x="1111" y="175"/>
                    <a:pt x="1258" y="175"/>
                    <a:pt x="1419" y="175"/>
                  </a:cubicBezTo>
                  <a:cubicBezTo>
                    <a:pt x="1579" y="188"/>
                    <a:pt x="1740" y="214"/>
                    <a:pt x="1900" y="255"/>
                  </a:cubicBezTo>
                  <a:cubicBezTo>
                    <a:pt x="1993" y="282"/>
                    <a:pt x="2074" y="309"/>
                    <a:pt x="2154" y="335"/>
                  </a:cubicBezTo>
                  <a:cubicBezTo>
                    <a:pt x="2221" y="375"/>
                    <a:pt x="2302" y="416"/>
                    <a:pt x="2382" y="455"/>
                  </a:cubicBezTo>
                  <a:cubicBezTo>
                    <a:pt x="2528" y="549"/>
                    <a:pt x="2662" y="669"/>
                    <a:pt x="2769" y="817"/>
                  </a:cubicBezTo>
                  <a:cubicBezTo>
                    <a:pt x="2890" y="951"/>
                    <a:pt x="2983" y="1111"/>
                    <a:pt x="3024" y="1272"/>
                  </a:cubicBezTo>
                  <a:cubicBezTo>
                    <a:pt x="3047" y="1342"/>
                    <a:pt x="3060" y="1423"/>
                    <a:pt x="3045" y="1423"/>
                  </a:cubicBezTo>
                  <a:cubicBezTo>
                    <a:pt x="3043" y="1423"/>
                    <a:pt x="3040" y="1422"/>
                    <a:pt x="3037" y="1418"/>
                  </a:cubicBezTo>
                  <a:cubicBezTo>
                    <a:pt x="3024" y="1432"/>
                    <a:pt x="2983" y="1445"/>
                    <a:pt x="2944" y="1459"/>
                  </a:cubicBezTo>
                  <a:lnTo>
                    <a:pt x="2823" y="1499"/>
                  </a:lnTo>
                  <a:cubicBezTo>
                    <a:pt x="2622" y="1547"/>
                    <a:pt x="2420" y="1571"/>
                    <a:pt x="2234" y="1571"/>
                  </a:cubicBezTo>
                  <a:cubicBezTo>
                    <a:pt x="2110" y="1571"/>
                    <a:pt x="1993" y="1561"/>
                    <a:pt x="1886" y="1539"/>
                  </a:cubicBezTo>
                  <a:cubicBezTo>
                    <a:pt x="1820" y="1539"/>
                    <a:pt x="1753" y="1513"/>
                    <a:pt x="1699" y="1513"/>
                  </a:cubicBezTo>
                  <a:cubicBezTo>
                    <a:pt x="1633" y="1486"/>
                    <a:pt x="1579" y="1472"/>
                    <a:pt x="1526" y="1459"/>
                  </a:cubicBezTo>
                  <a:cubicBezTo>
                    <a:pt x="1499" y="1445"/>
                    <a:pt x="1472" y="1432"/>
                    <a:pt x="1445" y="1432"/>
                  </a:cubicBezTo>
                  <a:cubicBezTo>
                    <a:pt x="1445" y="1418"/>
                    <a:pt x="1432" y="1418"/>
                    <a:pt x="1419" y="1418"/>
                  </a:cubicBezTo>
                  <a:cubicBezTo>
                    <a:pt x="1405" y="1406"/>
                    <a:pt x="1392" y="1406"/>
                    <a:pt x="1378" y="1392"/>
                  </a:cubicBezTo>
                  <a:cubicBezTo>
                    <a:pt x="1338" y="1379"/>
                    <a:pt x="1298" y="1352"/>
                    <a:pt x="1258" y="1338"/>
                  </a:cubicBezTo>
                  <a:cubicBezTo>
                    <a:pt x="1178" y="1299"/>
                    <a:pt x="1137" y="1272"/>
                    <a:pt x="1098" y="1245"/>
                  </a:cubicBezTo>
                  <a:cubicBezTo>
                    <a:pt x="1057" y="1231"/>
                    <a:pt x="1030" y="1218"/>
                    <a:pt x="1030" y="1218"/>
                  </a:cubicBezTo>
                  <a:cubicBezTo>
                    <a:pt x="1019" y="1212"/>
                    <a:pt x="1008" y="1209"/>
                    <a:pt x="998" y="1209"/>
                  </a:cubicBezTo>
                  <a:cubicBezTo>
                    <a:pt x="984" y="1209"/>
                    <a:pt x="971" y="1216"/>
                    <a:pt x="964" y="1231"/>
                  </a:cubicBezTo>
                  <a:cubicBezTo>
                    <a:pt x="950" y="1258"/>
                    <a:pt x="950" y="1299"/>
                    <a:pt x="977" y="1311"/>
                  </a:cubicBezTo>
                  <a:cubicBezTo>
                    <a:pt x="977" y="1311"/>
                    <a:pt x="991" y="1325"/>
                    <a:pt x="1030" y="1352"/>
                  </a:cubicBezTo>
                  <a:cubicBezTo>
                    <a:pt x="1071" y="1365"/>
                    <a:pt x="1124" y="1406"/>
                    <a:pt x="1205" y="1445"/>
                  </a:cubicBezTo>
                  <a:cubicBezTo>
                    <a:pt x="1244" y="1472"/>
                    <a:pt x="1285" y="1499"/>
                    <a:pt x="1325" y="1513"/>
                  </a:cubicBezTo>
                  <a:cubicBezTo>
                    <a:pt x="1338" y="1525"/>
                    <a:pt x="1351" y="1525"/>
                    <a:pt x="1351" y="1539"/>
                  </a:cubicBezTo>
                  <a:cubicBezTo>
                    <a:pt x="1378" y="1539"/>
                    <a:pt x="1378" y="1552"/>
                    <a:pt x="1392" y="1552"/>
                  </a:cubicBezTo>
                  <a:lnTo>
                    <a:pt x="1472" y="1593"/>
                  </a:lnTo>
                  <a:cubicBezTo>
                    <a:pt x="1526" y="1620"/>
                    <a:pt x="1592" y="1632"/>
                    <a:pt x="1659" y="1659"/>
                  </a:cubicBezTo>
                  <a:lnTo>
                    <a:pt x="1860" y="1700"/>
                  </a:lnTo>
                  <a:cubicBezTo>
                    <a:pt x="2007" y="1727"/>
                    <a:pt x="2168" y="1739"/>
                    <a:pt x="2341" y="1739"/>
                  </a:cubicBezTo>
                  <a:cubicBezTo>
                    <a:pt x="2502" y="1739"/>
                    <a:pt x="2676" y="1727"/>
                    <a:pt x="2863" y="1686"/>
                  </a:cubicBezTo>
                  <a:cubicBezTo>
                    <a:pt x="2903" y="1673"/>
                    <a:pt x="2956" y="1659"/>
                    <a:pt x="2997" y="1646"/>
                  </a:cubicBezTo>
                  <a:cubicBezTo>
                    <a:pt x="3051" y="1632"/>
                    <a:pt x="3090" y="1606"/>
                    <a:pt x="3158" y="1579"/>
                  </a:cubicBezTo>
                  <a:lnTo>
                    <a:pt x="3184" y="1552"/>
                  </a:lnTo>
                  <a:cubicBezTo>
                    <a:pt x="3211" y="1525"/>
                    <a:pt x="3224" y="1499"/>
                    <a:pt x="3238" y="1486"/>
                  </a:cubicBezTo>
                  <a:cubicBezTo>
                    <a:pt x="3251" y="1445"/>
                    <a:pt x="3251" y="1406"/>
                    <a:pt x="3251" y="1379"/>
                  </a:cubicBezTo>
                  <a:cubicBezTo>
                    <a:pt x="3238" y="1325"/>
                    <a:pt x="3238" y="1272"/>
                    <a:pt x="3211" y="1218"/>
                  </a:cubicBezTo>
                  <a:cubicBezTo>
                    <a:pt x="3158" y="1017"/>
                    <a:pt x="3063" y="844"/>
                    <a:pt x="2930" y="683"/>
                  </a:cubicBezTo>
                  <a:cubicBezTo>
                    <a:pt x="2810" y="523"/>
                    <a:pt x="2649" y="402"/>
                    <a:pt x="2489" y="295"/>
                  </a:cubicBezTo>
                  <a:cubicBezTo>
                    <a:pt x="2395" y="241"/>
                    <a:pt x="2314" y="202"/>
                    <a:pt x="2221" y="161"/>
                  </a:cubicBezTo>
                  <a:cubicBezTo>
                    <a:pt x="2141" y="121"/>
                    <a:pt x="2047" y="95"/>
                    <a:pt x="1954" y="68"/>
                  </a:cubicBezTo>
                  <a:cubicBezTo>
                    <a:pt x="1779" y="27"/>
                    <a:pt x="1592" y="0"/>
                    <a:pt x="1432"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5"/>
            <p:cNvSpPr/>
            <p:nvPr/>
          </p:nvSpPr>
          <p:spPr>
            <a:xfrm>
              <a:off x="3404275" y="2090825"/>
              <a:ext cx="117075" cy="433200"/>
            </a:xfrm>
            <a:custGeom>
              <a:rect b="b" l="l" r="r" t="t"/>
              <a:pathLst>
                <a:path extrusionOk="0" h="17328" w="4683">
                  <a:moveTo>
                    <a:pt x="908" y="0"/>
                  </a:moveTo>
                  <a:cubicBezTo>
                    <a:pt x="884" y="0"/>
                    <a:pt x="867" y="13"/>
                    <a:pt x="857" y="33"/>
                  </a:cubicBezTo>
                  <a:cubicBezTo>
                    <a:pt x="857" y="33"/>
                    <a:pt x="764" y="300"/>
                    <a:pt x="616" y="768"/>
                  </a:cubicBezTo>
                  <a:cubicBezTo>
                    <a:pt x="536" y="1009"/>
                    <a:pt x="443" y="1290"/>
                    <a:pt x="349" y="1624"/>
                  </a:cubicBezTo>
                  <a:cubicBezTo>
                    <a:pt x="256" y="1959"/>
                    <a:pt x="149" y="2333"/>
                    <a:pt x="81" y="2761"/>
                  </a:cubicBezTo>
                  <a:cubicBezTo>
                    <a:pt x="42" y="2962"/>
                    <a:pt x="1" y="3189"/>
                    <a:pt x="1" y="3430"/>
                  </a:cubicBezTo>
                  <a:cubicBezTo>
                    <a:pt x="15" y="3550"/>
                    <a:pt x="42" y="3671"/>
                    <a:pt x="54" y="3791"/>
                  </a:cubicBezTo>
                  <a:cubicBezTo>
                    <a:pt x="81" y="3898"/>
                    <a:pt x="108" y="4019"/>
                    <a:pt x="149" y="4139"/>
                  </a:cubicBezTo>
                  <a:cubicBezTo>
                    <a:pt x="202" y="4379"/>
                    <a:pt x="282" y="4607"/>
                    <a:pt x="349" y="4861"/>
                  </a:cubicBezTo>
                  <a:cubicBezTo>
                    <a:pt x="429" y="5102"/>
                    <a:pt x="496" y="5356"/>
                    <a:pt x="577" y="5610"/>
                  </a:cubicBezTo>
                  <a:cubicBezTo>
                    <a:pt x="723" y="6118"/>
                    <a:pt x="898" y="6627"/>
                    <a:pt x="1071" y="7162"/>
                  </a:cubicBezTo>
                  <a:cubicBezTo>
                    <a:pt x="1245" y="7697"/>
                    <a:pt x="1406" y="8232"/>
                    <a:pt x="1593" y="8767"/>
                  </a:cubicBezTo>
                  <a:cubicBezTo>
                    <a:pt x="1954" y="9837"/>
                    <a:pt x="2328" y="10894"/>
                    <a:pt x="2676" y="11897"/>
                  </a:cubicBezTo>
                  <a:cubicBezTo>
                    <a:pt x="3024" y="12901"/>
                    <a:pt x="3345" y="13837"/>
                    <a:pt x="3626" y="14626"/>
                  </a:cubicBezTo>
                  <a:cubicBezTo>
                    <a:pt x="4188" y="16231"/>
                    <a:pt x="4563" y="17288"/>
                    <a:pt x="4563" y="17288"/>
                  </a:cubicBezTo>
                  <a:cubicBezTo>
                    <a:pt x="4576" y="17315"/>
                    <a:pt x="4602" y="17328"/>
                    <a:pt x="4629" y="17328"/>
                  </a:cubicBezTo>
                  <a:cubicBezTo>
                    <a:pt x="4670" y="17315"/>
                    <a:pt x="4683" y="17288"/>
                    <a:pt x="4670" y="17261"/>
                  </a:cubicBezTo>
                  <a:lnTo>
                    <a:pt x="3773" y="14572"/>
                  </a:lnTo>
                  <a:cubicBezTo>
                    <a:pt x="3505" y="13770"/>
                    <a:pt x="3198" y="12833"/>
                    <a:pt x="2851" y="11843"/>
                  </a:cubicBezTo>
                  <a:cubicBezTo>
                    <a:pt x="2516" y="10841"/>
                    <a:pt x="2141" y="9771"/>
                    <a:pt x="1780" y="8701"/>
                  </a:cubicBezTo>
                  <a:cubicBezTo>
                    <a:pt x="1593" y="8165"/>
                    <a:pt x="1433" y="7630"/>
                    <a:pt x="1258" y="7108"/>
                  </a:cubicBezTo>
                  <a:cubicBezTo>
                    <a:pt x="1085" y="6573"/>
                    <a:pt x="910" y="6052"/>
                    <a:pt x="764" y="5544"/>
                  </a:cubicBezTo>
                  <a:cubicBezTo>
                    <a:pt x="603" y="5048"/>
                    <a:pt x="443" y="4554"/>
                    <a:pt x="322" y="4099"/>
                  </a:cubicBezTo>
                  <a:cubicBezTo>
                    <a:pt x="282" y="3978"/>
                    <a:pt x="256" y="3858"/>
                    <a:pt x="229" y="3751"/>
                  </a:cubicBezTo>
                  <a:cubicBezTo>
                    <a:pt x="202" y="3630"/>
                    <a:pt x="175" y="3523"/>
                    <a:pt x="175" y="3430"/>
                  </a:cubicBezTo>
                  <a:cubicBezTo>
                    <a:pt x="175" y="3202"/>
                    <a:pt x="202" y="2988"/>
                    <a:pt x="229" y="2788"/>
                  </a:cubicBezTo>
                  <a:cubicBezTo>
                    <a:pt x="309" y="2373"/>
                    <a:pt x="402" y="1998"/>
                    <a:pt x="482" y="1665"/>
                  </a:cubicBezTo>
                  <a:cubicBezTo>
                    <a:pt x="577" y="1330"/>
                    <a:pt x="657" y="1049"/>
                    <a:pt x="723" y="809"/>
                  </a:cubicBezTo>
                  <a:cubicBezTo>
                    <a:pt x="871" y="340"/>
                    <a:pt x="964" y="72"/>
                    <a:pt x="964" y="72"/>
                  </a:cubicBezTo>
                  <a:cubicBezTo>
                    <a:pt x="978" y="46"/>
                    <a:pt x="964" y="19"/>
                    <a:pt x="937" y="6"/>
                  </a:cubicBezTo>
                  <a:cubicBezTo>
                    <a:pt x="927" y="2"/>
                    <a:pt x="917" y="0"/>
                    <a:pt x="908"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5"/>
            <p:cNvSpPr/>
            <p:nvPr/>
          </p:nvSpPr>
          <p:spPr>
            <a:xfrm>
              <a:off x="3504600" y="2043050"/>
              <a:ext cx="57550" cy="476650"/>
            </a:xfrm>
            <a:custGeom>
              <a:rect b="b" l="l" r="r" t="t"/>
              <a:pathLst>
                <a:path extrusionOk="0" h="19066" w="2302">
                  <a:moveTo>
                    <a:pt x="2234" y="0"/>
                  </a:moveTo>
                  <a:cubicBezTo>
                    <a:pt x="2212" y="0"/>
                    <a:pt x="2192" y="22"/>
                    <a:pt x="2182" y="44"/>
                  </a:cubicBezTo>
                  <a:cubicBezTo>
                    <a:pt x="2182" y="44"/>
                    <a:pt x="2168" y="111"/>
                    <a:pt x="2128" y="244"/>
                  </a:cubicBezTo>
                  <a:cubicBezTo>
                    <a:pt x="2101" y="392"/>
                    <a:pt x="2048" y="592"/>
                    <a:pt x="1968" y="847"/>
                  </a:cubicBezTo>
                  <a:cubicBezTo>
                    <a:pt x="1834" y="1355"/>
                    <a:pt x="1593" y="2077"/>
                    <a:pt x="1326" y="2934"/>
                  </a:cubicBezTo>
                  <a:cubicBezTo>
                    <a:pt x="1192" y="3374"/>
                    <a:pt x="1044" y="3843"/>
                    <a:pt x="884" y="4338"/>
                  </a:cubicBezTo>
                  <a:cubicBezTo>
                    <a:pt x="737" y="4833"/>
                    <a:pt x="576" y="5368"/>
                    <a:pt x="429" y="5916"/>
                  </a:cubicBezTo>
                  <a:cubicBezTo>
                    <a:pt x="282" y="6465"/>
                    <a:pt x="148" y="7040"/>
                    <a:pt x="68" y="7642"/>
                  </a:cubicBezTo>
                  <a:cubicBezTo>
                    <a:pt x="28" y="7936"/>
                    <a:pt x="1" y="8243"/>
                    <a:pt x="41" y="8564"/>
                  </a:cubicBezTo>
                  <a:cubicBezTo>
                    <a:pt x="95" y="8859"/>
                    <a:pt x="135" y="9153"/>
                    <a:pt x="188" y="9461"/>
                  </a:cubicBezTo>
                  <a:cubicBezTo>
                    <a:pt x="389" y="10651"/>
                    <a:pt x="576" y="11855"/>
                    <a:pt x="764" y="12966"/>
                  </a:cubicBezTo>
                  <a:cubicBezTo>
                    <a:pt x="951" y="14089"/>
                    <a:pt x="1124" y="15133"/>
                    <a:pt x="1272" y="16028"/>
                  </a:cubicBezTo>
                  <a:cubicBezTo>
                    <a:pt x="1566" y="17821"/>
                    <a:pt x="1780" y="19012"/>
                    <a:pt x="1780" y="19012"/>
                  </a:cubicBezTo>
                  <a:lnTo>
                    <a:pt x="1780" y="19025"/>
                  </a:lnTo>
                  <a:cubicBezTo>
                    <a:pt x="1780" y="19051"/>
                    <a:pt x="1807" y="19065"/>
                    <a:pt x="1834" y="19065"/>
                  </a:cubicBezTo>
                  <a:cubicBezTo>
                    <a:pt x="1861" y="19051"/>
                    <a:pt x="1887" y="19025"/>
                    <a:pt x="1887" y="18998"/>
                  </a:cubicBezTo>
                  <a:cubicBezTo>
                    <a:pt x="1887" y="18998"/>
                    <a:pt x="1700" y="17808"/>
                    <a:pt x="1433" y="16002"/>
                  </a:cubicBezTo>
                  <a:cubicBezTo>
                    <a:pt x="1285" y="15106"/>
                    <a:pt x="1124" y="14063"/>
                    <a:pt x="951" y="12939"/>
                  </a:cubicBezTo>
                  <a:cubicBezTo>
                    <a:pt x="764" y="11815"/>
                    <a:pt x="576" y="10624"/>
                    <a:pt x="389" y="9420"/>
                  </a:cubicBezTo>
                  <a:cubicBezTo>
                    <a:pt x="336" y="9126"/>
                    <a:pt x="295" y="8832"/>
                    <a:pt x="242" y="8538"/>
                  </a:cubicBezTo>
                  <a:cubicBezTo>
                    <a:pt x="202" y="8243"/>
                    <a:pt x="229" y="7949"/>
                    <a:pt x="255" y="7669"/>
                  </a:cubicBezTo>
                  <a:cubicBezTo>
                    <a:pt x="336" y="7080"/>
                    <a:pt x="469" y="6504"/>
                    <a:pt x="616" y="5957"/>
                  </a:cubicBezTo>
                  <a:cubicBezTo>
                    <a:pt x="764" y="5422"/>
                    <a:pt x="910" y="4886"/>
                    <a:pt x="1058" y="4391"/>
                  </a:cubicBezTo>
                  <a:cubicBezTo>
                    <a:pt x="1205" y="3897"/>
                    <a:pt x="1352" y="3415"/>
                    <a:pt x="1486" y="2987"/>
                  </a:cubicBezTo>
                  <a:cubicBezTo>
                    <a:pt x="1754" y="2117"/>
                    <a:pt x="1954" y="1395"/>
                    <a:pt x="2087" y="874"/>
                  </a:cubicBezTo>
                  <a:cubicBezTo>
                    <a:pt x="2155" y="619"/>
                    <a:pt x="2208" y="419"/>
                    <a:pt x="2248" y="271"/>
                  </a:cubicBezTo>
                  <a:lnTo>
                    <a:pt x="2289" y="71"/>
                  </a:lnTo>
                  <a:cubicBezTo>
                    <a:pt x="2301" y="30"/>
                    <a:pt x="2275" y="4"/>
                    <a:pt x="2248" y="4"/>
                  </a:cubicBezTo>
                  <a:cubicBezTo>
                    <a:pt x="2243" y="1"/>
                    <a:pt x="2238" y="0"/>
                    <a:pt x="2234"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5"/>
            <p:cNvSpPr/>
            <p:nvPr/>
          </p:nvSpPr>
          <p:spPr>
            <a:xfrm>
              <a:off x="3279225" y="2163400"/>
              <a:ext cx="133450" cy="36600"/>
            </a:xfrm>
            <a:custGeom>
              <a:rect b="b" l="l" r="r" t="t"/>
              <a:pathLst>
                <a:path extrusionOk="0" h="1464" w="5338">
                  <a:moveTo>
                    <a:pt x="65" y="0"/>
                  </a:moveTo>
                  <a:cubicBezTo>
                    <a:pt x="48" y="0"/>
                    <a:pt x="23" y="12"/>
                    <a:pt x="14" y="32"/>
                  </a:cubicBezTo>
                  <a:cubicBezTo>
                    <a:pt x="0" y="59"/>
                    <a:pt x="14" y="85"/>
                    <a:pt x="41" y="99"/>
                  </a:cubicBezTo>
                  <a:cubicBezTo>
                    <a:pt x="41" y="99"/>
                    <a:pt x="348" y="246"/>
                    <a:pt x="817" y="460"/>
                  </a:cubicBezTo>
                  <a:cubicBezTo>
                    <a:pt x="870" y="487"/>
                    <a:pt x="936" y="513"/>
                    <a:pt x="990" y="540"/>
                  </a:cubicBezTo>
                  <a:lnTo>
                    <a:pt x="1191" y="620"/>
                  </a:lnTo>
                  <a:cubicBezTo>
                    <a:pt x="1338" y="661"/>
                    <a:pt x="1472" y="715"/>
                    <a:pt x="1632" y="768"/>
                  </a:cubicBezTo>
                  <a:cubicBezTo>
                    <a:pt x="1780" y="822"/>
                    <a:pt x="1940" y="888"/>
                    <a:pt x="2101" y="929"/>
                  </a:cubicBezTo>
                  <a:cubicBezTo>
                    <a:pt x="2261" y="982"/>
                    <a:pt x="2422" y="1022"/>
                    <a:pt x="2595" y="1075"/>
                  </a:cubicBezTo>
                  <a:cubicBezTo>
                    <a:pt x="2675" y="1089"/>
                    <a:pt x="2756" y="1116"/>
                    <a:pt x="2836" y="1143"/>
                  </a:cubicBezTo>
                  <a:lnTo>
                    <a:pt x="2957" y="1169"/>
                  </a:lnTo>
                  <a:lnTo>
                    <a:pt x="3077" y="1196"/>
                  </a:lnTo>
                  <a:cubicBezTo>
                    <a:pt x="3251" y="1223"/>
                    <a:pt x="3412" y="1262"/>
                    <a:pt x="3572" y="1289"/>
                  </a:cubicBezTo>
                  <a:cubicBezTo>
                    <a:pt x="3733" y="1316"/>
                    <a:pt x="3879" y="1343"/>
                    <a:pt x="4027" y="1369"/>
                  </a:cubicBezTo>
                  <a:cubicBezTo>
                    <a:pt x="4174" y="1383"/>
                    <a:pt x="4307" y="1396"/>
                    <a:pt x="4428" y="1410"/>
                  </a:cubicBezTo>
                  <a:cubicBezTo>
                    <a:pt x="4495" y="1423"/>
                    <a:pt x="4562" y="1423"/>
                    <a:pt x="4615" y="1437"/>
                  </a:cubicBezTo>
                  <a:cubicBezTo>
                    <a:pt x="4669" y="1437"/>
                    <a:pt x="4723" y="1437"/>
                    <a:pt x="4776" y="1450"/>
                  </a:cubicBezTo>
                  <a:cubicBezTo>
                    <a:pt x="4883" y="1450"/>
                    <a:pt x="4976" y="1450"/>
                    <a:pt x="5056" y="1464"/>
                  </a:cubicBezTo>
                  <a:lnTo>
                    <a:pt x="5284" y="1464"/>
                  </a:lnTo>
                  <a:cubicBezTo>
                    <a:pt x="5324" y="1464"/>
                    <a:pt x="5338" y="1450"/>
                    <a:pt x="5338" y="1410"/>
                  </a:cubicBezTo>
                  <a:cubicBezTo>
                    <a:pt x="5338" y="1383"/>
                    <a:pt x="5324" y="1357"/>
                    <a:pt x="5284" y="1357"/>
                  </a:cubicBezTo>
                  <a:lnTo>
                    <a:pt x="5231" y="1357"/>
                  </a:lnTo>
                  <a:cubicBezTo>
                    <a:pt x="5190" y="1343"/>
                    <a:pt x="5137" y="1343"/>
                    <a:pt x="5056" y="1330"/>
                  </a:cubicBezTo>
                  <a:cubicBezTo>
                    <a:pt x="4990" y="1330"/>
                    <a:pt x="4896" y="1316"/>
                    <a:pt x="4803" y="1303"/>
                  </a:cubicBezTo>
                  <a:cubicBezTo>
                    <a:pt x="4749" y="1303"/>
                    <a:pt x="4696" y="1289"/>
                    <a:pt x="4628" y="1289"/>
                  </a:cubicBezTo>
                  <a:cubicBezTo>
                    <a:pt x="4575" y="1276"/>
                    <a:pt x="4521" y="1262"/>
                    <a:pt x="4455" y="1250"/>
                  </a:cubicBezTo>
                  <a:cubicBezTo>
                    <a:pt x="4334" y="1236"/>
                    <a:pt x="4187" y="1209"/>
                    <a:pt x="4054" y="1196"/>
                  </a:cubicBezTo>
                  <a:cubicBezTo>
                    <a:pt x="3906" y="1169"/>
                    <a:pt x="3759" y="1129"/>
                    <a:pt x="3599" y="1102"/>
                  </a:cubicBezTo>
                  <a:cubicBezTo>
                    <a:pt x="3451" y="1062"/>
                    <a:pt x="3291" y="1036"/>
                    <a:pt x="3130" y="995"/>
                  </a:cubicBezTo>
                  <a:lnTo>
                    <a:pt x="3010" y="982"/>
                  </a:lnTo>
                  <a:lnTo>
                    <a:pt x="2889" y="941"/>
                  </a:lnTo>
                  <a:cubicBezTo>
                    <a:pt x="2809" y="915"/>
                    <a:pt x="2716" y="902"/>
                    <a:pt x="2636" y="875"/>
                  </a:cubicBezTo>
                  <a:cubicBezTo>
                    <a:pt x="2475" y="834"/>
                    <a:pt x="2315" y="781"/>
                    <a:pt x="2154" y="741"/>
                  </a:cubicBezTo>
                  <a:cubicBezTo>
                    <a:pt x="1994" y="701"/>
                    <a:pt x="1846" y="647"/>
                    <a:pt x="1699" y="594"/>
                  </a:cubicBezTo>
                  <a:cubicBezTo>
                    <a:pt x="1539" y="540"/>
                    <a:pt x="1405" y="501"/>
                    <a:pt x="1258" y="447"/>
                  </a:cubicBezTo>
                  <a:cubicBezTo>
                    <a:pt x="1191" y="420"/>
                    <a:pt x="1124" y="406"/>
                    <a:pt x="1057" y="380"/>
                  </a:cubicBezTo>
                  <a:cubicBezTo>
                    <a:pt x="1004" y="353"/>
                    <a:pt x="936" y="340"/>
                    <a:pt x="883" y="313"/>
                  </a:cubicBezTo>
                  <a:cubicBezTo>
                    <a:pt x="401" y="126"/>
                    <a:pt x="80" y="5"/>
                    <a:pt x="80" y="5"/>
                  </a:cubicBezTo>
                  <a:cubicBezTo>
                    <a:pt x="77" y="2"/>
                    <a:pt x="72" y="0"/>
                    <a:pt x="65"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5"/>
            <p:cNvSpPr/>
            <p:nvPr/>
          </p:nvSpPr>
          <p:spPr>
            <a:xfrm>
              <a:off x="3274525" y="2071575"/>
              <a:ext cx="22450" cy="452800"/>
            </a:xfrm>
            <a:custGeom>
              <a:rect b="b" l="l" r="r" t="t"/>
              <a:pathLst>
                <a:path extrusionOk="0" h="18112" w="898">
                  <a:moveTo>
                    <a:pt x="54" y="0"/>
                  </a:moveTo>
                  <a:cubicBezTo>
                    <a:pt x="28" y="0"/>
                    <a:pt x="1" y="27"/>
                    <a:pt x="1" y="54"/>
                  </a:cubicBezTo>
                  <a:cubicBezTo>
                    <a:pt x="1" y="54"/>
                    <a:pt x="54" y="1177"/>
                    <a:pt x="122" y="2875"/>
                  </a:cubicBezTo>
                  <a:lnTo>
                    <a:pt x="416" y="9055"/>
                  </a:lnTo>
                  <a:lnTo>
                    <a:pt x="496" y="10741"/>
                  </a:lnTo>
                  <a:cubicBezTo>
                    <a:pt x="523" y="11290"/>
                    <a:pt x="550" y="11838"/>
                    <a:pt x="577" y="12360"/>
                  </a:cubicBezTo>
                  <a:cubicBezTo>
                    <a:pt x="616" y="13416"/>
                    <a:pt x="670" y="14393"/>
                    <a:pt x="696" y="15235"/>
                  </a:cubicBezTo>
                  <a:cubicBezTo>
                    <a:pt x="723" y="15663"/>
                    <a:pt x="737" y="16052"/>
                    <a:pt x="737" y="16399"/>
                  </a:cubicBezTo>
                  <a:cubicBezTo>
                    <a:pt x="750" y="16733"/>
                    <a:pt x="764" y="17041"/>
                    <a:pt x="764" y="17282"/>
                  </a:cubicBezTo>
                  <a:cubicBezTo>
                    <a:pt x="777" y="17777"/>
                    <a:pt x="791" y="18058"/>
                    <a:pt x="791" y="18058"/>
                  </a:cubicBezTo>
                  <a:cubicBezTo>
                    <a:pt x="791" y="18085"/>
                    <a:pt x="817" y="18112"/>
                    <a:pt x="844" y="18112"/>
                  </a:cubicBezTo>
                  <a:cubicBezTo>
                    <a:pt x="871" y="18112"/>
                    <a:pt x="898" y="18085"/>
                    <a:pt x="898" y="18058"/>
                  </a:cubicBezTo>
                  <a:cubicBezTo>
                    <a:pt x="898" y="18058"/>
                    <a:pt x="898" y="17777"/>
                    <a:pt x="884" y="17282"/>
                  </a:cubicBezTo>
                  <a:lnTo>
                    <a:pt x="884" y="16399"/>
                  </a:lnTo>
                  <a:cubicBezTo>
                    <a:pt x="884" y="16052"/>
                    <a:pt x="884" y="15663"/>
                    <a:pt x="871" y="15235"/>
                  </a:cubicBezTo>
                  <a:cubicBezTo>
                    <a:pt x="830" y="14393"/>
                    <a:pt x="803" y="13416"/>
                    <a:pt x="764" y="12360"/>
                  </a:cubicBezTo>
                  <a:cubicBezTo>
                    <a:pt x="750" y="11825"/>
                    <a:pt x="723" y="11276"/>
                    <a:pt x="696" y="10728"/>
                  </a:cubicBezTo>
                  <a:cubicBezTo>
                    <a:pt x="670" y="10179"/>
                    <a:pt x="643" y="9604"/>
                    <a:pt x="616" y="9042"/>
                  </a:cubicBezTo>
                  <a:cubicBezTo>
                    <a:pt x="563" y="7919"/>
                    <a:pt x="509" y="6795"/>
                    <a:pt x="456" y="5738"/>
                  </a:cubicBezTo>
                  <a:cubicBezTo>
                    <a:pt x="389" y="4695"/>
                    <a:pt x="336" y="3705"/>
                    <a:pt x="282" y="2863"/>
                  </a:cubicBezTo>
                  <a:cubicBezTo>
                    <a:pt x="175" y="1177"/>
                    <a:pt x="108" y="54"/>
                    <a:pt x="108" y="54"/>
                  </a:cubicBezTo>
                  <a:cubicBezTo>
                    <a:pt x="108" y="27"/>
                    <a:pt x="81" y="0"/>
                    <a:pt x="54"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5"/>
            <p:cNvSpPr/>
            <p:nvPr/>
          </p:nvSpPr>
          <p:spPr>
            <a:xfrm>
              <a:off x="3192950" y="2052750"/>
              <a:ext cx="77950" cy="471625"/>
            </a:xfrm>
            <a:custGeom>
              <a:rect b="b" l="l" r="r" t="t"/>
              <a:pathLst>
                <a:path extrusionOk="0" h="18865" w="3118">
                  <a:moveTo>
                    <a:pt x="56" y="0"/>
                  </a:moveTo>
                  <a:cubicBezTo>
                    <a:pt x="51" y="0"/>
                    <a:pt x="46" y="1"/>
                    <a:pt x="41" y="4"/>
                  </a:cubicBezTo>
                  <a:cubicBezTo>
                    <a:pt x="14" y="4"/>
                    <a:pt x="0" y="31"/>
                    <a:pt x="0" y="58"/>
                  </a:cubicBezTo>
                  <a:cubicBezTo>
                    <a:pt x="0" y="58"/>
                    <a:pt x="174" y="1235"/>
                    <a:pt x="442" y="3000"/>
                  </a:cubicBezTo>
                  <a:cubicBezTo>
                    <a:pt x="576" y="3869"/>
                    <a:pt x="736" y="4900"/>
                    <a:pt x="910" y="5997"/>
                  </a:cubicBezTo>
                  <a:cubicBezTo>
                    <a:pt x="1084" y="7106"/>
                    <a:pt x="1271" y="8271"/>
                    <a:pt x="1459" y="9448"/>
                  </a:cubicBezTo>
                  <a:cubicBezTo>
                    <a:pt x="1646" y="10625"/>
                    <a:pt x="1833" y="11788"/>
                    <a:pt x="2006" y="12885"/>
                  </a:cubicBezTo>
                  <a:cubicBezTo>
                    <a:pt x="2194" y="13982"/>
                    <a:pt x="2368" y="15012"/>
                    <a:pt x="2515" y="15895"/>
                  </a:cubicBezTo>
                  <a:cubicBezTo>
                    <a:pt x="2809" y="17647"/>
                    <a:pt x="3010" y="18811"/>
                    <a:pt x="3010" y="18811"/>
                  </a:cubicBezTo>
                  <a:cubicBezTo>
                    <a:pt x="3010" y="18851"/>
                    <a:pt x="3037" y="18865"/>
                    <a:pt x="3064" y="18865"/>
                  </a:cubicBezTo>
                  <a:cubicBezTo>
                    <a:pt x="3091" y="18851"/>
                    <a:pt x="3117" y="18824"/>
                    <a:pt x="3103" y="18797"/>
                  </a:cubicBezTo>
                  <a:cubicBezTo>
                    <a:pt x="3103" y="18797"/>
                    <a:pt x="2930" y="17620"/>
                    <a:pt x="2662" y="15868"/>
                  </a:cubicBezTo>
                  <a:cubicBezTo>
                    <a:pt x="2529" y="14985"/>
                    <a:pt x="2368" y="13955"/>
                    <a:pt x="2194" y="12858"/>
                  </a:cubicBezTo>
                  <a:cubicBezTo>
                    <a:pt x="2020" y="11761"/>
                    <a:pt x="1846" y="10584"/>
                    <a:pt x="1659" y="9421"/>
                  </a:cubicBezTo>
                  <a:cubicBezTo>
                    <a:pt x="1459" y="8244"/>
                    <a:pt x="1271" y="7067"/>
                    <a:pt x="1097" y="5970"/>
                  </a:cubicBezTo>
                  <a:cubicBezTo>
                    <a:pt x="910" y="4873"/>
                    <a:pt x="749" y="3843"/>
                    <a:pt x="603" y="2974"/>
                  </a:cubicBezTo>
                  <a:cubicBezTo>
                    <a:pt x="308" y="1208"/>
                    <a:pt x="107" y="44"/>
                    <a:pt x="107" y="44"/>
                  </a:cubicBezTo>
                  <a:cubicBezTo>
                    <a:pt x="97" y="22"/>
                    <a:pt x="77" y="0"/>
                    <a:pt x="56" y="0"/>
                  </a:cubicBezTo>
                  <a:close/>
                </a:path>
              </a:pathLst>
            </a:custGeom>
            <a:solidFill>
              <a:srgbClr val="E897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5"/>
            <p:cNvSpPr/>
            <p:nvPr/>
          </p:nvSpPr>
          <p:spPr>
            <a:xfrm>
              <a:off x="3164525" y="1349475"/>
              <a:ext cx="34125" cy="26875"/>
            </a:xfrm>
            <a:custGeom>
              <a:rect b="b" l="l" r="r" t="t"/>
              <a:pathLst>
                <a:path extrusionOk="0" h="1075" w="1365">
                  <a:moveTo>
                    <a:pt x="1304" y="1"/>
                  </a:moveTo>
                  <a:cubicBezTo>
                    <a:pt x="1276" y="1"/>
                    <a:pt x="1258" y="23"/>
                    <a:pt x="1258" y="45"/>
                  </a:cubicBezTo>
                  <a:cubicBezTo>
                    <a:pt x="1258" y="45"/>
                    <a:pt x="1244" y="72"/>
                    <a:pt x="1217" y="138"/>
                  </a:cubicBezTo>
                  <a:cubicBezTo>
                    <a:pt x="1204" y="205"/>
                    <a:pt x="1178" y="286"/>
                    <a:pt x="1124" y="393"/>
                  </a:cubicBezTo>
                  <a:cubicBezTo>
                    <a:pt x="1110" y="432"/>
                    <a:pt x="1084" y="486"/>
                    <a:pt x="1044" y="539"/>
                  </a:cubicBezTo>
                  <a:lnTo>
                    <a:pt x="1003" y="620"/>
                  </a:lnTo>
                  <a:cubicBezTo>
                    <a:pt x="977" y="646"/>
                    <a:pt x="964" y="673"/>
                    <a:pt x="937" y="700"/>
                  </a:cubicBezTo>
                  <a:cubicBezTo>
                    <a:pt x="896" y="740"/>
                    <a:pt x="857" y="780"/>
                    <a:pt x="803" y="821"/>
                  </a:cubicBezTo>
                  <a:lnTo>
                    <a:pt x="763" y="834"/>
                  </a:lnTo>
                  <a:cubicBezTo>
                    <a:pt x="750" y="847"/>
                    <a:pt x="736" y="847"/>
                    <a:pt x="723" y="847"/>
                  </a:cubicBezTo>
                  <a:cubicBezTo>
                    <a:pt x="709" y="847"/>
                    <a:pt x="709" y="860"/>
                    <a:pt x="682" y="860"/>
                  </a:cubicBezTo>
                  <a:lnTo>
                    <a:pt x="629" y="860"/>
                  </a:lnTo>
                  <a:lnTo>
                    <a:pt x="602" y="874"/>
                  </a:lnTo>
                  <a:lnTo>
                    <a:pt x="589" y="860"/>
                  </a:lnTo>
                  <a:lnTo>
                    <a:pt x="548" y="860"/>
                  </a:lnTo>
                  <a:cubicBezTo>
                    <a:pt x="509" y="860"/>
                    <a:pt x="495" y="847"/>
                    <a:pt x="468" y="834"/>
                  </a:cubicBezTo>
                  <a:lnTo>
                    <a:pt x="388" y="794"/>
                  </a:lnTo>
                  <a:lnTo>
                    <a:pt x="361" y="753"/>
                  </a:lnTo>
                  <a:lnTo>
                    <a:pt x="334" y="727"/>
                  </a:lnTo>
                  <a:cubicBezTo>
                    <a:pt x="295" y="673"/>
                    <a:pt x="268" y="620"/>
                    <a:pt x="241" y="566"/>
                  </a:cubicBezTo>
                  <a:cubicBezTo>
                    <a:pt x="215" y="513"/>
                    <a:pt x="201" y="459"/>
                    <a:pt x="188" y="406"/>
                  </a:cubicBezTo>
                  <a:cubicBezTo>
                    <a:pt x="147" y="299"/>
                    <a:pt x="134" y="218"/>
                    <a:pt x="120" y="152"/>
                  </a:cubicBezTo>
                  <a:cubicBezTo>
                    <a:pt x="120" y="125"/>
                    <a:pt x="120" y="98"/>
                    <a:pt x="108" y="72"/>
                  </a:cubicBezTo>
                  <a:lnTo>
                    <a:pt x="108" y="45"/>
                  </a:lnTo>
                  <a:cubicBezTo>
                    <a:pt x="108" y="18"/>
                    <a:pt x="81" y="4"/>
                    <a:pt x="54" y="4"/>
                  </a:cubicBezTo>
                  <a:cubicBezTo>
                    <a:pt x="27" y="4"/>
                    <a:pt x="1" y="18"/>
                    <a:pt x="1" y="58"/>
                  </a:cubicBezTo>
                  <a:lnTo>
                    <a:pt x="1" y="85"/>
                  </a:lnTo>
                  <a:lnTo>
                    <a:pt x="1" y="165"/>
                  </a:lnTo>
                  <a:cubicBezTo>
                    <a:pt x="1" y="232"/>
                    <a:pt x="1" y="325"/>
                    <a:pt x="27" y="446"/>
                  </a:cubicBezTo>
                  <a:cubicBezTo>
                    <a:pt x="27" y="473"/>
                    <a:pt x="40" y="513"/>
                    <a:pt x="40" y="539"/>
                  </a:cubicBezTo>
                  <a:cubicBezTo>
                    <a:pt x="54" y="566"/>
                    <a:pt x="67" y="607"/>
                    <a:pt x="67" y="633"/>
                  </a:cubicBezTo>
                  <a:cubicBezTo>
                    <a:pt x="94" y="700"/>
                    <a:pt x="134" y="780"/>
                    <a:pt x="174" y="834"/>
                  </a:cubicBezTo>
                  <a:lnTo>
                    <a:pt x="215" y="887"/>
                  </a:lnTo>
                  <a:lnTo>
                    <a:pt x="268" y="941"/>
                  </a:lnTo>
                  <a:cubicBezTo>
                    <a:pt x="295" y="967"/>
                    <a:pt x="334" y="994"/>
                    <a:pt x="375" y="1021"/>
                  </a:cubicBezTo>
                  <a:cubicBezTo>
                    <a:pt x="415" y="1035"/>
                    <a:pt x="455" y="1048"/>
                    <a:pt x="509" y="1062"/>
                  </a:cubicBezTo>
                  <a:lnTo>
                    <a:pt x="575" y="1074"/>
                  </a:lnTo>
                  <a:lnTo>
                    <a:pt x="643" y="1074"/>
                  </a:lnTo>
                  <a:cubicBezTo>
                    <a:pt x="709" y="1062"/>
                    <a:pt x="843" y="1035"/>
                    <a:pt x="896" y="981"/>
                  </a:cubicBezTo>
                  <a:cubicBezTo>
                    <a:pt x="977" y="941"/>
                    <a:pt x="1044" y="874"/>
                    <a:pt x="1084" y="821"/>
                  </a:cubicBezTo>
                  <a:cubicBezTo>
                    <a:pt x="1137" y="753"/>
                    <a:pt x="1178" y="687"/>
                    <a:pt x="1204" y="620"/>
                  </a:cubicBezTo>
                  <a:cubicBezTo>
                    <a:pt x="1231" y="566"/>
                    <a:pt x="1258" y="500"/>
                    <a:pt x="1285" y="446"/>
                  </a:cubicBezTo>
                  <a:cubicBezTo>
                    <a:pt x="1311" y="339"/>
                    <a:pt x="1338" y="232"/>
                    <a:pt x="1351" y="165"/>
                  </a:cubicBezTo>
                  <a:cubicBezTo>
                    <a:pt x="1351" y="98"/>
                    <a:pt x="1365" y="58"/>
                    <a:pt x="1365" y="58"/>
                  </a:cubicBezTo>
                  <a:cubicBezTo>
                    <a:pt x="1365" y="31"/>
                    <a:pt x="1338" y="18"/>
                    <a:pt x="1324" y="4"/>
                  </a:cubicBezTo>
                  <a:cubicBezTo>
                    <a:pt x="1317" y="2"/>
                    <a:pt x="1311" y="1"/>
                    <a:pt x="1304" y="1"/>
                  </a:cubicBezTo>
                  <a:close/>
                </a:path>
              </a:pathLst>
            </a:custGeom>
            <a:solidFill>
              <a:srgbClr val="1B0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5"/>
            <p:cNvSpPr/>
            <p:nvPr/>
          </p:nvSpPr>
          <p:spPr>
            <a:xfrm>
              <a:off x="3192625" y="1361600"/>
              <a:ext cx="12725" cy="3875"/>
            </a:xfrm>
            <a:custGeom>
              <a:rect b="b" l="l" r="r" t="t"/>
              <a:pathLst>
                <a:path extrusionOk="0" h="155" w="509">
                  <a:moveTo>
                    <a:pt x="468" y="1"/>
                  </a:moveTo>
                  <a:cubicBezTo>
                    <a:pt x="468" y="1"/>
                    <a:pt x="441" y="15"/>
                    <a:pt x="401" y="28"/>
                  </a:cubicBezTo>
                  <a:cubicBezTo>
                    <a:pt x="395" y="35"/>
                    <a:pt x="384" y="35"/>
                    <a:pt x="373" y="35"/>
                  </a:cubicBezTo>
                  <a:cubicBezTo>
                    <a:pt x="361" y="35"/>
                    <a:pt x="347" y="35"/>
                    <a:pt x="334" y="41"/>
                  </a:cubicBezTo>
                  <a:cubicBezTo>
                    <a:pt x="326" y="41"/>
                    <a:pt x="316" y="47"/>
                    <a:pt x="308" y="47"/>
                  </a:cubicBezTo>
                  <a:cubicBezTo>
                    <a:pt x="303" y="47"/>
                    <a:pt x="299" y="46"/>
                    <a:pt x="294" y="41"/>
                  </a:cubicBezTo>
                  <a:lnTo>
                    <a:pt x="254" y="54"/>
                  </a:lnTo>
                  <a:lnTo>
                    <a:pt x="174" y="54"/>
                  </a:lnTo>
                  <a:cubicBezTo>
                    <a:pt x="161" y="41"/>
                    <a:pt x="134" y="41"/>
                    <a:pt x="107" y="41"/>
                  </a:cubicBezTo>
                  <a:cubicBezTo>
                    <a:pt x="67" y="28"/>
                    <a:pt x="40" y="28"/>
                    <a:pt x="40" y="28"/>
                  </a:cubicBezTo>
                  <a:cubicBezTo>
                    <a:pt x="36" y="24"/>
                    <a:pt x="32" y="22"/>
                    <a:pt x="28" y="22"/>
                  </a:cubicBezTo>
                  <a:cubicBezTo>
                    <a:pt x="19" y="22"/>
                    <a:pt x="9" y="32"/>
                    <a:pt x="0" y="41"/>
                  </a:cubicBezTo>
                  <a:cubicBezTo>
                    <a:pt x="0" y="54"/>
                    <a:pt x="0" y="68"/>
                    <a:pt x="13" y="81"/>
                  </a:cubicBezTo>
                  <a:cubicBezTo>
                    <a:pt x="13" y="79"/>
                    <a:pt x="14" y="78"/>
                    <a:pt x="16" y="78"/>
                  </a:cubicBezTo>
                  <a:cubicBezTo>
                    <a:pt x="23" y="78"/>
                    <a:pt x="47" y="100"/>
                    <a:pt x="80" y="122"/>
                  </a:cubicBezTo>
                  <a:cubicBezTo>
                    <a:pt x="107" y="122"/>
                    <a:pt x="134" y="135"/>
                    <a:pt x="161" y="148"/>
                  </a:cubicBezTo>
                  <a:cubicBezTo>
                    <a:pt x="187" y="148"/>
                    <a:pt x="208" y="154"/>
                    <a:pt x="231" y="154"/>
                  </a:cubicBezTo>
                  <a:cubicBezTo>
                    <a:pt x="242" y="154"/>
                    <a:pt x="254" y="153"/>
                    <a:pt x="268" y="148"/>
                  </a:cubicBezTo>
                  <a:lnTo>
                    <a:pt x="307" y="148"/>
                  </a:lnTo>
                  <a:cubicBezTo>
                    <a:pt x="334" y="148"/>
                    <a:pt x="348" y="135"/>
                    <a:pt x="361" y="135"/>
                  </a:cubicBezTo>
                  <a:lnTo>
                    <a:pt x="441" y="95"/>
                  </a:lnTo>
                  <a:cubicBezTo>
                    <a:pt x="482" y="68"/>
                    <a:pt x="509" y="54"/>
                    <a:pt x="509" y="54"/>
                  </a:cubicBezTo>
                  <a:lnTo>
                    <a:pt x="509" y="28"/>
                  </a:lnTo>
                  <a:cubicBezTo>
                    <a:pt x="509" y="15"/>
                    <a:pt x="495" y="1"/>
                    <a:pt x="482" y="1"/>
                  </a:cubicBezTo>
                  <a:close/>
                </a:path>
              </a:pathLst>
            </a:custGeom>
            <a:solidFill>
              <a:srgbClr val="1B0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5"/>
            <p:cNvSpPr/>
            <p:nvPr/>
          </p:nvSpPr>
          <p:spPr>
            <a:xfrm>
              <a:off x="3189950" y="1367050"/>
              <a:ext cx="14050" cy="4775"/>
            </a:xfrm>
            <a:custGeom>
              <a:rect b="b" l="l" r="r" t="t"/>
              <a:pathLst>
                <a:path extrusionOk="0" h="191" w="562">
                  <a:moveTo>
                    <a:pt x="22" y="0"/>
                  </a:moveTo>
                  <a:cubicBezTo>
                    <a:pt x="17" y="0"/>
                    <a:pt x="13" y="4"/>
                    <a:pt x="13" y="11"/>
                  </a:cubicBezTo>
                  <a:cubicBezTo>
                    <a:pt x="0" y="11"/>
                    <a:pt x="0" y="37"/>
                    <a:pt x="0" y="37"/>
                  </a:cubicBezTo>
                  <a:cubicBezTo>
                    <a:pt x="0" y="37"/>
                    <a:pt x="27" y="77"/>
                    <a:pt x="67" y="104"/>
                  </a:cubicBezTo>
                  <a:cubicBezTo>
                    <a:pt x="107" y="144"/>
                    <a:pt x="187" y="184"/>
                    <a:pt x="268" y="184"/>
                  </a:cubicBezTo>
                  <a:cubicBezTo>
                    <a:pt x="281" y="189"/>
                    <a:pt x="294" y="190"/>
                    <a:pt x="307" y="190"/>
                  </a:cubicBezTo>
                  <a:cubicBezTo>
                    <a:pt x="333" y="190"/>
                    <a:pt x="357" y="184"/>
                    <a:pt x="375" y="184"/>
                  </a:cubicBezTo>
                  <a:cubicBezTo>
                    <a:pt x="401" y="184"/>
                    <a:pt x="414" y="171"/>
                    <a:pt x="428" y="157"/>
                  </a:cubicBezTo>
                  <a:cubicBezTo>
                    <a:pt x="441" y="157"/>
                    <a:pt x="455" y="144"/>
                    <a:pt x="468" y="144"/>
                  </a:cubicBezTo>
                  <a:cubicBezTo>
                    <a:pt x="495" y="131"/>
                    <a:pt x="508" y="104"/>
                    <a:pt x="521" y="91"/>
                  </a:cubicBezTo>
                  <a:cubicBezTo>
                    <a:pt x="535" y="91"/>
                    <a:pt x="548" y="77"/>
                    <a:pt x="548" y="77"/>
                  </a:cubicBezTo>
                  <a:cubicBezTo>
                    <a:pt x="562" y="64"/>
                    <a:pt x="562" y="50"/>
                    <a:pt x="548" y="37"/>
                  </a:cubicBezTo>
                  <a:cubicBezTo>
                    <a:pt x="542" y="31"/>
                    <a:pt x="535" y="27"/>
                    <a:pt x="528" y="27"/>
                  </a:cubicBezTo>
                  <a:cubicBezTo>
                    <a:pt x="522" y="27"/>
                    <a:pt x="515" y="31"/>
                    <a:pt x="508" y="37"/>
                  </a:cubicBezTo>
                  <a:cubicBezTo>
                    <a:pt x="508" y="37"/>
                    <a:pt x="482" y="50"/>
                    <a:pt x="441" y="64"/>
                  </a:cubicBezTo>
                  <a:cubicBezTo>
                    <a:pt x="414" y="77"/>
                    <a:pt x="388" y="77"/>
                    <a:pt x="361" y="91"/>
                  </a:cubicBezTo>
                  <a:lnTo>
                    <a:pt x="281" y="91"/>
                  </a:lnTo>
                  <a:cubicBezTo>
                    <a:pt x="241" y="91"/>
                    <a:pt x="214" y="77"/>
                    <a:pt x="187" y="77"/>
                  </a:cubicBezTo>
                  <a:lnTo>
                    <a:pt x="107" y="37"/>
                  </a:lnTo>
                  <a:cubicBezTo>
                    <a:pt x="67" y="24"/>
                    <a:pt x="40" y="11"/>
                    <a:pt x="40" y="11"/>
                  </a:cubicBezTo>
                  <a:cubicBezTo>
                    <a:pt x="33" y="4"/>
                    <a:pt x="27" y="0"/>
                    <a:pt x="22" y="0"/>
                  </a:cubicBezTo>
                  <a:close/>
                </a:path>
              </a:pathLst>
            </a:custGeom>
            <a:solidFill>
              <a:srgbClr val="1B0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5"/>
            <p:cNvSpPr/>
            <p:nvPr/>
          </p:nvSpPr>
          <p:spPr>
            <a:xfrm>
              <a:off x="3071875" y="1440525"/>
              <a:ext cx="7075" cy="5725"/>
            </a:xfrm>
            <a:custGeom>
              <a:rect b="b" l="l" r="r" t="t"/>
              <a:pathLst>
                <a:path extrusionOk="0" h="229" w="283">
                  <a:moveTo>
                    <a:pt x="108" y="1"/>
                  </a:moveTo>
                  <a:cubicBezTo>
                    <a:pt x="95" y="1"/>
                    <a:pt x="68" y="15"/>
                    <a:pt x="68" y="15"/>
                  </a:cubicBezTo>
                  <a:cubicBezTo>
                    <a:pt x="28" y="27"/>
                    <a:pt x="1" y="68"/>
                    <a:pt x="15" y="108"/>
                  </a:cubicBezTo>
                  <a:cubicBezTo>
                    <a:pt x="15" y="108"/>
                    <a:pt x="15" y="122"/>
                    <a:pt x="28" y="148"/>
                  </a:cubicBezTo>
                  <a:cubicBezTo>
                    <a:pt x="41" y="161"/>
                    <a:pt x="68" y="188"/>
                    <a:pt x="95" y="202"/>
                  </a:cubicBezTo>
                  <a:cubicBezTo>
                    <a:pt x="122" y="215"/>
                    <a:pt x="148" y="229"/>
                    <a:pt x="175" y="229"/>
                  </a:cubicBezTo>
                  <a:cubicBezTo>
                    <a:pt x="202" y="229"/>
                    <a:pt x="215" y="215"/>
                    <a:pt x="215" y="215"/>
                  </a:cubicBezTo>
                  <a:cubicBezTo>
                    <a:pt x="256" y="202"/>
                    <a:pt x="282" y="161"/>
                    <a:pt x="268" y="122"/>
                  </a:cubicBezTo>
                  <a:cubicBezTo>
                    <a:pt x="268" y="122"/>
                    <a:pt x="268" y="108"/>
                    <a:pt x="256" y="81"/>
                  </a:cubicBezTo>
                  <a:cubicBezTo>
                    <a:pt x="242" y="68"/>
                    <a:pt x="215" y="41"/>
                    <a:pt x="188" y="27"/>
                  </a:cubicBezTo>
                  <a:cubicBezTo>
                    <a:pt x="161" y="15"/>
                    <a:pt x="135" y="1"/>
                    <a:pt x="108" y="1"/>
                  </a:cubicBezTo>
                  <a:close/>
                </a:path>
              </a:pathLst>
            </a:custGeom>
            <a:solidFill>
              <a:srgbClr val="1B0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5"/>
            <p:cNvSpPr/>
            <p:nvPr/>
          </p:nvSpPr>
          <p:spPr>
            <a:xfrm>
              <a:off x="3102650" y="1440200"/>
              <a:ext cx="9075" cy="8175"/>
            </a:xfrm>
            <a:custGeom>
              <a:rect b="b" l="l" r="r" t="t"/>
              <a:pathLst>
                <a:path extrusionOk="0" h="327" w="363">
                  <a:moveTo>
                    <a:pt x="241" y="1"/>
                  </a:moveTo>
                  <a:cubicBezTo>
                    <a:pt x="228" y="1"/>
                    <a:pt x="214" y="14"/>
                    <a:pt x="202" y="14"/>
                  </a:cubicBezTo>
                  <a:cubicBezTo>
                    <a:pt x="188" y="14"/>
                    <a:pt x="175" y="14"/>
                    <a:pt x="161" y="28"/>
                  </a:cubicBezTo>
                  <a:cubicBezTo>
                    <a:pt x="134" y="40"/>
                    <a:pt x="107" y="54"/>
                    <a:pt x="95" y="67"/>
                  </a:cubicBezTo>
                  <a:cubicBezTo>
                    <a:pt x="68" y="94"/>
                    <a:pt x="54" y="108"/>
                    <a:pt x="41" y="135"/>
                  </a:cubicBezTo>
                  <a:cubicBezTo>
                    <a:pt x="27" y="147"/>
                    <a:pt x="14" y="174"/>
                    <a:pt x="14" y="188"/>
                  </a:cubicBezTo>
                  <a:cubicBezTo>
                    <a:pt x="0" y="215"/>
                    <a:pt x="0" y="228"/>
                    <a:pt x="0" y="242"/>
                  </a:cubicBezTo>
                  <a:lnTo>
                    <a:pt x="0" y="254"/>
                  </a:lnTo>
                  <a:lnTo>
                    <a:pt x="0" y="268"/>
                  </a:lnTo>
                  <a:lnTo>
                    <a:pt x="0" y="281"/>
                  </a:lnTo>
                  <a:cubicBezTo>
                    <a:pt x="21" y="312"/>
                    <a:pt x="41" y="327"/>
                    <a:pt x="67" y="327"/>
                  </a:cubicBezTo>
                  <a:cubicBezTo>
                    <a:pt x="75" y="327"/>
                    <a:pt x="85" y="325"/>
                    <a:pt x="95" y="322"/>
                  </a:cubicBezTo>
                  <a:cubicBezTo>
                    <a:pt x="95" y="322"/>
                    <a:pt x="95" y="308"/>
                    <a:pt x="107" y="308"/>
                  </a:cubicBezTo>
                  <a:cubicBezTo>
                    <a:pt x="121" y="308"/>
                    <a:pt x="134" y="295"/>
                    <a:pt x="148" y="295"/>
                  </a:cubicBezTo>
                  <a:cubicBezTo>
                    <a:pt x="175" y="268"/>
                    <a:pt x="202" y="242"/>
                    <a:pt x="228" y="228"/>
                  </a:cubicBezTo>
                  <a:lnTo>
                    <a:pt x="268" y="188"/>
                  </a:lnTo>
                  <a:lnTo>
                    <a:pt x="295" y="161"/>
                  </a:lnTo>
                  <a:cubicBezTo>
                    <a:pt x="309" y="147"/>
                    <a:pt x="321" y="121"/>
                    <a:pt x="321" y="121"/>
                  </a:cubicBezTo>
                  <a:lnTo>
                    <a:pt x="348" y="94"/>
                  </a:lnTo>
                  <a:lnTo>
                    <a:pt x="348" y="81"/>
                  </a:lnTo>
                  <a:cubicBezTo>
                    <a:pt x="362" y="54"/>
                    <a:pt x="348" y="28"/>
                    <a:pt x="321" y="14"/>
                  </a:cubicBezTo>
                  <a:lnTo>
                    <a:pt x="295" y="14"/>
                  </a:lnTo>
                  <a:cubicBezTo>
                    <a:pt x="282" y="1"/>
                    <a:pt x="268" y="1"/>
                    <a:pt x="241" y="1"/>
                  </a:cubicBezTo>
                  <a:close/>
                </a:path>
              </a:pathLst>
            </a:custGeom>
            <a:solidFill>
              <a:srgbClr val="1B0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5"/>
            <p:cNvSpPr/>
            <p:nvPr/>
          </p:nvSpPr>
          <p:spPr>
            <a:xfrm>
              <a:off x="3110675" y="1428825"/>
              <a:ext cx="23775" cy="34150"/>
            </a:xfrm>
            <a:custGeom>
              <a:rect b="b" l="l" r="r" t="t"/>
              <a:pathLst>
                <a:path extrusionOk="0" h="1366" w="951">
                  <a:moveTo>
                    <a:pt x="830" y="1"/>
                  </a:moveTo>
                  <a:cubicBezTo>
                    <a:pt x="803" y="1"/>
                    <a:pt x="776" y="14"/>
                    <a:pt x="776" y="54"/>
                  </a:cubicBezTo>
                  <a:lnTo>
                    <a:pt x="776" y="121"/>
                  </a:lnTo>
                  <a:lnTo>
                    <a:pt x="776" y="201"/>
                  </a:lnTo>
                  <a:lnTo>
                    <a:pt x="776" y="295"/>
                  </a:lnTo>
                  <a:cubicBezTo>
                    <a:pt x="763" y="335"/>
                    <a:pt x="776" y="375"/>
                    <a:pt x="763" y="415"/>
                  </a:cubicBezTo>
                  <a:cubicBezTo>
                    <a:pt x="750" y="456"/>
                    <a:pt x="750" y="495"/>
                    <a:pt x="737" y="536"/>
                  </a:cubicBezTo>
                  <a:cubicBezTo>
                    <a:pt x="723" y="576"/>
                    <a:pt x="710" y="629"/>
                    <a:pt x="696" y="670"/>
                  </a:cubicBezTo>
                  <a:cubicBezTo>
                    <a:pt x="669" y="709"/>
                    <a:pt x="656" y="750"/>
                    <a:pt x="630" y="790"/>
                  </a:cubicBezTo>
                  <a:cubicBezTo>
                    <a:pt x="616" y="804"/>
                    <a:pt x="603" y="830"/>
                    <a:pt x="589" y="843"/>
                  </a:cubicBezTo>
                  <a:lnTo>
                    <a:pt x="549" y="897"/>
                  </a:lnTo>
                  <a:cubicBezTo>
                    <a:pt x="523" y="937"/>
                    <a:pt x="482" y="964"/>
                    <a:pt x="455" y="991"/>
                  </a:cubicBezTo>
                  <a:cubicBezTo>
                    <a:pt x="416" y="1018"/>
                    <a:pt x="389" y="1057"/>
                    <a:pt x="348" y="1071"/>
                  </a:cubicBezTo>
                  <a:cubicBezTo>
                    <a:pt x="322" y="1098"/>
                    <a:pt x="295" y="1125"/>
                    <a:pt x="255" y="1137"/>
                  </a:cubicBezTo>
                  <a:cubicBezTo>
                    <a:pt x="202" y="1178"/>
                    <a:pt x="148" y="1205"/>
                    <a:pt x="107" y="1232"/>
                  </a:cubicBezTo>
                  <a:cubicBezTo>
                    <a:pt x="68" y="1244"/>
                    <a:pt x="41" y="1258"/>
                    <a:pt x="41" y="1258"/>
                  </a:cubicBezTo>
                  <a:cubicBezTo>
                    <a:pt x="14" y="1271"/>
                    <a:pt x="0" y="1298"/>
                    <a:pt x="0" y="1325"/>
                  </a:cubicBezTo>
                  <a:cubicBezTo>
                    <a:pt x="14" y="1351"/>
                    <a:pt x="41" y="1365"/>
                    <a:pt x="68" y="1365"/>
                  </a:cubicBezTo>
                  <a:cubicBezTo>
                    <a:pt x="68" y="1365"/>
                    <a:pt x="95" y="1365"/>
                    <a:pt x="148" y="1351"/>
                  </a:cubicBezTo>
                  <a:cubicBezTo>
                    <a:pt x="188" y="1339"/>
                    <a:pt x="255" y="1325"/>
                    <a:pt x="335" y="1285"/>
                  </a:cubicBezTo>
                  <a:cubicBezTo>
                    <a:pt x="375" y="1271"/>
                    <a:pt x="416" y="1244"/>
                    <a:pt x="455" y="1232"/>
                  </a:cubicBezTo>
                  <a:cubicBezTo>
                    <a:pt x="496" y="1205"/>
                    <a:pt x="536" y="1178"/>
                    <a:pt x="576" y="1137"/>
                  </a:cubicBezTo>
                  <a:cubicBezTo>
                    <a:pt x="616" y="1111"/>
                    <a:pt x="656" y="1071"/>
                    <a:pt x="696" y="1030"/>
                  </a:cubicBezTo>
                  <a:lnTo>
                    <a:pt x="750" y="964"/>
                  </a:lnTo>
                  <a:cubicBezTo>
                    <a:pt x="763" y="937"/>
                    <a:pt x="790" y="923"/>
                    <a:pt x="803" y="897"/>
                  </a:cubicBezTo>
                  <a:cubicBezTo>
                    <a:pt x="830" y="843"/>
                    <a:pt x="857" y="790"/>
                    <a:pt x="870" y="736"/>
                  </a:cubicBezTo>
                  <a:cubicBezTo>
                    <a:pt x="897" y="697"/>
                    <a:pt x="910" y="629"/>
                    <a:pt x="924" y="590"/>
                  </a:cubicBezTo>
                  <a:cubicBezTo>
                    <a:pt x="937" y="536"/>
                    <a:pt x="937" y="483"/>
                    <a:pt x="937" y="429"/>
                  </a:cubicBezTo>
                  <a:cubicBezTo>
                    <a:pt x="951" y="388"/>
                    <a:pt x="937" y="335"/>
                    <a:pt x="937" y="295"/>
                  </a:cubicBezTo>
                  <a:cubicBezTo>
                    <a:pt x="937" y="255"/>
                    <a:pt x="924" y="215"/>
                    <a:pt x="924" y="188"/>
                  </a:cubicBezTo>
                  <a:cubicBezTo>
                    <a:pt x="910" y="161"/>
                    <a:pt x="910" y="135"/>
                    <a:pt x="897" y="108"/>
                  </a:cubicBezTo>
                  <a:cubicBezTo>
                    <a:pt x="883" y="54"/>
                    <a:pt x="883" y="41"/>
                    <a:pt x="883" y="41"/>
                  </a:cubicBezTo>
                  <a:cubicBezTo>
                    <a:pt x="870" y="14"/>
                    <a:pt x="857" y="1"/>
                    <a:pt x="830" y="1"/>
                  </a:cubicBezTo>
                  <a:close/>
                </a:path>
              </a:pathLst>
            </a:custGeom>
            <a:solidFill>
              <a:srgbClr val="1B0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5"/>
            <p:cNvSpPr/>
            <p:nvPr/>
          </p:nvSpPr>
          <p:spPr>
            <a:xfrm>
              <a:off x="3179900" y="1391925"/>
              <a:ext cx="8725" cy="8275"/>
            </a:xfrm>
            <a:custGeom>
              <a:rect b="b" l="l" r="r" t="t"/>
              <a:pathLst>
                <a:path extrusionOk="0" h="331" w="349">
                  <a:moveTo>
                    <a:pt x="159" y="1"/>
                  </a:moveTo>
                  <a:cubicBezTo>
                    <a:pt x="122" y="1"/>
                    <a:pt x="86" y="14"/>
                    <a:pt x="54" y="45"/>
                  </a:cubicBezTo>
                  <a:cubicBezTo>
                    <a:pt x="1" y="99"/>
                    <a:pt x="1" y="166"/>
                    <a:pt x="28" y="232"/>
                  </a:cubicBezTo>
                  <a:cubicBezTo>
                    <a:pt x="40" y="259"/>
                    <a:pt x="81" y="300"/>
                    <a:pt x="108" y="313"/>
                  </a:cubicBezTo>
                  <a:cubicBezTo>
                    <a:pt x="135" y="324"/>
                    <a:pt x="163" y="330"/>
                    <a:pt x="190" y="330"/>
                  </a:cubicBezTo>
                  <a:cubicBezTo>
                    <a:pt x="228" y="330"/>
                    <a:pt x="264" y="317"/>
                    <a:pt x="295" y="286"/>
                  </a:cubicBezTo>
                  <a:cubicBezTo>
                    <a:pt x="349" y="232"/>
                    <a:pt x="349" y="166"/>
                    <a:pt x="322" y="99"/>
                  </a:cubicBezTo>
                  <a:cubicBezTo>
                    <a:pt x="308" y="59"/>
                    <a:pt x="281" y="32"/>
                    <a:pt x="242" y="18"/>
                  </a:cubicBezTo>
                  <a:cubicBezTo>
                    <a:pt x="214" y="7"/>
                    <a:pt x="186" y="1"/>
                    <a:pt x="159" y="1"/>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5"/>
            <p:cNvSpPr/>
            <p:nvPr/>
          </p:nvSpPr>
          <p:spPr>
            <a:xfrm>
              <a:off x="3189950" y="1384550"/>
              <a:ext cx="6350" cy="5125"/>
            </a:xfrm>
            <a:custGeom>
              <a:rect b="b" l="l" r="r" t="t"/>
              <a:pathLst>
                <a:path extrusionOk="0" h="205" w="254">
                  <a:moveTo>
                    <a:pt x="137" y="1"/>
                  </a:moveTo>
                  <a:cubicBezTo>
                    <a:pt x="114" y="1"/>
                    <a:pt x="91" y="7"/>
                    <a:pt x="67" y="19"/>
                  </a:cubicBezTo>
                  <a:cubicBezTo>
                    <a:pt x="0" y="60"/>
                    <a:pt x="0" y="153"/>
                    <a:pt x="67" y="180"/>
                  </a:cubicBezTo>
                  <a:cubicBezTo>
                    <a:pt x="89" y="197"/>
                    <a:pt x="111" y="204"/>
                    <a:pt x="133" y="204"/>
                  </a:cubicBezTo>
                  <a:cubicBezTo>
                    <a:pt x="163" y="204"/>
                    <a:pt x="191" y="190"/>
                    <a:pt x="214" y="167"/>
                  </a:cubicBezTo>
                  <a:cubicBezTo>
                    <a:pt x="254" y="126"/>
                    <a:pt x="254" y="73"/>
                    <a:pt x="214" y="33"/>
                  </a:cubicBezTo>
                  <a:cubicBezTo>
                    <a:pt x="192" y="11"/>
                    <a:pt x="165" y="1"/>
                    <a:pt x="137" y="1"/>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5"/>
            <p:cNvSpPr/>
            <p:nvPr/>
          </p:nvSpPr>
          <p:spPr>
            <a:xfrm>
              <a:off x="3201300" y="1391025"/>
              <a:ext cx="6375" cy="4725"/>
            </a:xfrm>
            <a:custGeom>
              <a:rect b="b" l="l" r="r" t="t"/>
              <a:pathLst>
                <a:path extrusionOk="0" h="189" w="255">
                  <a:moveTo>
                    <a:pt x="121" y="1"/>
                  </a:moveTo>
                  <a:cubicBezTo>
                    <a:pt x="1" y="1"/>
                    <a:pt x="1" y="188"/>
                    <a:pt x="121" y="188"/>
                  </a:cubicBezTo>
                  <a:cubicBezTo>
                    <a:pt x="255" y="188"/>
                    <a:pt x="255" y="1"/>
                    <a:pt x="121" y="1"/>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5"/>
            <p:cNvSpPr/>
            <p:nvPr/>
          </p:nvSpPr>
          <p:spPr>
            <a:xfrm>
              <a:off x="3206000" y="1380675"/>
              <a:ext cx="7025" cy="5375"/>
            </a:xfrm>
            <a:custGeom>
              <a:rect b="b" l="l" r="r" t="t"/>
              <a:pathLst>
                <a:path extrusionOk="0" h="215" w="281">
                  <a:moveTo>
                    <a:pt x="134" y="1"/>
                  </a:moveTo>
                  <a:cubicBezTo>
                    <a:pt x="0" y="1"/>
                    <a:pt x="0" y="215"/>
                    <a:pt x="134" y="215"/>
                  </a:cubicBezTo>
                  <a:cubicBezTo>
                    <a:pt x="281" y="215"/>
                    <a:pt x="281" y="1"/>
                    <a:pt x="134" y="1"/>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5"/>
            <p:cNvSpPr/>
            <p:nvPr/>
          </p:nvSpPr>
          <p:spPr>
            <a:xfrm>
              <a:off x="3197300" y="1423475"/>
              <a:ext cx="42825" cy="30450"/>
            </a:xfrm>
            <a:custGeom>
              <a:rect b="b" l="l" r="r" t="t"/>
              <a:pathLst>
                <a:path extrusionOk="0" h="1218" w="1713">
                  <a:moveTo>
                    <a:pt x="1365" y="1"/>
                  </a:moveTo>
                  <a:cubicBezTo>
                    <a:pt x="1017" y="1"/>
                    <a:pt x="429" y="108"/>
                    <a:pt x="281" y="255"/>
                  </a:cubicBezTo>
                  <a:cubicBezTo>
                    <a:pt x="0" y="549"/>
                    <a:pt x="227" y="1218"/>
                    <a:pt x="482" y="1218"/>
                  </a:cubicBezTo>
                  <a:cubicBezTo>
                    <a:pt x="750" y="1218"/>
                    <a:pt x="1365" y="1111"/>
                    <a:pt x="1365" y="843"/>
                  </a:cubicBezTo>
                  <a:cubicBezTo>
                    <a:pt x="1365" y="576"/>
                    <a:pt x="1713" y="1"/>
                    <a:pt x="1365"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5"/>
            <p:cNvSpPr/>
            <p:nvPr/>
          </p:nvSpPr>
          <p:spPr>
            <a:xfrm>
              <a:off x="3195625" y="1491425"/>
              <a:ext cx="39475" cy="38150"/>
            </a:xfrm>
            <a:custGeom>
              <a:rect b="b" l="l" r="r" t="t"/>
              <a:pathLst>
                <a:path extrusionOk="0" h="1526" w="1579">
                  <a:moveTo>
                    <a:pt x="768" y="1"/>
                  </a:moveTo>
                  <a:cubicBezTo>
                    <a:pt x="480" y="1"/>
                    <a:pt x="174" y="101"/>
                    <a:pt x="174" y="279"/>
                  </a:cubicBezTo>
                  <a:cubicBezTo>
                    <a:pt x="174" y="560"/>
                    <a:pt x="0" y="1523"/>
                    <a:pt x="362" y="1523"/>
                  </a:cubicBezTo>
                  <a:cubicBezTo>
                    <a:pt x="445" y="1523"/>
                    <a:pt x="551" y="1525"/>
                    <a:pt x="666" y="1525"/>
                  </a:cubicBezTo>
                  <a:cubicBezTo>
                    <a:pt x="1069" y="1525"/>
                    <a:pt x="1578" y="1493"/>
                    <a:pt x="1578" y="1202"/>
                  </a:cubicBezTo>
                  <a:cubicBezTo>
                    <a:pt x="1578" y="827"/>
                    <a:pt x="1459" y="359"/>
                    <a:pt x="1218" y="132"/>
                  </a:cubicBezTo>
                  <a:cubicBezTo>
                    <a:pt x="1134" y="42"/>
                    <a:pt x="955" y="1"/>
                    <a:pt x="768"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5"/>
            <p:cNvSpPr/>
            <p:nvPr/>
          </p:nvSpPr>
          <p:spPr>
            <a:xfrm>
              <a:off x="3170550" y="1529475"/>
              <a:ext cx="20075" cy="44850"/>
            </a:xfrm>
            <a:custGeom>
              <a:rect b="b" l="l" r="r" t="t"/>
              <a:pathLst>
                <a:path extrusionOk="0" h="1794" w="803">
                  <a:moveTo>
                    <a:pt x="214" y="1"/>
                  </a:moveTo>
                  <a:lnTo>
                    <a:pt x="0" y="1793"/>
                  </a:lnTo>
                  <a:cubicBezTo>
                    <a:pt x="161" y="1633"/>
                    <a:pt x="803" y="817"/>
                    <a:pt x="803" y="523"/>
                  </a:cubicBezTo>
                  <a:cubicBezTo>
                    <a:pt x="803" y="229"/>
                    <a:pt x="214" y="1"/>
                    <a:pt x="214"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5"/>
            <p:cNvSpPr/>
            <p:nvPr/>
          </p:nvSpPr>
          <p:spPr>
            <a:xfrm>
              <a:off x="3195950" y="1546825"/>
              <a:ext cx="44175" cy="36775"/>
            </a:xfrm>
            <a:custGeom>
              <a:rect b="b" l="l" r="r" t="t"/>
              <a:pathLst>
                <a:path extrusionOk="0" h="1471" w="1767">
                  <a:moveTo>
                    <a:pt x="655" y="0"/>
                  </a:moveTo>
                  <a:cubicBezTo>
                    <a:pt x="519" y="0"/>
                    <a:pt x="402" y="26"/>
                    <a:pt x="335" y="96"/>
                  </a:cubicBezTo>
                  <a:cubicBezTo>
                    <a:pt x="67" y="350"/>
                    <a:pt x="1" y="1033"/>
                    <a:pt x="201" y="1220"/>
                  </a:cubicBezTo>
                  <a:cubicBezTo>
                    <a:pt x="340" y="1358"/>
                    <a:pt x="751" y="1471"/>
                    <a:pt x="1050" y="1471"/>
                  </a:cubicBezTo>
                  <a:cubicBezTo>
                    <a:pt x="1185" y="1471"/>
                    <a:pt x="1297" y="1448"/>
                    <a:pt x="1351" y="1393"/>
                  </a:cubicBezTo>
                  <a:cubicBezTo>
                    <a:pt x="1526" y="1220"/>
                    <a:pt x="1767" y="404"/>
                    <a:pt x="1565" y="203"/>
                  </a:cubicBezTo>
                  <a:cubicBezTo>
                    <a:pt x="1565" y="203"/>
                    <a:pt x="1036" y="0"/>
                    <a:pt x="655"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5"/>
            <p:cNvSpPr/>
            <p:nvPr/>
          </p:nvSpPr>
          <p:spPr>
            <a:xfrm>
              <a:off x="3193600" y="1592525"/>
              <a:ext cx="44525" cy="48225"/>
            </a:xfrm>
            <a:custGeom>
              <a:rect b="b" l="l" r="r" t="t"/>
              <a:pathLst>
                <a:path extrusionOk="0" h="1929" w="1781">
                  <a:moveTo>
                    <a:pt x="310" y="0"/>
                  </a:moveTo>
                  <a:cubicBezTo>
                    <a:pt x="270" y="0"/>
                    <a:pt x="238" y="11"/>
                    <a:pt x="215" y="34"/>
                  </a:cubicBezTo>
                  <a:cubicBezTo>
                    <a:pt x="1" y="248"/>
                    <a:pt x="81" y="676"/>
                    <a:pt x="81" y="903"/>
                  </a:cubicBezTo>
                  <a:cubicBezTo>
                    <a:pt x="81" y="1144"/>
                    <a:pt x="215" y="1839"/>
                    <a:pt x="429" y="1839"/>
                  </a:cubicBezTo>
                  <a:cubicBezTo>
                    <a:pt x="563" y="1839"/>
                    <a:pt x="893" y="1929"/>
                    <a:pt x="1157" y="1929"/>
                  </a:cubicBezTo>
                  <a:cubicBezTo>
                    <a:pt x="1290" y="1929"/>
                    <a:pt x="1405" y="1906"/>
                    <a:pt x="1472" y="1839"/>
                  </a:cubicBezTo>
                  <a:cubicBezTo>
                    <a:pt x="1686" y="1639"/>
                    <a:pt x="1780" y="1037"/>
                    <a:pt x="1659" y="903"/>
                  </a:cubicBezTo>
                  <a:cubicBezTo>
                    <a:pt x="1457" y="712"/>
                    <a:pt x="637" y="0"/>
                    <a:pt x="310"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5"/>
            <p:cNvSpPr/>
            <p:nvPr/>
          </p:nvSpPr>
          <p:spPr>
            <a:xfrm>
              <a:off x="3159500" y="1640850"/>
              <a:ext cx="20425" cy="32450"/>
            </a:xfrm>
            <a:custGeom>
              <a:rect b="b" l="l" r="r" t="t"/>
              <a:pathLst>
                <a:path extrusionOk="0" h="1298" w="817">
                  <a:moveTo>
                    <a:pt x="134" y="1"/>
                  </a:moveTo>
                  <a:lnTo>
                    <a:pt x="0" y="1297"/>
                  </a:lnTo>
                  <a:lnTo>
                    <a:pt x="134" y="1297"/>
                  </a:lnTo>
                  <a:cubicBezTo>
                    <a:pt x="134" y="1297"/>
                    <a:pt x="817" y="441"/>
                    <a:pt x="696" y="308"/>
                  </a:cubicBezTo>
                  <a:cubicBezTo>
                    <a:pt x="562" y="188"/>
                    <a:pt x="134" y="1"/>
                    <a:pt x="134"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5"/>
            <p:cNvSpPr/>
            <p:nvPr/>
          </p:nvSpPr>
          <p:spPr>
            <a:xfrm>
              <a:off x="3183925" y="1655050"/>
              <a:ext cx="52200" cy="51775"/>
            </a:xfrm>
            <a:custGeom>
              <a:rect b="b" l="l" r="r" t="t"/>
              <a:pathLst>
                <a:path extrusionOk="0" h="2071" w="2088">
                  <a:moveTo>
                    <a:pt x="927" y="0"/>
                  </a:moveTo>
                  <a:cubicBezTo>
                    <a:pt x="776" y="0"/>
                    <a:pt x="654" y="23"/>
                    <a:pt x="602" y="75"/>
                  </a:cubicBezTo>
                  <a:cubicBezTo>
                    <a:pt x="468" y="208"/>
                    <a:pt x="0" y="1198"/>
                    <a:pt x="0" y="1398"/>
                  </a:cubicBezTo>
                  <a:cubicBezTo>
                    <a:pt x="0" y="1549"/>
                    <a:pt x="1156" y="2070"/>
                    <a:pt x="1730" y="2070"/>
                  </a:cubicBezTo>
                  <a:cubicBezTo>
                    <a:pt x="1920" y="2070"/>
                    <a:pt x="2046" y="2013"/>
                    <a:pt x="2046" y="1867"/>
                  </a:cubicBezTo>
                  <a:cubicBezTo>
                    <a:pt x="2046" y="1466"/>
                    <a:pt x="2087" y="369"/>
                    <a:pt x="1900" y="235"/>
                  </a:cubicBezTo>
                  <a:cubicBezTo>
                    <a:pt x="1691" y="99"/>
                    <a:pt x="1244" y="0"/>
                    <a:pt x="927"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5"/>
            <p:cNvSpPr/>
            <p:nvPr/>
          </p:nvSpPr>
          <p:spPr>
            <a:xfrm>
              <a:off x="3158150" y="1715100"/>
              <a:ext cx="53900" cy="44875"/>
            </a:xfrm>
            <a:custGeom>
              <a:rect b="b" l="l" r="r" t="t"/>
              <a:pathLst>
                <a:path extrusionOk="0" h="1795" w="2156">
                  <a:moveTo>
                    <a:pt x="1299" y="0"/>
                  </a:moveTo>
                  <a:cubicBezTo>
                    <a:pt x="951" y="0"/>
                    <a:pt x="161" y="268"/>
                    <a:pt x="161" y="268"/>
                  </a:cubicBezTo>
                  <a:cubicBezTo>
                    <a:pt x="15" y="414"/>
                    <a:pt x="1" y="1498"/>
                    <a:pt x="161" y="1659"/>
                  </a:cubicBezTo>
                  <a:cubicBezTo>
                    <a:pt x="227" y="1725"/>
                    <a:pt x="414" y="1739"/>
                    <a:pt x="618" y="1739"/>
                  </a:cubicBezTo>
                  <a:cubicBezTo>
                    <a:pt x="765" y="1739"/>
                    <a:pt x="921" y="1731"/>
                    <a:pt x="1048" y="1731"/>
                  </a:cubicBezTo>
                  <a:cubicBezTo>
                    <a:pt x="1172" y="1731"/>
                    <a:pt x="1268" y="1738"/>
                    <a:pt x="1299" y="1766"/>
                  </a:cubicBezTo>
                  <a:cubicBezTo>
                    <a:pt x="1315" y="1784"/>
                    <a:pt x="1346" y="1794"/>
                    <a:pt x="1386" y="1794"/>
                  </a:cubicBezTo>
                  <a:cubicBezTo>
                    <a:pt x="1577" y="1794"/>
                    <a:pt x="1984" y="1564"/>
                    <a:pt x="2061" y="922"/>
                  </a:cubicBezTo>
                  <a:cubicBezTo>
                    <a:pt x="2155" y="134"/>
                    <a:pt x="1633" y="0"/>
                    <a:pt x="1299"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5"/>
            <p:cNvSpPr/>
            <p:nvPr/>
          </p:nvSpPr>
          <p:spPr>
            <a:xfrm>
              <a:off x="3200300" y="1785325"/>
              <a:ext cx="43175" cy="28850"/>
            </a:xfrm>
            <a:custGeom>
              <a:rect b="b" l="l" r="r" t="t"/>
              <a:pathLst>
                <a:path extrusionOk="0" h="1154" w="1727">
                  <a:moveTo>
                    <a:pt x="375" y="0"/>
                  </a:moveTo>
                  <a:cubicBezTo>
                    <a:pt x="54" y="0"/>
                    <a:pt x="0" y="990"/>
                    <a:pt x="375" y="1110"/>
                  </a:cubicBezTo>
                  <a:cubicBezTo>
                    <a:pt x="463" y="1140"/>
                    <a:pt x="581" y="1153"/>
                    <a:pt x="710" y="1153"/>
                  </a:cubicBezTo>
                  <a:cubicBezTo>
                    <a:pt x="1151" y="1153"/>
                    <a:pt x="1726" y="1001"/>
                    <a:pt x="1726" y="856"/>
                  </a:cubicBezTo>
                  <a:cubicBezTo>
                    <a:pt x="1726" y="655"/>
                    <a:pt x="1566" y="0"/>
                    <a:pt x="375"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5"/>
            <p:cNvSpPr/>
            <p:nvPr/>
          </p:nvSpPr>
          <p:spPr>
            <a:xfrm>
              <a:off x="3207525" y="1748775"/>
              <a:ext cx="30250" cy="28750"/>
            </a:xfrm>
            <a:custGeom>
              <a:rect b="b" l="l" r="r" t="t"/>
              <a:pathLst>
                <a:path extrusionOk="0" h="1150" w="1210">
                  <a:moveTo>
                    <a:pt x="788" y="1"/>
                  </a:moveTo>
                  <a:cubicBezTo>
                    <a:pt x="502" y="1"/>
                    <a:pt x="0" y="426"/>
                    <a:pt x="193" y="619"/>
                  </a:cubicBezTo>
                  <a:cubicBezTo>
                    <a:pt x="386" y="812"/>
                    <a:pt x="666" y="1149"/>
                    <a:pt x="836" y="1149"/>
                  </a:cubicBezTo>
                  <a:cubicBezTo>
                    <a:pt x="866" y="1149"/>
                    <a:pt x="893" y="1139"/>
                    <a:pt x="915" y="1114"/>
                  </a:cubicBezTo>
                  <a:cubicBezTo>
                    <a:pt x="1063" y="967"/>
                    <a:pt x="1209" y="338"/>
                    <a:pt x="915" y="44"/>
                  </a:cubicBezTo>
                  <a:cubicBezTo>
                    <a:pt x="883" y="14"/>
                    <a:pt x="839" y="1"/>
                    <a:pt x="788"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5"/>
            <p:cNvSpPr/>
            <p:nvPr/>
          </p:nvSpPr>
          <p:spPr>
            <a:xfrm>
              <a:off x="3169200" y="1813075"/>
              <a:ext cx="26450" cy="28450"/>
            </a:xfrm>
            <a:custGeom>
              <a:rect b="b" l="l" r="r" t="t"/>
              <a:pathLst>
                <a:path extrusionOk="0" h="1138" w="1058">
                  <a:moveTo>
                    <a:pt x="686" y="0"/>
                  </a:moveTo>
                  <a:cubicBezTo>
                    <a:pt x="489" y="0"/>
                    <a:pt x="228" y="252"/>
                    <a:pt x="121" y="348"/>
                  </a:cubicBezTo>
                  <a:cubicBezTo>
                    <a:pt x="1" y="481"/>
                    <a:pt x="1" y="1137"/>
                    <a:pt x="322" y="1137"/>
                  </a:cubicBezTo>
                  <a:cubicBezTo>
                    <a:pt x="643" y="1137"/>
                    <a:pt x="1057" y="281"/>
                    <a:pt x="816" y="53"/>
                  </a:cubicBezTo>
                  <a:cubicBezTo>
                    <a:pt x="779" y="16"/>
                    <a:pt x="734" y="0"/>
                    <a:pt x="686"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5"/>
            <p:cNvSpPr/>
            <p:nvPr/>
          </p:nvSpPr>
          <p:spPr>
            <a:xfrm>
              <a:off x="3201975" y="1830800"/>
              <a:ext cx="40825" cy="34150"/>
            </a:xfrm>
            <a:custGeom>
              <a:rect b="b" l="l" r="r" t="t"/>
              <a:pathLst>
                <a:path extrusionOk="0" h="1366" w="1633">
                  <a:moveTo>
                    <a:pt x="375" y="0"/>
                  </a:moveTo>
                  <a:cubicBezTo>
                    <a:pt x="94" y="0"/>
                    <a:pt x="1" y="803"/>
                    <a:pt x="201" y="990"/>
                  </a:cubicBezTo>
                  <a:cubicBezTo>
                    <a:pt x="363" y="1151"/>
                    <a:pt x="880" y="1365"/>
                    <a:pt x="1159" y="1365"/>
                  </a:cubicBezTo>
                  <a:cubicBezTo>
                    <a:pt x="1227" y="1365"/>
                    <a:pt x="1280" y="1353"/>
                    <a:pt x="1312" y="1324"/>
                  </a:cubicBezTo>
                  <a:cubicBezTo>
                    <a:pt x="1458" y="1163"/>
                    <a:pt x="1431" y="896"/>
                    <a:pt x="1526" y="803"/>
                  </a:cubicBezTo>
                  <a:cubicBezTo>
                    <a:pt x="1633" y="696"/>
                    <a:pt x="1633" y="388"/>
                    <a:pt x="1445" y="187"/>
                  </a:cubicBezTo>
                  <a:cubicBezTo>
                    <a:pt x="1244" y="0"/>
                    <a:pt x="616" y="0"/>
                    <a:pt x="375"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5"/>
            <p:cNvSpPr/>
            <p:nvPr/>
          </p:nvSpPr>
          <p:spPr>
            <a:xfrm>
              <a:off x="3168550" y="1861200"/>
              <a:ext cx="31775" cy="25125"/>
            </a:xfrm>
            <a:custGeom>
              <a:rect b="b" l="l" r="r" t="t"/>
              <a:pathLst>
                <a:path extrusionOk="0" h="1005" w="1271">
                  <a:moveTo>
                    <a:pt x="642" y="1"/>
                  </a:moveTo>
                  <a:cubicBezTo>
                    <a:pt x="494" y="1"/>
                    <a:pt x="0" y="349"/>
                    <a:pt x="147" y="496"/>
                  </a:cubicBezTo>
                  <a:cubicBezTo>
                    <a:pt x="262" y="611"/>
                    <a:pt x="442" y="1004"/>
                    <a:pt x="688" y="1004"/>
                  </a:cubicBezTo>
                  <a:cubicBezTo>
                    <a:pt x="757" y="1004"/>
                    <a:pt x="831" y="974"/>
                    <a:pt x="910" y="898"/>
                  </a:cubicBezTo>
                  <a:cubicBezTo>
                    <a:pt x="1270" y="536"/>
                    <a:pt x="923" y="1"/>
                    <a:pt x="642"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5"/>
            <p:cNvSpPr/>
            <p:nvPr/>
          </p:nvSpPr>
          <p:spPr>
            <a:xfrm>
              <a:off x="3217025" y="1891850"/>
              <a:ext cx="39825" cy="52675"/>
            </a:xfrm>
            <a:custGeom>
              <a:rect b="b" l="l" r="r" t="t"/>
              <a:pathLst>
                <a:path extrusionOk="0" h="2107" w="1593">
                  <a:moveTo>
                    <a:pt x="1039" y="1"/>
                  </a:moveTo>
                  <a:cubicBezTo>
                    <a:pt x="739" y="1"/>
                    <a:pt x="422" y="333"/>
                    <a:pt x="241" y="514"/>
                  </a:cubicBezTo>
                  <a:cubicBezTo>
                    <a:pt x="0" y="755"/>
                    <a:pt x="80" y="2106"/>
                    <a:pt x="508" y="2106"/>
                  </a:cubicBezTo>
                  <a:cubicBezTo>
                    <a:pt x="950" y="2106"/>
                    <a:pt x="1057" y="1544"/>
                    <a:pt x="1057" y="1316"/>
                  </a:cubicBezTo>
                  <a:cubicBezTo>
                    <a:pt x="1057" y="1102"/>
                    <a:pt x="1592" y="394"/>
                    <a:pt x="1325" y="126"/>
                  </a:cubicBezTo>
                  <a:cubicBezTo>
                    <a:pt x="1235" y="37"/>
                    <a:pt x="1138" y="1"/>
                    <a:pt x="1039"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5"/>
            <p:cNvSpPr/>
            <p:nvPr/>
          </p:nvSpPr>
          <p:spPr>
            <a:xfrm>
              <a:off x="3197975" y="1869800"/>
              <a:ext cx="36800" cy="25950"/>
            </a:xfrm>
            <a:custGeom>
              <a:rect b="b" l="l" r="r" t="t"/>
              <a:pathLst>
                <a:path extrusionOk="0" h="1038" w="1472">
                  <a:moveTo>
                    <a:pt x="782" y="1"/>
                  </a:moveTo>
                  <a:cubicBezTo>
                    <a:pt x="676" y="1"/>
                    <a:pt x="585" y="22"/>
                    <a:pt x="535" y="72"/>
                  </a:cubicBezTo>
                  <a:cubicBezTo>
                    <a:pt x="348" y="259"/>
                    <a:pt x="0" y="700"/>
                    <a:pt x="254" y="968"/>
                  </a:cubicBezTo>
                  <a:cubicBezTo>
                    <a:pt x="302" y="1016"/>
                    <a:pt x="376" y="1038"/>
                    <a:pt x="464" y="1038"/>
                  </a:cubicBezTo>
                  <a:cubicBezTo>
                    <a:pt x="840" y="1038"/>
                    <a:pt x="1472" y="651"/>
                    <a:pt x="1472" y="326"/>
                  </a:cubicBezTo>
                  <a:cubicBezTo>
                    <a:pt x="1472" y="160"/>
                    <a:pt x="1070" y="1"/>
                    <a:pt x="782"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5"/>
            <p:cNvSpPr/>
            <p:nvPr/>
          </p:nvSpPr>
          <p:spPr>
            <a:xfrm>
              <a:off x="3183250" y="1934775"/>
              <a:ext cx="35800" cy="39900"/>
            </a:xfrm>
            <a:custGeom>
              <a:rect b="b" l="l" r="r" t="t"/>
              <a:pathLst>
                <a:path extrusionOk="0" h="1596" w="1432">
                  <a:moveTo>
                    <a:pt x="442" y="1"/>
                  </a:moveTo>
                  <a:cubicBezTo>
                    <a:pt x="188" y="1"/>
                    <a:pt x="1" y="148"/>
                    <a:pt x="1" y="563"/>
                  </a:cubicBezTo>
                  <a:cubicBezTo>
                    <a:pt x="1" y="920"/>
                    <a:pt x="418" y="1596"/>
                    <a:pt x="713" y="1596"/>
                  </a:cubicBezTo>
                  <a:cubicBezTo>
                    <a:pt x="760" y="1596"/>
                    <a:pt x="804" y="1578"/>
                    <a:pt x="843" y="1540"/>
                  </a:cubicBezTo>
                  <a:cubicBezTo>
                    <a:pt x="1124" y="1258"/>
                    <a:pt x="1431" y="830"/>
                    <a:pt x="1258" y="657"/>
                  </a:cubicBezTo>
                  <a:cubicBezTo>
                    <a:pt x="1084" y="482"/>
                    <a:pt x="442" y="1"/>
                    <a:pt x="442"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5"/>
            <p:cNvSpPr/>
            <p:nvPr/>
          </p:nvSpPr>
          <p:spPr>
            <a:xfrm>
              <a:off x="3257825" y="1927100"/>
              <a:ext cx="34475" cy="29875"/>
            </a:xfrm>
            <a:custGeom>
              <a:rect b="b" l="l" r="r" t="t"/>
              <a:pathLst>
                <a:path extrusionOk="0" h="1195" w="1379">
                  <a:moveTo>
                    <a:pt x="455" y="1"/>
                  </a:moveTo>
                  <a:cubicBezTo>
                    <a:pt x="148" y="1"/>
                    <a:pt x="0" y="709"/>
                    <a:pt x="187" y="896"/>
                  </a:cubicBezTo>
                  <a:cubicBezTo>
                    <a:pt x="322" y="1031"/>
                    <a:pt x="715" y="1194"/>
                    <a:pt x="924" y="1194"/>
                  </a:cubicBezTo>
                  <a:cubicBezTo>
                    <a:pt x="1004" y="1194"/>
                    <a:pt x="1057" y="1170"/>
                    <a:pt x="1057" y="1110"/>
                  </a:cubicBezTo>
                  <a:cubicBezTo>
                    <a:pt x="1057" y="896"/>
                    <a:pt x="1378" y="616"/>
                    <a:pt x="1191" y="441"/>
                  </a:cubicBezTo>
                  <a:cubicBezTo>
                    <a:pt x="1004" y="254"/>
                    <a:pt x="669" y="1"/>
                    <a:pt x="455"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5"/>
            <p:cNvSpPr/>
            <p:nvPr/>
          </p:nvSpPr>
          <p:spPr>
            <a:xfrm>
              <a:off x="3268875" y="1959875"/>
              <a:ext cx="67575" cy="66000"/>
            </a:xfrm>
            <a:custGeom>
              <a:rect b="b" l="l" r="r" t="t"/>
              <a:pathLst>
                <a:path extrusionOk="0" h="2640" w="2703">
                  <a:moveTo>
                    <a:pt x="1070" y="0"/>
                  </a:moveTo>
                  <a:cubicBezTo>
                    <a:pt x="749" y="0"/>
                    <a:pt x="0" y="1793"/>
                    <a:pt x="241" y="2020"/>
                  </a:cubicBezTo>
                  <a:cubicBezTo>
                    <a:pt x="421" y="2211"/>
                    <a:pt x="1143" y="2639"/>
                    <a:pt x="1599" y="2639"/>
                  </a:cubicBezTo>
                  <a:cubicBezTo>
                    <a:pt x="1717" y="2639"/>
                    <a:pt x="1817" y="2610"/>
                    <a:pt x="1886" y="2542"/>
                  </a:cubicBezTo>
                  <a:cubicBezTo>
                    <a:pt x="2207" y="2221"/>
                    <a:pt x="2702" y="869"/>
                    <a:pt x="2421" y="602"/>
                  </a:cubicBezTo>
                  <a:cubicBezTo>
                    <a:pt x="2167" y="334"/>
                    <a:pt x="1391" y="0"/>
                    <a:pt x="1070"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5"/>
            <p:cNvSpPr/>
            <p:nvPr/>
          </p:nvSpPr>
          <p:spPr>
            <a:xfrm>
              <a:off x="3230750" y="1956850"/>
              <a:ext cx="35450" cy="24225"/>
            </a:xfrm>
            <a:custGeom>
              <a:rect b="b" l="l" r="r" t="t"/>
              <a:pathLst>
                <a:path extrusionOk="0" h="969" w="1418">
                  <a:moveTo>
                    <a:pt x="562" y="1"/>
                  </a:moveTo>
                  <a:cubicBezTo>
                    <a:pt x="307" y="1"/>
                    <a:pt x="0" y="509"/>
                    <a:pt x="200" y="723"/>
                  </a:cubicBezTo>
                  <a:cubicBezTo>
                    <a:pt x="331" y="854"/>
                    <a:pt x="616" y="968"/>
                    <a:pt x="861" y="968"/>
                  </a:cubicBezTo>
                  <a:cubicBezTo>
                    <a:pt x="992" y="968"/>
                    <a:pt x="1111" y="936"/>
                    <a:pt x="1190" y="857"/>
                  </a:cubicBezTo>
                  <a:cubicBezTo>
                    <a:pt x="1418" y="630"/>
                    <a:pt x="776" y="1"/>
                    <a:pt x="562"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5"/>
            <p:cNvSpPr/>
            <p:nvPr/>
          </p:nvSpPr>
          <p:spPr>
            <a:xfrm>
              <a:off x="3235750" y="2001925"/>
              <a:ext cx="25775" cy="29850"/>
            </a:xfrm>
            <a:custGeom>
              <a:rect b="b" l="l" r="r" t="t"/>
              <a:pathLst>
                <a:path extrusionOk="0" h="1194" w="1031">
                  <a:moveTo>
                    <a:pt x="486" y="1"/>
                  </a:moveTo>
                  <a:cubicBezTo>
                    <a:pt x="279" y="1"/>
                    <a:pt x="0" y="190"/>
                    <a:pt x="0" y="325"/>
                  </a:cubicBezTo>
                  <a:cubicBezTo>
                    <a:pt x="0" y="498"/>
                    <a:pt x="268" y="1194"/>
                    <a:pt x="482" y="1194"/>
                  </a:cubicBezTo>
                  <a:cubicBezTo>
                    <a:pt x="696" y="1194"/>
                    <a:pt x="1031" y="1101"/>
                    <a:pt x="1031" y="846"/>
                  </a:cubicBezTo>
                  <a:cubicBezTo>
                    <a:pt x="1031" y="579"/>
                    <a:pt x="749" y="164"/>
                    <a:pt x="642" y="57"/>
                  </a:cubicBezTo>
                  <a:cubicBezTo>
                    <a:pt x="603" y="17"/>
                    <a:pt x="547" y="1"/>
                    <a:pt x="486"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5"/>
            <p:cNvSpPr/>
            <p:nvPr/>
          </p:nvSpPr>
          <p:spPr>
            <a:xfrm>
              <a:off x="3346775" y="1985300"/>
              <a:ext cx="37475" cy="25450"/>
            </a:xfrm>
            <a:custGeom>
              <a:rect b="b" l="l" r="r" t="t"/>
              <a:pathLst>
                <a:path extrusionOk="0" h="1018" w="1499">
                  <a:moveTo>
                    <a:pt x="401" y="0"/>
                  </a:moveTo>
                  <a:cubicBezTo>
                    <a:pt x="121" y="0"/>
                    <a:pt x="0" y="521"/>
                    <a:pt x="134" y="669"/>
                  </a:cubicBezTo>
                  <a:cubicBezTo>
                    <a:pt x="258" y="782"/>
                    <a:pt x="856" y="1017"/>
                    <a:pt x="1122" y="1017"/>
                  </a:cubicBezTo>
                  <a:cubicBezTo>
                    <a:pt x="1172" y="1017"/>
                    <a:pt x="1210" y="1009"/>
                    <a:pt x="1231" y="990"/>
                  </a:cubicBezTo>
                  <a:cubicBezTo>
                    <a:pt x="1365" y="856"/>
                    <a:pt x="1498" y="441"/>
                    <a:pt x="1365" y="307"/>
                  </a:cubicBezTo>
                  <a:cubicBezTo>
                    <a:pt x="1218" y="161"/>
                    <a:pt x="615" y="0"/>
                    <a:pt x="401"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5"/>
            <p:cNvSpPr/>
            <p:nvPr/>
          </p:nvSpPr>
          <p:spPr>
            <a:xfrm>
              <a:off x="3390575" y="1997575"/>
              <a:ext cx="62550" cy="55300"/>
            </a:xfrm>
            <a:custGeom>
              <a:rect b="b" l="l" r="r" t="t"/>
              <a:pathLst>
                <a:path extrusionOk="0" h="2212" w="2502">
                  <a:moveTo>
                    <a:pt x="1074" y="0"/>
                  </a:moveTo>
                  <a:cubicBezTo>
                    <a:pt x="914" y="0"/>
                    <a:pt x="770" y="17"/>
                    <a:pt x="697" y="17"/>
                  </a:cubicBezTo>
                  <a:cubicBezTo>
                    <a:pt x="456" y="17"/>
                    <a:pt x="1" y="1863"/>
                    <a:pt x="242" y="2104"/>
                  </a:cubicBezTo>
                  <a:cubicBezTo>
                    <a:pt x="312" y="2175"/>
                    <a:pt x="492" y="2212"/>
                    <a:pt x="716" y="2212"/>
                  </a:cubicBezTo>
                  <a:cubicBezTo>
                    <a:pt x="1257" y="2212"/>
                    <a:pt x="2059" y="1997"/>
                    <a:pt x="2248" y="1515"/>
                  </a:cubicBezTo>
                  <a:cubicBezTo>
                    <a:pt x="2502" y="847"/>
                    <a:pt x="1927" y="419"/>
                    <a:pt x="1672" y="178"/>
                  </a:cubicBezTo>
                  <a:cubicBezTo>
                    <a:pt x="1534" y="31"/>
                    <a:pt x="1290" y="0"/>
                    <a:pt x="1074"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5"/>
            <p:cNvSpPr/>
            <p:nvPr/>
          </p:nvSpPr>
          <p:spPr>
            <a:xfrm>
              <a:off x="3329375" y="1954850"/>
              <a:ext cx="26100" cy="21275"/>
            </a:xfrm>
            <a:custGeom>
              <a:rect b="b" l="l" r="r" t="t"/>
              <a:pathLst>
                <a:path extrusionOk="0" h="851" w="1044">
                  <a:moveTo>
                    <a:pt x="402" y="0"/>
                  </a:moveTo>
                  <a:cubicBezTo>
                    <a:pt x="188" y="0"/>
                    <a:pt x="1" y="402"/>
                    <a:pt x="161" y="562"/>
                  </a:cubicBezTo>
                  <a:cubicBezTo>
                    <a:pt x="285" y="686"/>
                    <a:pt x="553" y="851"/>
                    <a:pt x="743" y="851"/>
                  </a:cubicBezTo>
                  <a:cubicBezTo>
                    <a:pt x="798" y="851"/>
                    <a:pt x="847" y="836"/>
                    <a:pt x="883" y="803"/>
                  </a:cubicBezTo>
                  <a:cubicBezTo>
                    <a:pt x="1044" y="642"/>
                    <a:pt x="683" y="0"/>
                    <a:pt x="402"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5"/>
            <p:cNvSpPr/>
            <p:nvPr/>
          </p:nvSpPr>
          <p:spPr>
            <a:xfrm>
              <a:off x="3331375" y="2013225"/>
              <a:ext cx="42175" cy="31150"/>
            </a:xfrm>
            <a:custGeom>
              <a:rect b="b" l="l" r="r" t="t"/>
              <a:pathLst>
                <a:path extrusionOk="0" h="1246" w="1687">
                  <a:moveTo>
                    <a:pt x="394" y="0"/>
                  </a:moveTo>
                  <a:cubicBezTo>
                    <a:pt x="328" y="0"/>
                    <a:pt x="279" y="10"/>
                    <a:pt x="256" y="33"/>
                  </a:cubicBezTo>
                  <a:cubicBezTo>
                    <a:pt x="149" y="140"/>
                    <a:pt x="1" y="715"/>
                    <a:pt x="135" y="849"/>
                  </a:cubicBezTo>
                  <a:cubicBezTo>
                    <a:pt x="244" y="958"/>
                    <a:pt x="870" y="1246"/>
                    <a:pt x="1198" y="1246"/>
                  </a:cubicBezTo>
                  <a:cubicBezTo>
                    <a:pt x="1272" y="1246"/>
                    <a:pt x="1331" y="1231"/>
                    <a:pt x="1365" y="1197"/>
                  </a:cubicBezTo>
                  <a:cubicBezTo>
                    <a:pt x="1552" y="1009"/>
                    <a:pt x="1686" y="474"/>
                    <a:pt x="1552" y="341"/>
                  </a:cubicBezTo>
                  <a:cubicBezTo>
                    <a:pt x="1431" y="230"/>
                    <a:pt x="714" y="0"/>
                    <a:pt x="394"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5"/>
            <p:cNvSpPr/>
            <p:nvPr/>
          </p:nvSpPr>
          <p:spPr>
            <a:xfrm>
              <a:off x="3444100" y="1989975"/>
              <a:ext cx="36125" cy="43150"/>
            </a:xfrm>
            <a:custGeom>
              <a:rect b="b" l="l" r="r" t="t"/>
              <a:pathLst>
                <a:path extrusionOk="0" h="1726" w="1445">
                  <a:moveTo>
                    <a:pt x="521" y="0"/>
                  </a:moveTo>
                  <a:cubicBezTo>
                    <a:pt x="348" y="0"/>
                    <a:pt x="0" y="40"/>
                    <a:pt x="0" y="321"/>
                  </a:cubicBezTo>
                  <a:cubicBezTo>
                    <a:pt x="0" y="602"/>
                    <a:pt x="441" y="1725"/>
                    <a:pt x="669" y="1725"/>
                  </a:cubicBezTo>
                  <a:cubicBezTo>
                    <a:pt x="910" y="1725"/>
                    <a:pt x="1445" y="1391"/>
                    <a:pt x="1445" y="1070"/>
                  </a:cubicBezTo>
                  <a:cubicBezTo>
                    <a:pt x="1445" y="749"/>
                    <a:pt x="762" y="0"/>
                    <a:pt x="521"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5"/>
            <p:cNvSpPr/>
            <p:nvPr/>
          </p:nvSpPr>
          <p:spPr>
            <a:xfrm>
              <a:off x="3490250" y="2010475"/>
              <a:ext cx="30425" cy="32525"/>
            </a:xfrm>
            <a:custGeom>
              <a:rect b="b" l="l" r="r" t="t"/>
              <a:pathLst>
                <a:path extrusionOk="0" h="1301" w="1217">
                  <a:moveTo>
                    <a:pt x="466" y="1"/>
                  </a:moveTo>
                  <a:cubicBezTo>
                    <a:pt x="354" y="1"/>
                    <a:pt x="254" y="28"/>
                    <a:pt x="173" y="103"/>
                  </a:cubicBezTo>
                  <a:cubicBezTo>
                    <a:pt x="0" y="290"/>
                    <a:pt x="107" y="1012"/>
                    <a:pt x="280" y="1173"/>
                  </a:cubicBezTo>
                  <a:cubicBezTo>
                    <a:pt x="356" y="1255"/>
                    <a:pt x="510" y="1301"/>
                    <a:pt x="667" y="1301"/>
                  </a:cubicBezTo>
                  <a:cubicBezTo>
                    <a:pt x="845" y="1301"/>
                    <a:pt x="1026" y="1241"/>
                    <a:pt x="1097" y="1107"/>
                  </a:cubicBezTo>
                  <a:cubicBezTo>
                    <a:pt x="1217" y="839"/>
                    <a:pt x="1030" y="129"/>
                    <a:pt x="963" y="103"/>
                  </a:cubicBezTo>
                  <a:cubicBezTo>
                    <a:pt x="787" y="50"/>
                    <a:pt x="616" y="1"/>
                    <a:pt x="466" y="1"/>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5"/>
            <p:cNvSpPr/>
            <p:nvPr/>
          </p:nvSpPr>
          <p:spPr>
            <a:xfrm>
              <a:off x="3524675" y="2016725"/>
              <a:ext cx="25125" cy="22750"/>
            </a:xfrm>
            <a:custGeom>
              <a:rect b="b" l="l" r="r" t="t"/>
              <a:pathLst>
                <a:path extrusionOk="0" h="910" w="1005">
                  <a:moveTo>
                    <a:pt x="469" y="0"/>
                  </a:moveTo>
                  <a:cubicBezTo>
                    <a:pt x="309" y="0"/>
                    <a:pt x="0" y="254"/>
                    <a:pt x="95" y="482"/>
                  </a:cubicBezTo>
                  <a:cubicBezTo>
                    <a:pt x="175" y="709"/>
                    <a:pt x="348" y="910"/>
                    <a:pt x="562" y="910"/>
                  </a:cubicBezTo>
                  <a:cubicBezTo>
                    <a:pt x="763" y="910"/>
                    <a:pt x="1004" y="602"/>
                    <a:pt x="1004" y="402"/>
                  </a:cubicBezTo>
                  <a:cubicBezTo>
                    <a:pt x="1004" y="201"/>
                    <a:pt x="642" y="0"/>
                    <a:pt x="469"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5"/>
            <p:cNvSpPr/>
            <p:nvPr/>
          </p:nvSpPr>
          <p:spPr>
            <a:xfrm>
              <a:off x="3448775" y="2058500"/>
              <a:ext cx="29450" cy="28600"/>
            </a:xfrm>
            <a:custGeom>
              <a:rect b="b" l="l" r="r" t="t"/>
              <a:pathLst>
                <a:path extrusionOk="0" h="1144" w="1178">
                  <a:moveTo>
                    <a:pt x="772" y="0"/>
                  </a:moveTo>
                  <a:cubicBezTo>
                    <a:pt x="612" y="0"/>
                    <a:pt x="289" y="247"/>
                    <a:pt x="161" y="375"/>
                  </a:cubicBezTo>
                  <a:cubicBezTo>
                    <a:pt x="0" y="536"/>
                    <a:pt x="120" y="924"/>
                    <a:pt x="254" y="1058"/>
                  </a:cubicBezTo>
                  <a:cubicBezTo>
                    <a:pt x="310" y="1114"/>
                    <a:pt x="400" y="1144"/>
                    <a:pt x="502" y="1144"/>
                  </a:cubicBezTo>
                  <a:cubicBezTo>
                    <a:pt x="647" y="1144"/>
                    <a:pt x="817" y="1084"/>
                    <a:pt x="950" y="951"/>
                  </a:cubicBezTo>
                  <a:cubicBezTo>
                    <a:pt x="1178" y="723"/>
                    <a:pt x="950" y="282"/>
                    <a:pt x="857" y="54"/>
                  </a:cubicBezTo>
                  <a:cubicBezTo>
                    <a:pt x="843" y="16"/>
                    <a:pt x="813" y="0"/>
                    <a:pt x="772"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5"/>
            <p:cNvSpPr/>
            <p:nvPr/>
          </p:nvSpPr>
          <p:spPr>
            <a:xfrm>
              <a:off x="3419675" y="2119175"/>
              <a:ext cx="33450" cy="32325"/>
            </a:xfrm>
            <a:custGeom>
              <a:rect b="b" l="l" r="r" t="t"/>
              <a:pathLst>
                <a:path extrusionOk="0" h="1293" w="1338">
                  <a:moveTo>
                    <a:pt x="792" y="0"/>
                  </a:moveTo>
                  <a:cubicBezTo>
                    <a:pt x="612" y="0"/>
                    <a:pt x="419" y="58"/>
                    <a:pt x="308" y="169"/>
                  </a:cubicBezTo>
                  <a:cubicBezTo>
                    <a:pt x="107" y="370"/>
                    <a:pt x="0" y="825"/>
                    <a:pt x="201" y="1025"/>
                  </a:cubicBezTo>
                  <a:cubicBezTo>
                    <a:pt x="332" y="1165"/>
                    <a:pt x="574" y="1292"/>
                    <a:pt x="767" y="1292"/>
                  </a:cubicBezTo>
                  <a:cubicBezTo>
                    <a:pt x="850" y="1292"/>
                    <a:pt x="925" y="1269"/>
                    <a:pt x="977" y="1212"/>
                  </a:cubicBezTo>
                  <a:cubicBezTo>
                    <a:pt x="1164" y="1039"/>
                    <a:pt x="1338" y="303"/>
                    <a:pt x="1151" y="115"/>
                  </a:cubicBezTo>
                  <a:cubicBezTo>
                    <a:pt x="1073" y="38"/>
                    <a:pt x="937" y="0"/>
                    <a:pt x="792"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5"/>
            <p:cNvSpPr/>
            <p:nvPr/>
          </p:nvSpPr>
          <p:spPr>
            <a:xfrm>
              <a:off x="3429025" y="2092300"/>
              <a:ext cx="27800" cy="22175"/>
            </a:xfrm>
            <a:custGeom>
              <a:rect b="b" l="l" r="r" t="t"/>
              <a:pathLst>
                <a:path extrusionOk="0" h="887" w="1112">
                  <a:moveTo>
                    <a:pt x="362" y="0"/>
                  </a:moveTo>
                  <a:cubicBezTo>
                    <a:pt x="188" y="0"/>
                    <a:pt x="1" y="750"/>
                    <a:pt x="134" y="750"/>
                  </a:cubicBezTo>
                  <a:cubicBezTo>
                    <a:pt x="253" y="750"/>
                    <a:pt x="653" y="886"/>
                    <a:pt x="863" y="886"/>
                  </a:cubicBezTo>
                  <a:cubicBezTo>
                    <a:pt x="916" y="886"/>
                    <a:pt x="956" y="878"/>
                    <a:pt x="978" y="857"/>
                  </a:cubicBezTo>
                  <a:cubicBezTo>
                    <a:pt x="1098" y="736"/>
                    <a:pt x="1111" y="361"/>
                    <a:pt x="1111" y="254"/>
                  </a:cubicBezTo>
                  <a:cubicBezTo>
                    <a:pt x="1111" y="161"/>
                    <a:pt x="523" y="0"/>
                    <a:pt x="362"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5"/>
            <p:cNvSpPr/>
            <p:nvPr/>
          </p:nvSpPr>
          <p:spPr>
            <a:xfrm>
              <a:off x="3465825" y="2091700"/>
              <a:ext cx="12400" cy="13125"/>
            </a:xfrm>
            <a:custGeom>
              <a:rect b="b" l="l" r="r" t="t"/>
              <a:pathLst>
                <a:path extrusionOk="0" h="525" w="496">
                  <a:moveTo>
                    <a:pt x="278" y="0"/>
                  </a:moveTo>
                  <a:cubicBezTo>
                    <a:pt x="167" y="0"/>
                    <a:pt x="0" y="70"/>
                    <a:pt x="0" y="171"/>
                  </a:cubicBezTo>
                  <a:cubicBezTo>
                    <a:pt x="0" y="292"/>
                    <a:pt x="187" y="465"/>
                    <a:pt x="187" y="465"/>
                  </a:cubicBezTo>
                  <a:cubicBezTo>
                    <a:pt x="187" y="465"/>
                    <a:pt x="205" y="525"/>
                    <a:pt x="257" y="525"/>
                  </a:cubicBezTo>
                  <a:cubicBezTo>
                    <a:pt x="283" y="525"/>
                    <a:pt x="317" y="510"/>
                    <a:pt x="362" y="465"/>
                  </a:cubicBezTo>
                  <a:cubicBezTo>
                    <a:pt x="496" y="332"/>
                    <a:pt x="362" y="24"/>
                    <a:pt x="362" y="24"/>
                  </a:cubicBezTo>
                  <a:cubicBezTo>
                    <a:pt x="345" y="8"/>
                    <a:pt x="314" y="0"/>
                    <a:pt x="278"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5"/>
            <p:cNvSpPr/>
            <p:nvPr/>
          </p:nvSpPr>
          <p:spPr>
            <a:xfrm>
              <a:off x="3442750" y="2176200"/>
              <a:ext cx="16075" cy="20450"/>
            </a:xfrm>
            <a:custGeom>
              <a:rect b="b" l="l" r="r" t="t"/>
              <a:pathLst>
                <a:path extrusionOk="0" h="818" w="643">
                  <a:moveTo>
                    <a:pt x="243" y="0"/>
                  </a:moveTo>
                  <a:cubicBezTo>
                    <a:pt x="108" y="0"/>
                    <a:pt x="40" y="148"/>
                    <a:pt x="40" y="296"/>
                  </a:cubicBezTo>
                  <a:cubicBezTo>
                    <a:pt x="40" y="470"/>
                    <a:pt x="1" y="818"/>
                    <a:pt x="188" y="818"/>
                  </a:cubicBezTo>
                  <a:cubicBezTo>
                    <a:pt x="361" y="818"/>
                    <a:pt x="643" y="791"/>
                    <a:pt x="643" y="670"/>
                  </a:cubicBezTo>
                  <a:cubicBezTo>
                    <a:pt x="643" y="536"/>
                    <a:pt x="509" y="69"/>
                    <a:pt x="322" y="15"/>
                  </a:cubicBezTo>
                  <a:cubicBezTo>
                    <a:pt x="293" y="5"/>
                    <a:pt x="267" y="0"/>
                    <a:pt x="243" y="0"/>
                  </a:cubicBezTo>
                  <a:close/>
                </a:path>
              </a:pathLst>
            </a:custGeom>
            <a:solidFill>
              <a:srgbClr val="8E62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5"/>
            <p:cNvSpPr/>
            <p:nvPr/>
          </p:nvSpPr>
          <p:spPr>
            <a:xfrm>
              <a:off x="3171875" y="1321675"/>
              <a:ext cx="31475" cy="12950"/>
            </a:xfrm>
            <a:custGeom>
              <a:rect b="b" l="l" r="r" t="t"/>
              <a:pathLst>
                <a:path extrusionOk="0" h="518" w="1259">
                  <a:moveTo>
                    <a:pt x="455" y="0"/>
                  </a:moveTo>
                  <a:cubicBezTo>
                    <a:pt x="287" y="0"/>
                    <a:pt x="152" y="43"/>
                    <a:pt x="121" y="114"/>
                  </a:cubicBezTo>
                  <a:cubicBezTo>
                    <a:pt x="1" y="394"/>
                    <a:pt x="616" y="367"/>
                    <a:pt x="816" y="435"/>
                  </a:cubicBezTo>
                  <a:cubicBezTo>
                    <a:pt x="952" y="483"/>
                    <a:pt x="1073" y="517"/>
                    <a:pt x="1146" y="517"/>
                  </a:cubicBezTo>
                  <a:cubicBezTo>
                    <a:pt x="1173" y="517"/>
                    <a:pt x="1194" y="512"/>
                    <a:pt x="1205" y="501"/>
                  </a:cubicBezTo>
                  <a:cubicBezTo>
                    <a:pt x="1258" y="447"/>
                    <a:pt x="1137" y="194"/>
                    <a:pt x="843" y="73"/>
                  </a:cubicBezTo>
                  <a:cubicBezTo>
                    <a:pt x="714" y="23"/>
                    <a:pt x="576" y="0"/>
                    <a:pt x="455" y="0"/>
                  </a:cubicBezTo>
                  <a:close/>
                </a:path>
              </a:pathLst>
            </a:custGeom>
            <a:solidFill>
              <a:srgbClr val="D18B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1" name="Google Shape;1801;p15"/>
          <p:cNvGrpSpPr/>
          <p:nvPr/>
        </p:nvGrpSpPr>
        <p:grpSpPr>
          <a:xfrm flipH="1">
            <a:off x="7445822" y="4216223"/>
            <a:ext cx="701825" cy="947725"/>
            <a:chOff x="1826672" y="4216223"/>
            <a:chExt cx="701825" cy="947725"/>
          </a:xfrm>
        </p:grpSpPr>
        <p:sp>
          <p:nvSpPr>
            <p:cNvPr id="1802" name="Google Shape;1802;p15"/>
            <p:cNvSpPr/>
            <p:nvPr/>
          </p:nvSpPr>
          <p:spPr>
            <a:xfrm>
              <a:off x="1826672" y="4486164"/>
              <a:ext cx="283647" cy="390352"/>
            </a:xfrm>
            <a:custGeom>
              <a:rect b="b" l="l" r="r" t="t"/>
              <a:pathLst>
                <a:path extrusionOk="0" h="5780" w="4200">
                  <a:moveTo>
                    <a:pt x="977" y="1"/>
                  </a:moveTo>
                  <a:cubicBezTo>
                    <a:pt x="947" y="1"/>
                    <a:pt x="917" y="6"/>
                    <a:pt x="889" y="16"/>
                  </a:cubicBezTo>
                  <a:cubicBezTo>
                    <a:pt x="1" y="365"/>
                    <a:pt x="179" y="5779"/>
                    <a:pt x="2012" y="5779"/>
                  </a:cubicBezTo>
                  <a:cubicBezTo>
                    <a:pt x="2081" y="5779"/>
                    <a:pt x="2153" y="5771"/>
                    <a:pt x="2227" y="5755"/>
                  </a:cubicBezTo>
                  <a:cubicBezTo>
                    <a:pt x="4199" y="5314"/>
                    <a:pt x="1967" y="1"/>
                    <a:pt x="977" y="1"/>
                  </a:cubicBezTo>
                  <a:close/>
                </a:path>
              </a:pathLst>
            </a:custGeom>
            <a:solidFill>
              <a:srgbClr val="87CC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5"/>
            <p:cNvSpPr/>
            <p:nvPr/>
          </p:nvSpPr>
          <p:spPr>
            <a:xfrm>
              <a:off x="1984301" y="4742530"/>
              <a:ext cx="173497" cy="421418"/>
            </a:xfrm>
            <a:custGeom>
              <a:rect b="b" l="l" r="r" t="t"/>
              <a:pathLst>
                <a:path extrusionOk="0" h="6240" w="2569">
                  <a:moveTo>
                    <a:pt x="2482" y="1"/>
                  </a:moveTo>
                  <a:cubicBezTo>
                    <a:pt x="2464" y="1"/>
                    <a:pt x="2447" y="7"/>
                    <a:pt x="2435" y="19"/>
                  </a:cubicBezTo>
                  <a:lnTo>
                    <a:pt x="2381" y="73"/>
                  </a:lnTo>
                  <a:cubicBezTo>
                    <a:pt x="2341" y="99"/>
                    <a:pt x="2274" y="153"/>
                    <a:pt x="2221" y="220"/>
                  </a:cubicBezTo>
                  <a:cubicBezTo>
                    <a:pt x="2154" y="287"/>
                    <a:pt x="2060" y="354"/>
                    <a:pt x="1980" y="461"/>
                  </a:cubicBezTo>
                  <a:cubicBezTo>
                    <a:pt x="1899" y="554"/>
                    <a:pt x="1806" y="675"/>
                    <a:pt x="1699" y="795"/>
                  </a:cubicBezTo>
                  <a:cubicBezTo>
                    <a:pt x="1659" y="862"/>
                    <a:pt x="1605" y="929"/>
                    <a:pt x="1566" y="996"/>
                  </a:cubicBezTo>
                  <a:cubicBezTo>
                    <a:pt x="1512" y="1076"/>
                    <a:pt x="1471" y="1143"/>
                    <a:pt x="1418" y="1223"/>
                  </a:cubicBezTo>
                  <a:cubicBezTo>
                    <a:pt x="1378" y="1303"/>
                    <a:pt x="1325" y="1384"/>
                    <a:pt x="1271" y="1464"/>
                  </a:cubicBezTo>
                  <a:cubicBezTo>
                    <a:pt x="1231" y="1544"/>
                    <a:pt x="1191" y="1638"/>
                    <a:pt x="1138" y="1719"/>
                  </a:cubicBezTo>
                  <a:cubicBezTo>
                    <a:pt x="1043" y="1906"/>
                    <a:pt x="963" y="2093"/>
                    <a:pt x="883" y="2280"/>
                  </a:cubicBezTo>
                  <a:cubicBezTo>
                    <a:pt x="803" y="2468"/>
                    <a:pt x="722" y="2668"/>
                    <a:pt x="656" y="2869"/>
                  </a:cubicBezTo>
                  <a:cubicBezTo>
                    <a:pt x="589" y="3069"/>
                    <a:pt x="522" y="3270"/>
                    <a:pt x="469" y="3470"/>
                  </a:cubicBezTo>
                  <a:cubicBezTo>
                    <a:pt x="415" y="3671"/>
                    <a:pt x="362" y="3859"/>
                    <a:pt x="308" y="4059"/>
                  </a:cubicBezTo>
                  <a:cubicBezTo>
                    <a:pt x="228" y="4433"/>
                    <a:pt x="161" y="4795"/>
                    <a:pt x="107" y="5116"/>
                  </a:cubicBezTo>
                  <a:cubicBezTo>
                    <a:pt x="54" y="5423"/>
                    <a:pt x="41" y="5678"/>
                    <a:pt x="14" y="5865"/>
                  </a:cubicBezTo>
                  <a:cubicBezTo>
                    <a:pt x="0" y="6052"/>
                    <a:pt x="0" y="6159"/>
                    <a:pt x="0" y="6159"/>
                  </a:cubicBezTo>
                  <a:cubicBezTo>
                    <a:pt x="0" y="6199"/>
                    <a:pt x="27" y="6226"/>
                    <a:pt x="67" y="6240"/>
                  </a:cubicBezTo>
                  <a:cubicBezTo>
                    <a:pt x="107" y="6240"/>
                    <a:pt x="148" y="6213"/>
                    <a:pt x="161" y="6172"/>
                  </a:cubicBezTo>
                  <a:cubicBezTo>
                    <a:pt x="161" y="6172"/>
                    <a:pt x="174" y="6065"/>
                    <a:pt x="201" y="5892"/>
                  </a:cubicBezTo>
                  <a:cubicBezTo>
                    <a:pt x="228" y="5718"/>
                    <a:pt x="281" y="5464"/>
                    <a:pt x="348" y="5156"/>
                  </a:cubicBezTo>
                  <a:cubicBezTo>
                    <a:pt x="375" y="5009"/>
                    <a:pt x="415" y="4835"/>
                    <a:pt x="455" y="4661"/>
                  </a:cubicBezTo>
                  <a:cubicBezTo>
                    <a:pt x="496" y="4487"/>
                    <a:pt x="549" y="4314"/>
                    <a:pt x="589" y="4126"/>
                  </a:cubicBezTo>
                  <a:cubicBezTo>
                    <a:pt x="642" y="3939"/>
                    <a:pt x="696" y="3752"/>
                    <a:pt x="763" y="3551"/>
                  </a:cubicBezTo>
                  <a:cubicBezTo>
                    <a:pt x="817" y="3363"/>
                    <a:pt x="883" y="3163"/>
                    <a:pt x="950" y="2962"/>
                  </a:cubicBezTo>
                  <a:cubicBezTo>
                    <a:pt x="1017" y="2775"/>
                    <a:pt x="1084" y="2575"/>
                    <a:pt x="1164" y="2387"/>
                  </a:cubicBezTo>
                  <a:cubicBezTo>
                    <a:pt x="1231" y="2200"/>
                    <a:pt x="1311" y="2026"/>
                    <a:pt x="1391" y="1852"/>
                  </a:cubicBezTo>
                  <a:cubicBezTo>
                    <a:pt x="1432" y="1758"/>
                    <a:pt x="1485" y="1678"/>
                    <a:pt x="1525" y="1598"/>
                  </a:cubicBezTo>
                  <a:lnTo>
                    <a:pt x="1646" y="1357"/>
                  </a:lnTo>
                  <a:cubicBezTo>
                    <a:pt x="1685" y="1277"/>
                    <a:pt x="1739" y="1210"/>
                    <a:pt x="1780" y="1130"/>
                  </a:cubicBezTo>
                  <a:lnTo>
                    <a:pt x="1899" y="929"/>
                  </a:lnTo>
                  <a:cubicBezTo>
                    <a:pt x="1994" y="809"/>
                    <a:pt x="2074" y="688"/>
                    <a:pt x="2140" y="595"/>
                  </a:cubicBezTo>
                  <a:cubicBezTo>
                    <a:pt x="2221" y="501"/>
                    <a:pt x="2288" y="421"/>
                    <a:pt x="2354" y="354"/>
                  </a:cubicBezTo>
                  <a:cubicBezTo>
                    <a:pt x="2475" y="220"/>
                    <a:pt x="2542" y="140"/>
                    <a:pt x="2542" y="140"/>
                  </a:cubicBezTo>
                  <a:cubicBezTo>
                    <a:pt x="2568" y="113"/>
                    <a:pt x="2568" y="60"/>
                    <a:pt x="2542" y="33"/>
                  </a:cubicBezTo>
                  <a:cubicBezTo>
                    <a:pt x="2527" y="11"/>
                    <a:pt x="2504" y="1"/>
                    <a:pt x="2482" y="1"/>
                  </a:cubicBezTo>
                  <a:close/>
                </a:path>
              </a:pathLst>
            </a:custGeom>
            <a:solidFill>
              <a:srgbClr val="815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5"/>
            <p:cNvSpPr/>
            <p:nvPr/>
          </p:nvSpPr>
          <p:spPr>
            <a:xfrm>
              <a:off x="1891237" y="4617319"/>
              <a:ext cx="152697" cy="328558"/>
            </a:xfrm>
            <a:custGeom>
              <a:rect b="b" l="l" r="r" t="t"/>
              <a:pathLst>
                <a:path extrusionOk="0" h="4865" w="2261">
                  <a:moveTo>
                    <a:pt x="81" y="1"/>
                  </a:moveTo>
                  <a:cubicBezTo>
                    <a:pt x="40" y="1"/>
                    <a:pt x="1" y="27"/>
                    <a:pt x="1" y="81"/>
                  </a:cubicBezTo>
                  <a:lnTo>
                    <a:pt x="1" y="134"/>
                  </a:lnTo>
                  <a:cubicBezTo>
                    <a:pt x="1" y="188"/>
                    <a:pt x="1" y="241"/>
                    <a:pt x="14" y="322"/>
                  </a:cubicBezTo>
                  <a:cubicBezTo>
                    <a:pt x="28" y="455"/>
                    <a:pt x="54" y="669"/>
                    <a:pt x="94" y="910"/>
                  </a:cubicBezTo>
                  <a:cubicBezTo>
                    <a:pt x="135" y="1165"/>
                    <a:pt x="201" y="1445"/>
                    <a:pt x="281" y="1753"/>
                  </a:cubicBezTo>
                  <a:cubicBezTo>
                    <a:pt x="361" y="2048"/>
                    <a:pt x="456" y="2369"/>
                    <a:pt x="575" y="2690"/>
                  </a:cubicBezTo>
                  <a:cubicBezTo>
                    <a:pt x="629" y="2850"/>
                    <a:pt x="696" y="2997"/>
                    <a:pt x="763" y="3157"/>
                  </a:cubicBezTo>
                  <a:cubicBezTo>
                    <a:pt x="830" y="3305"/>
                    <a:pt x="910" y="3452"/>
                    <a:pt x="977" y="3585"/>
                  </a:cubicBezTo>
                  <a:cubicBezTo>
                    <a:pt x="1057" y="3733"/>
                    <a:pt x="1137" y="3853"/>
                    <a:pt x="1218" y="3974"/>
                  </a:cubicBezTo>
                  <a:cubicBezTo>
                    <a:pt x="1298" y="4094"/>
                    <a:pt x="1392" y="4215"/>
                    <a:pt x="1472" y="4308"/>
                  </a:cubicBezTo>
                  <a:cubicBezTo>
                    <a:pt x="1552" y="4402"/>
                    <a:pt x="1646" y="4495"/>
                    <a:pt x="1713" y="4562"/>
                  </a:cubicBezTo>
                  <a:cubicBezTo>
                    <a:pt x="1753" y="4589"/>
                    <a:pt x="1793" y="4629"/>
                    <a:pt x="1833" y="4655"/>
                  </a:cubicBezTo>
                  <a:cubicBezTo>
                    <a:pt x="1860" y="4682"/>
                    <a:pt x="1900" y="4709"/>
                    <a:pt x="1927" y="4736"/>
                  </a:cubicBezTo>
                  <a:cubicBezTo>
                    <a:pt x="1993" y="4776"/>
                    <a:pt x="2047" y="4803"/>
                    <a:pt x="2074" y="4830"/>
                  </a:cubicBezTo>
                  <a:cubicBezTo>
                    <a:pt x="2114" y="4843"/>
                    <a:pt x="2141" y="4857"/>
                    <a:pt x="2141" y="4857"/>
                  </a:cubicBezTo>
                  <a:cubicBezTo>
                    <a:pt x="2151" y="4861"/>
                    <a:pt x="2162" y="4864"/>
                    <a:pt x="2174" y="4864"/>
                  </a:cubicBezTo>
                  <a:cubicBezTo>
                    <a:pt x="2195" y="4864"/>
                    <a:pt x="2217" y="4855"/>
                    <a:pt x="2234" y="4830"/>
                  </a:cubicBezTo>
                  <a:cubicBezTo>
                    <a:pt x="2261" y="4803"/>
                    <a:pt x="2261" y="4750"/>
                    <a:pt x="2221" y="4723"/>
                  </a:cubicBezTo>
                  <a:lnTo>
                    <a:pt x="2221" y="4709"/>
                  </a:lnTo>
                  <a:cubicBezTo>
                    <a:pt x="2221" y="4709"/>
                    <a:pt x="2195" y="4709"/>
                    <a:pt x="2168" y="4682"/>
                  </a:cubicBezTo>
                  <a:cubicBezTo>
                    <a:pt x="2141" y="4655"/>
                    <a:pt x="2100" y="4629"/>
                    <a:pt x="2047" y="4575"/>
                  </a:cubicBezTo>
                  <a:cubicBezTo>
                    <a:pt x="2020" y="4562"/>
                    <a:pt x="1993" y="4536"/>
                    <a:pt x="1967" y="4509"/>
                  </a:cubicBezTo>
                  <a:cubicBezTo>
                    <a:pt x="1927" y="4482"/>
                    <a:pt x="1900" y="4441"/>
                    <a:pt x="1874" y="4415"/>
                  </a:cubicBezTo>
                  <a:cubicBezTo>
                    <a:pt x="1806" y="4334"/>
                    <a:pt x="1726" y="4254"/>
                    <a:pt x="1659" y="4161"/>
                  </a:cubicBezTo>
                  <a:cubicBezTo>
                    <a:pt x="1592" y="4067"/>
                    <a:pt x="1526" y="3947"/>
                    <a:pt x="1445" y="3840"/>
                  </a:cubicBezTo>
                  <a:cubicBezTo>
                    <a:pt x="1378" y="3719"/>
                    <a:pt x="1312" y="3585"/>
                    <a:pt x="1231" y="3452"/>
                  </a:cubicBezTo>
                  <a:cubicBezTo>
                    <a:pt x="1164" y="3318"/>
                    <a:pt x="1098" y="3171"/>
                    <a:pt x="1044" y="3024"/>
                  </a:cubicBezTo>
                  <a:cubicBezTo>
                    <a:pt x="977" y="2890"/>
                    <a:pt x="923" y="2729"/>
                    <a:pt x="857" y="2583"/>
                  </a:cubicBezTo>
                  <a:cubicBezTo>
                    <a:pt x="750" y="2275"/>
                    <a:pt x="643" y="1967"/>
                    <a:pt x="563" y="1673"/>
                  </a:cubicBezTo>
                  <a:cubicBezTo>
                    <a:pt x="468" y="1379"/>
                    <a:pt x="402" y="1097"/>
                    <a:pt x="335" y="871"/>
                  </a:cubicBezTo>
                  <a:cubicBezTo>
                    <a:pt x="281" y="630"/>
                    <a:pt x="228" y="429"/>
                    <a:pt x="201" y="282"/>
                  </a:cubicBezTo>
                  <a:cubicBezTo>
                    <a:pt x="188" y="215"/>
                    <a:pt x="174" y="161"/>
                    <a:pt x="161" y="134"/>
                  </a:cubicBezTo>
                  <a:lnTo>
                    <a:pt x="161" y="81"/>
                  </a:lnTo>
                  <a:cubicBezTo>
                    <a:pt x="161" y="27"/>
                    <a:pt x="121" y="1"/>
                    <a:pt x="81" y="1"/>
                  </a:cubicBezTo>
                  <a:close/>
                </a:path>
              </a:pathLst>
            </a:custGeom>
            <a:solidFill>
              <a:srgbClr val="815A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5"/>
            <p:cNvSpPr/>
            <p:nvPr/>
          </p:nvSpPr>
          <p:spPr>
            <a:xfrm>
              <a:off x="1907107" y="4216223"/>
              <a:ext cx="621390" cy="595659"/>
            </a:xfrm>
            <a:custGeom>
              <a:rect b="b" l="l" r="r" t="t"/>
              <a:pathLst>
                <a:path extrusionOk="0" h="8820" w="9201">
                  <a:moveTo>
                    <a:pt x="5322" y="0"/>
                  </a:moveTo>
                  <a:cubicBezTo>
                    <a:pt x="3988" y="0"/>
                    <a:pt x="1" y="2927"/>
                    <a:pt x="3752" y="7571"/>
                  </a:cubicBezTo>
                  <a:cubicBezTo>
                    <a:pt x="4470" y="8456"/>
                    <a:pt x="5237" y="8820"/>
                    <a:pt x="5948" y="8820"/>
                  </a:cubicBezTo>
                  <a:cubicBezTo>
                    <a:pt x="7754" y="8820"/>
                    <a:pt x="9201" y="6468"/>
                    <a:pt x="8567" y="4308"/>
                  </a:cubicBezTo>
                  <a:cubicBezTo>
                    <a:pt x="7804" y="1739"/>
                    <a:pt x="7564" y="27"/>
                    <a:pt x="5330" y="1"/>
                  </a:cubicBezTo>
                  <a:cubicBezTo>
                    <a:pt x="5327" y="0"/>
                    <a:pt x="5325" y="0"/>
                    <a:pt x="5322" y="0"/>
                  </a:cubicBezTo>
                  <a:close/>
                </a:path>
              </a:pathLst>
            </a:custGeom>
            <a:solidFill>
              <a:srgbClr val="E59F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5"/>
            <p:cNvSpPr/>
            <p:nvPr/>
          </p:nvSpPr>
          <p:spPr>
            <a:xfrm>
              <a:off x="2258023" y="4391208"/>
              <a:ext cx="180318" cy="213613"/>
            </a:xfrm>
            <a:custGeom>
              <a:rect b="b" l="l" r="r" t="t"/>
              <a:pathLst>
                <a:path extrusionOk="0" h="3163" w="2670">
                  <a:moveTo>
                    <a:pt x="1124" y="1"/>
                  </a:moveTo>
                  <a:cubicBezTo>
                    <a:pt x="1102" y="1"/>
                    <a:pt x="1079" y="2"/>
                    <a:pt x="1057" y="4"/>
                  </a:cubicBezTo>
                  <a:cubicBezTo>
                    <a:pt x="1" y="121"/>
                    <a:pt x="705" y="3162"/>
                    <a:pt x="1619" y="3162"/>
                  </a:cubicBezTo>
                  <a:cubicBezTo>
                    <a:pt x="1654" y="3162"/>
                    <a:pt x="1690" y="3158"/>
                    <a:pt x="1726" y="3148"/>
                  </a:cubicBezTo>
                  <a:cubicBezTo>
                    <a:pt x="2670" y="2886"/>
                    <a:pt x="2225" y="1"/>
                    <a:pt x="1124"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5"/>
            <p:cNvSpPr/>
            <p:nvPr/>
          </p:nvSpPr>
          <p:spPr>
            <a:xfrm>
              <a:off x="2130651" y="4376418"/>
              <a:ext cx="78678" cy="44033"/>
            </a:xfrm>
            <a:custGeom>
              <a:rect b="b" l="l" r="r" t="t"/>
              <a:pathLst>
                <a:path extrusionOk="0" h="652" w="1165">
                  <a:moveTo>
                    <a:pt x="706" y="1"/>
                  </a:moveTo>
                  <a:cubicBezTo>
                    <a:pt x="575" y="1"/>
                    <a:pt x="447" y="39"/>
                    <a:pt x="335" y="116"/>
                  </a:cubicBezTo>
                  <a:cubicBezTo>
                    <a:pt x="255" y="143"/>
                    <a:pt x="174" y="211"/>
                    <a:pt x="121" y="291"/>
                  </a:cubicBezTo>
                  <a:cubicBezTo>
                    <a:pt x="0" y="438"/>
                    <a:pt x="161" y="652"/>
                    <a:pt x="335" y="652"/>
                  </a:cubicBezTo>
                  <a:cubicBezTo>
                    <a:pt x="442" y="652"/>
                    <a:pt x="549" y="639"/>
                    <a:pt x="669" y="612"/>
                  </a:cubicBezTo>
                  <a:cubicBezTo>
                    <a:pt x="749" y="585"/>
                    <a:pt x="843" y="545"/>
                    <a:pt x="924" y="518"/>
                  </a:cubicBezTo>
                  <a:cubicBezTo>
                    <a:pt x="1164" y="438"/>
                    <a:pt x="1164" y="104"/>
                    <a:pt x="924" y="36"/>
                  </a:cubicBezTo>
                  <a:cubicBezTo>
                    <a:pt x="852" y="13"/>
                    <a:pt x="779" y="1"/>
                    <a:pt x="706"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5"/>
            <p:cNvSpPr/>
            <p:nvPr/>
          </p:nvSpPr>
          <p:spPr>
            <a:xfrm>
              <a:off x="2157733" y="4475290"/>
              <a:ext cx="61457" cy="48828"/>
            </a:xfrm>
            <a:custGeom>
              <a:rect b="b" l="l" r="r" t="t"/>
              <a:pathLst>
                <a:path extrusionOk="0" h="723" w="910">
                  <a:moveTo>
                    <a:pt x="614" y="1"/>
                  </a:moveTo>
                  <a:cubicBezTo>
                    <a:pt x="529" y="1"/>
                    <a:pt x="439" y="32"/>
                    <a:pt x="362" y="70"/>
                  </a:cubicBezTo>
                  <a:cubicBezTo>
                    <a:pt x="308" y="84"/>
                    <a:pt x="268" y="124"/>
                    <a:pt x="228" y="151"/>
                  </a:cubicBezTo>
                  <a:cubicBezTo>
                    <a:pt x="175" y="177"/>
                    <a:pt x="121" y="204"/>
                    <a:pt x="81" y="258"/>
                  </a:cubicBezTo>
                  <a:cubicBezTo>
                    <a:pt x="0" y="311"/>
                    <a:pt x="0" y="418"/>
                    <a:pt x="41" y="486"/>
                  </a:cubicBezTo>
                  <a:cubicBezTo>
                    <a:pt x="8" y="604"/>
                    <a:pt x="80" y="722"/>
                    <a:pt x="193" y="722"/>
                  </a:cubicBezTo>
                  <a:cubicBezTo>
                    <a:pt x="221" y="722"/>
                    <a:pt x="250" y="715"/>
                    <a:pt x="282" y="700"/>
                  </a:cubicBezTo>
                  <a:cubicBezTo>
                    <a:pt x="362" y="659"/>
                    <a:pt x="442" y="619"/>
                    <a:pt x="509" y="566"/>
                  </a:cubicBezTo>
                  <a:cubicBezTo>
                    <a:pt x="603" y="512"/>
                    <a:pt x="669" y="445"/>
                    <a:pt x="763" y="379"/>
                  </a:cubicBezTo>
                  <a:cubicBezTo>
                    <a:pt x="910" y="284"/>
                    <a:pt x="870" y="84"/>
                    <a:pt x="710" y="17"/>
                  </a:cubicBezTo>
                  <a:cubicBezTo>
                    <a:pt x="679" y="6"/>
                    <a:pt x="647" y="1"/>
                    <a:pt x="614"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5"/>
            <p:cNvSpPr/>
            <p:nvPr/>
          </p:nvSpPr>
          <p:spPr>
            <a:xfrm>
              <a:off x="2200213" y="4569503"/>
              <a:ext cx="50651" cy="55446"/>
            </a:xfrm>
            <a:custGeom>
              <a:rect b="b" l="l" r="r" t="t"/>
              <a:pathLst>
                <a:path extrusionOk="0" h="821" w="750">
                  <a:moveTo>
                    <a:pt x="500" y="0"/>
                  </a:moveTo>
                  <a:cubicBezTo>
                    <a:pt x="421" y="0"/>
                    <a:pt x="343" y="36"/>
                    <a:pt x="308" y="107"/>
                  </a:cubicBezTo>
                  <a:lnTo>
                    <a:pt x="227" y="307"/>
                  </a:lnTo>
                  <a:cubicBezTo>
                    <a:pt x="161" y="375"/>
                    <a:pt x="108" y="441"/>
                    <a:pt x="54" y="521"/>
                  </a:cubicBezTo>
                  <a:cubicBezTo>
                    <a:pt x="1" y="615"/>
                    <a:pt x="40" y="789"/>
                    <a:pt x="174" y="816"/>
                  </a:cubicBezTo>
                  <a:lnTo>
                    <a:pt x="241" y="816"/>
                  </a:lnTo>
                  <a:cubicBezTo>
                    <a:pt x="259" y="819"/>
                    <a:pt x="276" y="821"/>
                    <a:pt x="292" y="821"/>
                  </a:cubicBezTo>
                  <a:cubicBezTo>
                    <a:pt x="399" y="821"/>
                    <a:pt x="479" y="748"/>
                    <a:pt x="548" y="655"/>
                  </a:cubicBezTo>
                  <a:cubicBezTo>
                    <a:pt x="589" y="602"/>
                    <a:pt x="616" y="548"/>
                    <a:pt x="643" y="482"/>
                  </a:cubicBezTo>
                  <a:cubicBezTo>
                    <a:pt x="655" y="455"/>
                    <a:pt x="655" y="414"/>
                    <a:pt x="669" y="388"/>
                  </a:cubicBezTo>
                  <a:cubicBezTo>
                    <a:pt x="669" y="375"/>
                    <a:pt x="682" y="361"/>
                    <a:pt x="682" y="348"/>
                  </a:cubicBezTo>
                  <a:cubicBezTo>
                    <a:pt x="682" y="353"/>
                    <a:pt x="682" y="356"/>
                    <a:pt x="683" y="356"/>
                  </a:cubicBezTo>
                  <a:cubicBezTo>
                    <a:pt x="685" y="356"/>
                    <a:pt x="688" y="350"/>
                    <a:pt x="696" y="334"/>
                  </a:cubicBezTo>
                  <a:cubicBezTo>
                    <a:pt x="750" y="227"/>
                    <a:pt x="723" y="93"/>
                    <a:pt x="616" y="27"/>
                  </a:cubicBezTo>
                  <a:cubicBezTo>
                    <a:pt x="580" y="9"/>
                    <a:pt x="540" y="0"/>
                    <a:pt x="500"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5"/>
            <p:cNvSpPr/>
            <p:nvPr/>
          </p:nvSpPr>
          <p:spPr>
            <a:xfrm>
              <a:off x="2258901" y="4665269"/>
              <a:ext cx="44370" cy="60174"/>
            </a:xfrm>
            <a:custGeom>
              <a:rect b="b" l="l" r="r" t="t"/>
              <a:pathLst>
                <a:path extrusionOk="0" h="891" w="657">
                  <a:moveTo>
                    <a:pt x="402" y="0"/>
                  </a:moveTo>
                  <a:cubicBezTo>
                    <a:pt x="321" y="0"/>
                    <a:pt x="228" y="54"/>
                    <a:pt x="188" y="120"/>
                  </a:cubicBezTo>
                  <a:cubicBezTo>
                    <a:pt x="107" y="280"/>
                    <a:pt x="81" y="455"/>
                    <a:pt x="14" y="615"/>
                  </a:cubicBezTo>
                  <a:lnTo>
                    <a:pt x="27" y="615"/>
                  </a:lnTo>
                  <a:cubicBezTo>
                    <a:pt x="0" y="682"/>
                    <a:pt x="14" y="762"/>
                    <a:pt x="68" y="829"/>
                  </a:cubicBezTo>
                  <a:cubicBezTo>
                    <a:pt x="115" y="870"/>
                    <a:pt x="174" y="891"/>
                    <a:pt x="233" y="891"/>
                  </a:cubicBezTo>
                  <a:cubicBezTo>
                    <a:pt x="309" y="891"/>
                    <a:pt x="383" y="857"/>
                    <a:pt x="428" y="789"/>
                  </a:cubicBezTo>
                  <a:cubicBezTo>
                    <a:pt x="469" y="708"/>
                    <a:pt x="496" y="628"/>
                    <a:pt x="523" y="562"/>
                  </a:cubicBezTo>
                  <a:cubicBezTo>
                    <a:pt x="549" y="494"/>
                    <a:pt x="589" y="414"/>
                    <a:pt x="603" y="361"/>
                  </a:cubicBezTo>
                  <a:cubicBezTo>
                    <a:pt x="643" y="294"/>
                    <a:pt x="656" y="200"/>
                    <a:pt x="603" y="120"/>
                  </a:cubicBezTo>
                  <a:cubicBezTo>
                    <a:pt x="549" y="40"/>
                    <a:pt x="496" y="13"/>
                    <a:pt x="402"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5"/>
            <p:cNvSpPr/>
            <p:nvPr/>
          </p:nvSpPr>
          <p:spPr>
            <a:xfrm>
              <a:off x="2385396" y="4659799"/>
              <a:ext cx="41602" cy="57000"/>
            </a:xfrm>
            <a:custGeom>
              <a:rect b="b" l="l" r="r" t="t"/>
              <a:pathLst>
                <a:path extrusionOk="0" h="844" w="616">
                  <a:moveTo>
                    <a:pt x="175" y="1"/>
                  </a:moveTo>
                  <a:cubicBezTo>
                    <a:pt x="94" y="1"/>
                    <a:pt x="0" y="54"/>
                    <a:pt x="14" y="147"/>
                  </a:cubicBezTo>
                  <a:lnTo>
                    <a:pt x="14" y="402"/>
                  </a:lnTo>
                  <a:cubicBezTo>
                    <a:pt x="14" y="522"/>
                    <a:pt x="54" y="629"/>
                    <a:pt x="94" y="736"/>
                  </a:cubicBezTo>
                  <a:cubicBezTo>
                    <a:pt x="132" y="805"/>
                    <a:pt x="215" y="844"/>
                    <a:pt x="295" y="844"/>
                  </a:cubicBezTo>
                  <a:cubicBezTo>
                    <a:pt x="356" y="844"/>
                    <a:pt x="415" y="822"/>
                    <a:pt x="455" y="777"/>
                  </a:cubicBezTo>
                  <a:cubicBezTo>
                    <a:pt x="562" y="643"/>
                    <a:pt x="615" y="495"/>
                    <a:pt x="562" y="322"/>
                  </a:cubicBezTo>
                  <a:cubicBezTo>
                    <a:pt x="535" y="188"/>
                    <a:pt x="415" y="28"/>
                    <a:pt x="268"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5"/>
            <p:cNvSpPr/>
            <p:nvPr/>
          </p:nvSpPr>
          <p:spPr>
            <a:xfrm>
              <a:off x="2241747" y="4285312"/>
              <a:ext cx="52475" cy="60376"/>
            </a:xfrm>
            <a:custGeom>
              <a:rect b="b" l="l" r="r" t="t"/>
              <a:pathLst>
                <a:path extrusionOk="0" h="894" w="777">
                  <a:moveTo>
                    <a:pt x="223" y="0"/>
                  </a:moveTo>
                  <a:cubicBezTo>
                    <a:pt x="101" y="0"/>
                    <a:pt x="1" y="106"/>
                    <a:pt x="1" y="222"/>
                  </a:cubicBezTo>
                  <a:cubicBezTo>
                    <a:pt x="1" y="276"/>
                    <a:pt x="14" y="329"/>
                    <a:pt x="40" y="369"/>
                  </a:cubicBezTo>
                  <a:lnTo>
                    <a:pt x="40" y="409"/>
                  </a:lnTo>
                  <a:cubicBezTo>
                    <a:pt x="67" y="623"/>
                    <a:pt x="201" y="757"/>
                    <a:pt x="375" y="864"/>
                  </a:cubicBezTo>
                  <a:cubicBezTo>
                    <a:pt x="411" y="885"/>
                    <a:pt x="447" y="893"/>
                    <a:pt x="481" y="893"/>
                  </a:cubicBezTo>
                  <a:cubicBezTo>
                    <a:pt x="536" y="893"/>
                    <a:pt x="588" y="870"/>
                    <a:pt x="629" y="837"/>
                  </a:cubicBezTo>
                  <a:cubicBezTo>
                    <a:pt x="656" y="811"/>
                    <a:pt x="682" y="797"/>
                    <a:pt x="709" y="770"/>
                  </a:cubicBezTo>
                  <a:cubicBezTo>
                    <a:pt x="763" y="730"/>
                    <a:pt x="777" y="636"/>
                    <a:pt x="763" y="570"/>
                  </a:cubicBezTo>
                  <a:cubicBezTo>
                    <a:pt x="723" y="449"/>
                    <a:pt x="656" y="342"/>
                    <a:pt x="575" y="262"/>
                  </a:cubicBezTo>
                  <a:cubicBezTo>
                    <a:pt x="482" y="169"/>
                    <a:pt x="388" y="62"/>
                    <a:pt x="281" y="8"/>
                  </a:cubicBezTo>
                  <a:cubicBezTo>
                    <a:pt x="262" y="3"/>
                    <a:pt x="242" y="0"/>
                    <a:pt x="223"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5"/>
            <p:cNvSpPr/>
            <p:nvPr/>
          </p:nvSpPr>
          <p:spPr>
            <a:xfrm>
              <a:off x="2347441" y="4306046"/>
              <a:ext cx="36199" cy="51934"/>
            </a:xfrm>
            <a:custGeom>
              <a:rect b="b" l="l" r="r" t="t"/>
              <a:pathLst>
                <a:path extrusionOk="0" h="769" w="536">
                  <a:moveTo>
                    <a:pt x="299" y="0"/>
                  </a:moveTo>
                  <a:cubicBezTo>
                    <a:pt x="219" y="0"/>
                    <a:pt x="153" y="41"/>
                    <a:pt x="121" y="115"/>
                  </a:cubicBezTo>
                  <a:cubicBezTo>
                    <a:pt x="107" y="129"/>
                    <a:pt x="94" y="142"/>
                    <a:pt x="94" y="156"/>
                  </a:cubicBezTo>
                  <a:cubicBezTo>
                    <a:pt x="94" y="169"/>
                    <a:pt x="94" y="195"/>
                    <a:pt x="81" y="209"/>
                  </a:cubicBezTo>
                  <a:cubicBezTo>
                    <a:pt x="54" y="316"/>
                    <a:pt x="41" y="423"/>
                    <a:pt x="14" y="530"/>
                  </a:cubicBezTo>
                  <a:cubicBezTo>
                    <a:pt x="0" y="611"/>
                    <a:pt x="14" y="691"/>
                    <a:pt x="94" y="744"/>
                  </a:cubicBezTo>
                  <a:cubicBezTo>
                    <a:pt x="124" y="761"/>
                    <a:pt x="154" y="769"/>
                    <a:pt x="184" y="769"/>
                  </a:cubicBezTo>
                  <a:cubicBezTo>
                    <a:pt x="249" y="769"/>
                    <a:pt x="311" y="732"/>
                    <a:pt x="348" y="677"/>
                  </a:cubicBezTo>
                  <a:cubicBezTo>
                    <a:pt x="416" y="557"/>
                    <a:pt x="442" y="436"/>
                    <a:pt x="496" y="316"/>
                  </a:cubicBezTo>
                  <a:cubicBezTo>
                    <a:pt x="535" y="236"/>
                    <a:pt x="535" y="115"/>
                    <a:pt x="455" y="62"/>
                  </a:cubicBezTo>
                  <a:cubicBezTo>
                    <a:pt x="428" y="35"/>
                    <a:pt x="402" y="8"/>
                    <a:pt x="362" y="8"/>
                  </a:cubicBezTo>
                  <a:cubicBezTo>
                    <a:pt x="340" y="3"/>
                    <a:pt x="319" y="0"/>
                    <a:pt x="299"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5"/>
            <p:cNvSpPr/>
            <p:nvPr/>
          </p:nvSpPr>
          <p:spPr>
            <a:xfrm>
              <a:off x="2435102" y="4476371"/>
              <a:ext cx="35253" cy="31741"/>
            </a:xfrm>
            <a:custGeom>
              <a:rect b="b" l="l" r="r" t="t"/>
              <a:pathLst>
                <a:path extrusionOk="0" h="470" w="522">
                  <a:moveTo>
                    <a:pt x="307" y="1"/>
                  </a:moveTo>
                  <a:cubicBezTo>
                    <a:pt x="227" y="1"/>
                    <a:pt x="134" y="42"/>
                    <a:pt x="81" y="95"/>
                  </a:cubicBezTo>
                  <a:cubicBezTo>
                    <a:pt x="27" y="175"/>
                    <a:pt x="0" y="268"/>
                    <a:pt x="54" y="363"/>
                  </a:cubicBezTo>
                  <a:cubicBezTo>
                    <a:pt x="90" y="434"/>
                    <a:pt x="161" y="470"/>
                    <a:pt x="236" y="470"/>
                  </a:cubicBezTo>
                  <a:cubicBezTo>
                    <a:pt x="274" y="470"/>
                    <a:pt x="312" y="461"/>
                    <a:pt x="348" y="443"/>
                  </a:cubicBezTo>
                  <a:cubicBezTo>
                    <a:pt x="388" y="416"/>
                    <a:pt x="414" y="389"/>
                    <a:pt x="455" y="363"/>
                  </a:cubicBezTo>
                  <a:cubicBezTo>
                    <a:pt x="509" y="322"/>
                    <a:pt x="521" y="229"/>
                    <a:pt x="509" y="161"/>
                  </a:cubicBezTo>
                  <a:cubicBezTo>
                    <a:pt x="482" y="68"/>
                    <a:pt x="402" y="15"/>
                    <a:pt x="307"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5"/>
            <p:cNvSpPr/>
            <p:nvPr/>
          </p:nvSpPr>
          <p:spPr>
            <a:xfrm>
              <a:off x="2411600" y="4406066"/>
              <a:ext cx="25393" cy="23367"/>
            </a:xfrm>
            <a:custGeom>
              <a:rect b="b" l="l" r="r" t="t"/>
              <a:pathLst>
                <a:path extrusionOk="0" h="346" w="376">
                  <a:moveTo>
                    <a:pt x="164" y="0"/>
                  </a:moveTo>
                  <a:cubicBezTo>
                    <a:pt x="138" y="0"/>
                    <a:pt x="111" y="7"/>
                    <a:pt x="81" y="25"/>
                  </a:cubicBezTo>
                  <a:cubicBezTo>
                    <a:pt x="27" y="52"/>
                    <a:pt x="1" y="106"/>
                    <a:pt x="1" y="173"/>
                  </a:cubicBezTo>
                  <a:cubicBezTo>
                    <a:pt x="1" y="226"/>
                    <a:pt x="27" y="293"/>
                    <a:pt x="81" y="320"/>
                  </a:cubicBezTo>
                  <a:cubicBezTo>
                    <a:pt x="111" y="338"/>
                    <a:pt x="138" y="345"/>
                    <a:pt x="164" y="345"/>
                  </a:cubicBezTo>
                  <a:cubicBezTo>
                    <a:pt x="195" y="345"/>
                    <a:pt x="225" y="334"/>
                    <a:pt x="254" y="320"/>
                  </a:cubicBezTo>
                  <a:cubicBezTo>
                    <a:pt x="322" y="293"/>
                    <a:pt x="375" y="239"/>
                    <a:pt x="375" y="173"/>
                  </a:cubicBezTo>
                  <a:cubicBezTo>
                    <a:pt x="375" y="93"/>
                    <a:pt x="322" y="52"/>
                    <a:pt x="254" y="25"/>
                  </a:cubicBezTo>
                  <a:cubicBezTo>
                    <a:pt x="225" y="11"/>
                    <a:pt x="196" y="0"/>
                    <a:pt x="164"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5"/>
            <p:cNvSpPr/>
            <p:nvPr/>
          </p:nvSpPr>
          <p:spPr>
            <a:xfrm>
              <a:off x="2434157" y="4576257"/>
              <a:ext cx="49301" cy="46667"/>
            </a:xfrm>
            <a:custGeom>
              <a:rect b="b" l="l" r="r" t="t"/>
              <a:pathLst>
                <a:path extrusionOk="0" h="691" w="730">
                  <a:moveTo>
                    <a:pt x="643" y="382"/>
                  </a:moveTo>
                  <a:lnTo>
                    <a:pt x="643" y="382"/>
                  </a:lnTo>
                  <a:cubicBezTo>
                    <a:pt x="648" y="398"/>
                    <a:pt x="651" y="405"/>
                    <a:pt x="652" y="405"/>
                  </a:cubicBezTo>
                  <a:cubicBezTo>
                    <a:pt x="652" y="405"/>
                    <a:pt x="649" y="397"/>
                    <a:pt x="643" y="382"/>
                  </a:cubicBezTo>
                  <a:close/>
                  <a:moveTo>
                    <a:pt x="237" y="0"/>
                  </a:moveTo>
                  <a:cubicBezTo>
                    <a:pt x="221" y="0"/>
                    <a:pt x="204" y="2"/>
                    <a:pt x="188" y="7"/>
                  </a:cubicBezTo>
                  <a:cubicBezTo>
                    <a:pt x="81" y="34"/>
                    <a:pt x="0" y="168"/>
                    <a:pt x="41" y="275"/>
                  </a:cubicBezTo>
                  <a:cubicBezTo>
                    <a:pt x="68" y="355"/>
                    <a:pt x="121" y="421"/>
                    <a:pt x="188" y="489"/>
                  </a:cubicBezTo>
                  <a:cubicBezTo>
                    <a:pt x="214" y="515"/>
                    <a:pt x="241" y="542"/>
                    <a:pt x="268" y="582"/>
                  </a:cubicBezTo>
                  <a:cubicBezTo>
                    <a:pt x="282" y="596"/>
                    <a:pt x="309" y="609"/>
                    <a:pt x="335" y="635"/>
                  </a:cubicBezTo>
                  <a:cubicBezTo>
                    <a:pt x="335" y="635"/>
                    <a:pt x="348" y="649"/>
                    <a:pt x="362" y="649"/>
                  </a:cubicBezTo>
                  <a:cubicBezTo>
                    <a:pt x="362" y="649"/>
                    <a:pt x="375" y="649"/>
                    <a:pt x="375" y="662"/>
                  </a:cubicBezTo>
                  <a:cubicBezTo>
                    <a:pt x="405" y="682"/>
                    <a:pt x="437" y="691"/>
                    <a:pt x="468" y="691"/>
                  </a:cubicBezTo>
                  <a:cubicBezTo>
                    <a:pt x="604" y="691"/>
                    <a:pt x="729" y="525"/>
                    <a:pt x="643" y="395"/>
                  </a:cubicBezTo>
                  <a:lnTo>
                    <a:pt x="643" y="382"/>
                  </a:lnTo>
                  <a:lnTo>
                    <a:pt x="643" y="382"/>
                  </a:lnTo>
                  <a:cubicBezTo>
                    <a:pt x="643" y="382"/>
                    <a:pt x="643" y="382"/>
                    <a:pt x="643" y="382"/>
                  </a:cubicBezTo>
                  <a:lnTo>
                    <a:pt x="643" y="382"/>
                  </a:lnTo>
                  <a:cubicBezTo>
                    <a:pt x="643" y="382"/>
                    <a:pt x="643" y="382"/>
                    <a:pt x="643" y="382"/>
                  </a:cubicBezTo>
                  <a:lnTo>
                    <a:pt x="643" y="382"/>
                  </a:lnTo>
                  <a:lnTo>
                    <a:pt x="643" y="382"/>
                  </a:lnTo>
                  <a:cubicBezTo>
                    <a:pt x="639" y="375"/>
                    <a:pt x="635" y="366"/>
                    <a:pt x="630" y="355"/>
                  </a:cubicBezTo>
                  <a:cubicBezTo>
                    <a:pt x="616" y="328"/>
                    <a:pt x="589" y="314"/>
                    <a:pt x="576" y="288"/>
                  </a:cubicBezTo>
                  <a:cubicBezTo>
                    <a:pt x="549" y="261"/>
                    <a:pt x="535" y="234"/>
                    <a:pt x="509" y="221"/>
                  </a:cubicBezTo>
                  <a:cubicBezTo>
                    <a:pt x="496" y="207"/>
                    <a:pt x="482" y="194"/>
                    <a:pt x="482" y="181"/>
                  </a:cubicBezTo>
                  <a:lnTo>
                    <a:pt x="469" y="168"/>
                  </a:lnTo>
                  <a:cubicBezTo>
                    <a:pt x="455" y="154"/>
                    <a:pt x="442" y="127"/>
                    <a:pt x="428" y="114"/>
                  </a:cubicBezTo>
                  <a:cubicBezTo>
                    <a:pt x="384" y="48"/>
                    <a:pt x="314" y="0"/>
                    <a:pt x="237"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Image result for data visualization" id="1817" name="Google Shape;1817;p15"/>
          <p:cNvPicPr preferRelativeResize="0"/>
          <p:nvPr/>
        </p:nvPicPr>
        <p:blipFill>
          <a:blip r:embed="rId3">
            <a:alphaModFix/>
          </a:blip>
          <a:stretch>
            <a:fillRect/>
          </a:stretch>
        </p:blipFill>
        <p:spPr>
          <a:xfrm>
            <a:off x="1624250" y="269475"/>
            <a:ext cx="3304950" cy="360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gbea6784bf4_0_0"/>
          <p:cNvSpPr txBox="1"/>
          <p:nvPr/>
        </p:nvSpPr>
        <p:spPr>
          <a:xfrm>
            <a:off x="785125" y="809400"/>
            <a:ext cx="7704000" cy="35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Abel"/>
                <a:ea typeface="Abel"/>
                <a:cs typeface="Abel"/>
                <a:sym typeface="Abel"/>
              </a:rPr>
              <a:t>A web page will be developed using React js which will show a detailed view about the graphs.</a:t>
            </a:r>
            <a:endParaRPr sz="2300">
              <a:latin typeface="Abel"/>
              <a:ea typeface="Abel"/>
              <a:cs typeface="Abel"/>
              <a:sym typeface="Abel"/>
            </a:endParaRPr>
          </a:p>
          <a:p>
            <a:pPr indent="0" lvl="0" marL="0" rtl="0" algn="l">
              <a:spcBef>
                <a:spcPts val="0"/>
              </a:spcBef>
              <a:spcAft>
                <a:spcPts val="0"/>
              </a:spcAft>
              <a:buNone/>
            </a:pPr>
            <a:r>
              <a:t/>
            </a:r>
            <a:endParaRPr sz="2300">
              <a:latin typeface="Abel"/>
              <a:ea typeface="Abel"/>
              <a:cs typeface="Abel"/>
              <a:sym typeface="Abel"/>
            </a:endParaRPr>
          </a:p>
          <a:p>
            <a:pPr indent="0" lvl="0" marL="0" rtl="0" algn="l">
              <a:spcBef>
                <a:spcPts val="0"/>
              </a:spcBef>
              <a:spcAft>
                <a:spcPts val="0"/>
              </a:spcAft>
              <a:buNone/>
            </a:pPr>
            <a:r>
              <a:rPr lang="en" sz="2300">
                <a:latin typeface="Abel"/>
                <a:ea typeface="Abel"/>
                <a:cs typeface="Abel"/>
                <a:sym typeface="Abel"/>
              </a:rPr>
              <a:t>Graphs will developed using js or python chart libraries.</a:t>
            </a:r>
            <a:endParaRPr sz="2300">
              <a:latin typeface="Abel"/>
              <a:ea typeface="Abel"/>
              <a:cs typeface="Abel"/>
              <a:sym typeface="Abel"/>
            </a:endParaRPr>
          </a:p>
          <a:p>
            <a:pPr indent="0" lvl="0" marL="0" rtl="0" algn="l">
              <a:spcBef>
                <a:spcPts val="0"/>
              </a:spcBef>
              <a:spcAft>
                <a:spcPts val="0"/>
              </a:spcAft>
              <a:buNone/>
            </a:pPr>
            <a:r>
              <a:t/>
            </a:r>
            <a:endParaRPr sz="2300">
              <a:latin typeface="Abel"/>
              <a:ea typeface="Abel"/>
              <a:cs typeface="Abel"/>
              <a:sym typeface="Abel"/>
            </a:endParaRPr>
          </a:p>
          <a:p>
            <a:pPr indent="0" lvl="0" marL="0" rtl="0" algn="l">
              <a:spcBef>
                <a:spcPts val="0"/>
              </a:spcBef>
              <a:spcAft>
                <a:spcPts val="0"/>
              </a:spcAft>
              <a:buNone/>
            </a:pPr>
            <a:r>
              <a:rPr lang="en" sz="2300">
                <a:latin typeface="Abel"/>
                <a:ea typeface="Abel"/>
                <a:cs typeface="Abel"/>
                <a:sym typeface="Abel"/>
              </a:rPr>
              <a:t>users or doctors will be given an option to download the worked out data visualization graphs and documents.</a:t>
            </a:r>
            <a:endParaRPr sz="2300">
              <a:latin typeface="Abel"/>
              <a:ea typeface="Abel"/>
              <a:cs typeface="Abel"/>
              <a:sym typeface="Abel"/>
            </a:endParaRPr>
          </a:p>
          <a:p>
            <a:pPr indent="0" lvl="0" marL="0" rtl="0" algn="l">
              <a:spcBef>
                <a:spcPts val="0"/>
              </a:spcBef>
              <a:spcAft>
                <a:spcPts val="0"/>
              </a:spcAft>
              <a:buNone/>
            </a:pPr>
            <a:r>
              <a:t/>
            </a:r>
            <a:endParaRPr>
              <a:latin typeface="Abel"/>
              <a:ea typeface="Abel"/>
              <a:cs typeface="Abel"/>
              <a:sym typeface="Abel"/>
            </a:endParaRPr>
          </a:p>
          <a:p>
            <a:pPr indent="0" lvl="0" marL="0" rtl="0" algn="l">
              <a:spcBef>
                <a:spcPts val="0"/>
              </a:spcBef>
              <a:spcAft>
                <a:spcPts val="0"/>
              </a:spcAft>
              <a:buNone/>
            </a:pPr>
            <a:r>
              <a:t/>
            </a:r>
            <a:endParaRPr>
              <a:latin typeface="Abel"/>
              <a:ea typeface="Abel"/>
              <a:cs typeface="Abel"/>
              <a:sym typeface="Abel"/>
            </a:endParaRPr>
          </a:p>
          <a:p>
            <a:pPr indent="0" lvl="0" marL="0" rtl="0" algn="l">
              <a:spcBef>
                <a:spcPts val="0"/>
              </a:spcBef>
              <a:spcAft>
                <a:spcPts val="0"/>
              </a:spcAft>
              <a:buNone/>
            </a:pPr>
            <a:r>
              <a:t/>
            </a:r>
            <a:endParaRPr>
              <a:latin typeface="Abel"/>
              <a:ea typeface="Abel"/>
              <a:cs typeface="Abel"/>
              <a:sym typeface="Abel"/>
            </a:endParaRPr>
          </a:p>
          <a:p>
            <a:pPr indent="0" lvl="0" marL="0" rtl="0" algn="l">
              <a:spcBef>
                <a:spcPts val="0"/>
              </a:spcBef>
              <a:spcAft>
                <a:spcPts val="0"/>
              </a:spcAft>
              <a:buNone/>
            </a:pPr>
            <a:r>
              <a:t/>
            </a:r>
            <a:endParaRPr>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16"/>
          <p:cNvSpPr txBox="1"/>
          <p:nvPr>
            <p:ph type="title"/>
          </p:nvPr>
        </p:nvSpPr>
        <p:spPr>
          <a:xfrm>
            <a:off x="1115250" y="2582613"/>
            <a:ext cx="234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FEATURES</a:t>
            </a:r>
            <a:endParaRPr/>
          </a:p>
        </p:txBody>
      </p:sp>
      <p:sp>
        <p:nvSpPr>
          <p:cNvPr id="1828" name="Google Shape;1828;p16"/>
          <p:cNvSpPr txBox="1"/>
          <p:nvPr>
            <p:ph idx="2" type="title"/>
          </p:nvPr>
        </p:nvSpPr>
        <p:spPr>
          <a:xfrm>
            <a:off x="1115250" y="1023063"/>
            <a:ext cx="2340600" cy="196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a:t>04</a:t>
            </a:r>
            <a:endParaRPr/>
          </a:p>
        </p:txBody>
      </p:sp>
      <p:sp>
        <p:nvSpPr>
          <p:cNvPr id="1829" name="Google Shape;1829;p16"/>
          <p:cNvSpPr txBox="1"/>
          <p:nvPr>
            <p:ph idx="1" type="subTitle"/>
          </p:nvPr>
        </p:nvSpPr>
        <p:spPr>
          <a:xfrm>
            <a:off x="1115250" y="3380338"/>
            <a:ext cx="2340600" cy="74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You can enter a subtitle here if you need it</a:t>
            </a:r>
            <a:endParaRPr/>
          </a:p>
        </p:txBody>
      </p:sp>
      <p:grpSp>
        <p:nvGrpSpPr>
          <p:cNvPr id="1830" name="Google Shape;1830;p16"/>
          <p:cNvGrpSpPr/>
          <p:nvPr/>
        </p:nvGrpSpPr>
        <p:grpSpPr>
          <a:xfrm>
            <a:off x="4626618" y="1583222"/>
            <a:ext cx="3797370" cy="2736835"/>
            <a:chOff x="1174800" y="275900"/>
            <a:chExt cx="1329425" cy="958175"/>
          </a:xfrm>
        </p:grpSpPr>
        <p:sp>
          <p:nvSpPr>
            <p:cNvPr id="1831" name="Google Shape;1831;p16"/>
            <p:cNvSpPr/>
            <p:nvPr/>
          </p:nvSpPr>
          <p:spPr>
            <a:xfrm>
              <a:off x="1365525" y="275900"/>
              <a:ext cx="957900" cy="958175"/>
            </a:xfrm>
            <a:custGeom>
              <a:rect b="b" l="l" r="r" t="t"/>
              <a:pathLst>
                <a:path extrusionOk="0" h="38327" w="38316">
                  <a:moveTo>
                    <a:pt x="19158" y="1"/>
                  </a:moveTo>
                  <a:cubicBezTo>
                    <a:pt x="29732" y="1"/>
                    <a:pt x="38316" y="8585"/>
                    <a:pt x="38316" y="19169"/>
                  </a:cubicBezTo>
                  <a:cubicBezTo>
                    <a:pt x="38316" y="29742"/>
                    <a:pt x="29732" y="38327"/>
                    <a:pt x="19158" y="38327"/>
                  </a:cubicBezTo>
                  <a:cubicBezTo>
                    <a:pt x="8585" y="38327"/>
                    <a:pt x="0" y="29742"/>
                    <a:pt x="0" y="19169"/>
                  </a:cubicBezTo>
                  <a:cubicBezTo>
                    <a:pt x="0" y="8585"/>
                    <a:pt x="8585" y="1"/>
                    <a:pt x="19158"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6"/>
            <p:cNvSpPr/>
            <p:nvPr/>
          </p:nvSpPr>
          <p:spPr>
            <a:xfrm>
              <a:off x="1975525" y="391800"/>
              <a:ext cx="347900" cy="737575"/>
            </a:xfrm>
            <a:custGeom>
              <a:rect b="b" l="l" r="r" t="t"/>
              <a:pathLst>
                <a:path extrusionOk="0" h="29503" w="13916">
                  <a:moveTo>
                    <a:pt x="7242" y="0"/>
                  </a:moveTo>
                  <a:cubicBezTo>
                    <a:pt x="5779" y="1582"/>
                    <a:pt x="6366" y="3163"/>
                    <a:pt x="5113" y="4874"/>
                  </a:cubicBezTo>
                  <a:cubicBezTo>
                    <a:pt x="4774" y="5341"/>
                    <a:pt x="4338" y="5492"/>
                    <a:pt x="3862" y="5492"/>
                  </a:cubicBezTo>
                  <a:cubicBezTo>
                    <a:pt x="2984" y="5492"/>
                    <a:pt x="1971" y="4976"/>
                    <a:pt x="1187" y="4976"/>
                  </a:cubicBezTo>
                  <a:cubicBezTo>
                    <a:pt x="839" y="4976"/>
                    <a:pt x="535" y="5078"/>
                    <a:pt x="308" y="5372"/>
                  </a:cubicBezTo>
                  <a:cubicBezTo>
                    <a:pt x="0" y="5760"/>
                    <a:pt x="30" y="6227"/>
                    <a:pt x="140" y="6675"/>
                  </a:cubicBezTo>
                  <a:cubicBezTo>
                    <a:pt x="328" y="7500"/>
                    <a:pt x="717" y="8296"/>
                    <a:pt x="1512" y="8684"/>
                  </a:cubicBezTo>
                  <a:cubicBezTo>
                    <a:pt x="2069" y="8952"/>
                    <a:pt x="3084" y="8972"/>
                    <a:pt x="3432" y="9540"/>
                  </a:cubicBezTo>
                  <a:cubicBezTo>
                    <a:pt x="3949" y="10365"/>
                    <a:pt x="2646" y="10942"/>
                    <a:pt x="2288" y="11399"/>
                  </a:cubicBezTo>
                  <a:cubicBezTo>
                    <a:pt x="1900" y="11897"/>
                    <a:pt x="2209" y="12533"/>
                    <a:pt x="2467" y="13021"/>
                  </a:cubicBezTo>
                  <a:cubicBezTo>
                    <a:pt x="3491" y="14911"/>
                    <a:pt x="4506" y="14434"/>
                    <a:pt x="5978" y="15478"/>
                  </a:cubicBezTo>
                  <a:cubicBezTo>
                    <a:pt x="6456" y="15826"/>
                    <a:pt x="6515" y="16403"/>
                    <a:pt x="6864" y="16861"/>
                  </a:cubicBezTo>
                  <a:cubicBezTo>
                    <a:pt x="7212" y="17308"/>
                    <a:pt x="7739" y="17736"/>
                    <a:pt x="7839" y="18322"/>
                  </a:cubicBezTo>
                  <a:cubicBezTo>
                    <a:pt x="8097" y="19775"/>
                    <a:pt x="4059" y="20352"/>
                    <a:pt x="3571" y="21107"/>
                  </a:cubicBezTo>
                  <a:cubicBezTo>
                    <a:pt x="2089" y="23415"/>
                    <a:pt x="5093" y="27394"/>
                    <a:pt x="6705" y="29503"/>
                  </a:cubicBezTo>
                  <a:cubicBezTo>
                    <a:pt x="11101" y="25992"/>
                    <a:pt x="13916" y="20581"/>
                    <a:pt x="13916" y="14533"/>
                  </a:cubicBezTo>
                  <a:cubicBezTo>
                    <a:pt x="13916" y="8724"/>
                    <a:pt x="11330" y="3512"/>
                    <a:pt x="7242"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6"/>
            <p:cNvSpPr/>
            <p:nvPr/>
          </p:nvSpPr>
          <p:spPr>
            <a:xfrm>
              <a:off x="1365525" y="278150"/>
              <a:ext cx="523725" cy="908675"/>
            </a:xfrm>
            <a:custGeom>
              <a:rect b="b" l="l" r="r" t="t"/>
              <a:pathLst>
                <a:path extrusionOk="0" h="36347" w="20949">
                  <a:moveTo>
                    <a:pt x="17288" y="1"/>
                  </a:moveTo>
                  <a:cubicBezTo>
                    <a:pt x="7590" y="945"/>
                    <a:pt x="0" y="9132"/>
                    <a:pt x="0" y="19079"/>
                  </a:cubicBezTo>
                  <a:cubicBezTo>
                    <a:pt x="0" y="26678"/>
                    <a:pt x="4437" y="33243"/>
                    <a:pt x="10853" y="36347"/>
                  </a:cubicBezTo>
                  <a:cubicBezTo>
                    <a:pt x="10962" y="36287"/>
                    <a:pt x="11061" y="36227"/>
                    <a:pt x="11151" y="36168"/>
                  </a:cubicBezTo>
                  <a:cubicBezTo>
                    <a:pt x="12245" y="35441"/>
                    <a:pt x="13011" y="34039"/>
                    <a:pt x="14025" y="33173"/>
                  </a:cubicBezTo>
                  <a:cubicBezTo>
                    <a:pt x="15577" y="31840"/>
                    <a:pt x="17706" y="30339"/>
                    <a:pt x="18143" y="28180"/>
                  </a:cubicBezTo>
                  <a:cubicBezTo>
                    <a:pt x="18362" y="27086"/>
                    <a:pt x="17597" y="26479"/>
                    <a:pt x="17348" y="25525"/>
                  </a:cubicBezTo>
                  <a:cubicBezTo>
                    <a:pt x="17179" y="24858"/>
                    <a:pt x="17447" y="24122"/>
                    <a:pt x="17228" y="23465"/>
                  </a:cubicBezTo>
                  <a:cubicBezTo>
                    <a:pt x="16850" y="22291"/>
                    <a:pt x="14264" y="21814"/>
                    <a:pt x="13250" y="21705"/>
                  </a:cubicBezTo>
                  <a:cubicBezTo>
                    <a:pt x="12743" y="21655"/>
                    <a:pt x="11708" y="21546"/>
                    <a:pt x="11828" y="20810"/>
                  </a:cubicBezTo>
                  <a:cubicBezTo>
                    <a:pt x="12106" y="19119"/>
                    <a:pt x="13996" y="16831"/>
                    <a:pt x="15588" y="16194"/>
                  </a:cubicBezTo>
                  <a:cubicBezTo>
                    <a:pt x="16950" y="15647"/>
                    <a:pt x="18860" y="15647"/>
                    <a:pt x="19805" y="14334"/>
                  </a:cubicBezTo>
                  <a:cubicBezTo>
                    <a:pt x="20948" y="12742"/>
                    <a:pt x="17865" y="12415"/>
                    <a:pt x="17796" y="11141"/>
                  </a:cubicBezTo>
                  <a:cubicBezTo>
                    <a:pt x="17646" y="8445"/>
                    <a:pt x="19675" y="6884"/>
                    <a:pt x="19735" y="4805"/>
                  </a:cubicBezTo>
                  <a:cubicBezTo>
                    <a:pt x="19785" y="3392"/>
                    <a:pt x="18452" y="1592"/>
                    <a:pt x="172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6"/>
            <p:cNvSpPr/>
            <p:nvPr/>
          </p:nvSpPr>
          <p:spPr>
            <a:xfrm>
              <a:off x="1404075" y="949075"/>
              <a:ext cx="200200" cy="94525"/>
            </a:xfrm>
            <a:custGeom>
              <a:rect b="b" l="l" r="r" t="t"/>
              <a:pathLst>
                <a:path extrusionOk="0" h="3781" w="8008">
                  <a:moveTo>
                    <a:pt x="1453" y="3303"/>
                  </a:moveTo>
                  <a:cubicBezTo>
                    <a:pt x="1303" y="2965"/>
                    <a:pt x="1204" y="2576"/>
                    <a:pt x="1134" y="2218"/>
                  </a:cubicBezTo>
                  <a:cubicBezTo>
                    <a:pt x="1115" y="2089"/>
                    <a:pt x="1075" y="1851"/>
                    <a:pt x="1204" y="1761"/>
                  </a:cubicBezTo>
                  <a:cubicBezTo>
                    <a:pt x="1493" y="1562"/>
                    <a:pt x="1860" y="2139"/>
                    <a:pt x="1980" y="2318"/>
                  </a:cubicBezTo>
                  <a:cubicBezTo>
                    <a:pt x="2030" y="2377"/>
                    <a:pt x="2070" y="2448"/>
                    <a:pt x="2109" y="2507"/>
                  </a:cubicBezTo>
                  <a:lnTo>
                    <a:pt x="2159" y="2587"/>
                  </a:lnTo>
                  <a:cubicBezTo>
                    <a:pt x="2179" y="2576"/>
                    <a:pt x="2198" y="2457"/>
                    <a:pt x="2198" y="2437"/>
                  </a:cubicBezTo>
                  <a:cubicBezTo>
                    <a:pt x="2229" y="2268"/>
                    <a:pt x="2238" y="2099"/>
                    <a:pt x="2258" y="1920"/>
                  </a:cubicBezTo>
                  <a:cubicBezTo>
                    <a:pt x="2308" y="1403"/>
                    <a:pt x="2328" y="826"/>
                    <a:pt x="2627" y="379"/>
                  </a:cubicBezTo>
                  <a:cubicBezTo>
                    <a:pt x="2755" y="189"/>
                    <a:pt x="2965" y="1"/>
                    <a:pt x="3213" y="20"/>
                  </a:cubicBezTo>
                  <a:cubicBezTo>
                    <a:pt x="3412" y="30"/>
                    <a:pt x="3581" y="229"/>
                    <a:pt x="3681" y="379"/>
                  </a:cubicBezTo>
                  <a:cubicBezTo>
                    <a:pt x="3959" y="816"/>
                    <a:pt x="4088" y="1333"/>
                    <a:pt x="4188" y="1820"/>
                  </a:cubicBezTo>
                  <a:cubicBezTo>
                    <a:pt x="4198" y="1900"/>
                    <a:pt x="4208" y="2308"/>
                    <a:pt x="4287" y="2388"/>
                  </a:cubicBezTo>
                  <a:cubicBezTo>
                    <a:pt x="4298" y="2388"/>
                    <a:pt x="4357" y="2328"/>
                    <a:pt x="4357" y="2318"/>
                  </a:cubicBezTo>
                  <a:cubicBezTo>
                    <a:pt x="4437" y="2218"/>
                    <a:pt x="4486" y="2099"/>
                    <a:pt x="4546" y="1990"/>
                  </a:cubicBezTo>
                  <a:cubicBezTo>
                    <a:pt x="4656" y="1781"/>
                    <a:pt x="4974" y="1075"/>
                    <a:pt x="5332" y="1214"/>
                  </a:cubicBezTo>
                  <a:cubicBezTo>
                    <a:pt x="5710" y="1353"/>
                    <a:pt x="5710" y="1980"/>
                    <a:pt x="5730" y="2298"/>
                  </a:cubicBezTo>
                  <a:cubicBezTo>
                    <a:pt x="5739" y="2368"/>
                    <a:pt x="5720" y="2676"/>
                    <a:pt x="5779" y="2716"/>
                  </a:cubicBezTo>
                  <a:cubicBezTo>
                    <a:pt x="5799" y="2736"/>
                    <a:pt x="5938" y="2587"/>
                    <a:pt x="5949" y="2567"/>
                  </a:cubicBezTo>
                  <a:cubicBezTo>
                    <a:pt x="6068" y="2448"/>
                    <a:pt x="6257" y="2268"/>
                    <a:pt x="6446" y="2338"/>
                  </a:cubicBezTo>
                  <a:cubicBezTo>
                    <a:pt x="6714" y="2428"/>
                    <a:pt x="6784" y="2855"/>
                    <a:pt x="6814" y="3104"/>
                  </a:cubicBezTo>
                  <a:cubicBezTo>
                    <a:pt x="6834" y="3203"/>
                    <a:pt x="6824" y="3372"/>
                    <a:pt x="6913" y="3452"/>
                  </a:cubicBezTo>
                  <a:cubicBezTo>
                    <a:pt x="7092" y="3621"/>
                    <a:pt x="7421" y="3641"/>
                    <a:pt x="7649" y="3690"/>
                  </a:cubicBezTo>
                  <a:cubicBezTo>
                    <a:pt x="7729" y="3710"/>
                    <a:pt x="7808" y="3721"/>
                    <a:pt x="7878" y="3741"/>
                  </a:cubicBezTo>
                  <a:cubicBezTo>
                    <a:pt x="7918" y="3741"/>
                    <a:pt x="8007" y="3750"/>
                    <a:pt x="7998" y="3750"/>
                  </a:cubicBezTo>
                  <a:cubicBezTo>
                    <a:pt x="7968" y="3770"/>
                    <a:pt x="7620" y="3780"/>
                    <a:pt x="7580" y="3780"/>
                  </a:cubicBezTo>
                  <a:cubicBezTo>
                    <a:pt x="7470" y="3770"/>
                    <a:pt x="7371" y="3780"/>
                    <a:pt x="7262" y="3780"/>
                  </a:cubicBezTo>
                  <a:cubicBezTo>
                    <a:pt x="7083" y="3780"/>
                    <a:pt x="6784" y="3760"/>
                    <a:pt x="6784" y="3760"/>
                  </a:cubicBezTo>
                  <a:cubicBezTo>
                    <a:pt x="5630" y="3770"/>
                    <a:pt x="4486" y="3710"/>
                    <a:pt x="3343" y="3690"/>
                  </a:cubicBezTo>
                  <a:cubicBezTo>
                    <a:pt x="2994" y="3690"/>
                    <a:pt x="2646" y="3701"/>
                    <a:pt x="2298" y="3690"/>
                  </a:cubicBezTo>
                  <a:cubicBezTo>
                    <a:pt x="2189" y="3690"/>
                    <a:pt x="2070" y="3710"/>
                    <a:pt x="1920" y="3690"/>
                  </a:cubicBezTo>
                  <a:cubicBezTo>
                    <a:pt x="1781" y="3681"/>
                    <a:pt x="1661" y="3690"/>
                    <a:pt x="1532" y="3681"/>
                  </a:cubicBezTo>
                  <a:cubicBezTo>
                    <a:pt x="1244" y="3661"/>
                    <a:pt x="955" y="3661"/>
                    <a:pt x="677" y="3651"/>
                  </a:cubicBezTo>
                  <a:cubicBezTo>
                    <a:pt x="527" y="3641"/>
                    <a:pt x="379" y="3641"/>
                    <a:pt x="229" y="3631"/>
                  </a:cubicBezTo>
                  <a:cubicBezTo>
                    <a:pt x="180" y="3631"/>
                    <a:pt x="129" y="3631"/>
                    <a:pt x="80" y="3621"/>
                  </a:cubicBezTo>
                  <a:cubicBezTo>
                    <a:pt x="60" y="3621"/>
                    <a:pt x="1" y="3631"/>
                    <a:pt x="20" y="3621"/>
                  </a:cubicBezTo>
                  <a:cubicBezTo>
                    <a:pt x="199" y="3511"/>
                    <a:pt x="478" y="3492"/>
                    <a:pt x="677" y="3442"/>
                  </a:cubicBezTo>
                  <a:cubicBezTo>
                    <a:pt x="936" y="3392"/>
                    <a:pt x="1194" y="3343"/>
                    <a:pt x="1453" y="3303"/>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6"/>
            <p:cNvSpPr/>
            <p:nvPr/>
          </p:nvSpPr>
          <p:spPr>
            <a:xfrm>
              <a:off x="1872825" y="418900"/>
              <a:ext cx="298675" cy="141025"/>
            </a:xfrm>
            <a:custGeom>
              <a:rect b="b" l="l" r="r" t="t"/>
              <a:pathLst>
                <a:path extrusionOk="0" h="5641" w="11947">
                  <a:moveTo>
                    <a:pt x="2168" y="4915"/>
                  </a:moveTo>
                  <a:cubicBezTo>
                    <a:pt x="1940" y="4417"/>
                    <a:pt x="1790" y="3840"/>
                    <a:pt x="1691" y="3303"/>
                  </a:cubicBezTo>
                  <a:cubicBezTo>
                    <a:pt x="1662" y="3104"/>
                    <a:pt x="1602" y="2756"/>
                    <a:pt x="1790" y="2616"/>
                  </a:cubicBezTo>
                  <a:cubicBezTo>
                    <a:pt x="2219" y="2328"/>
                    <a:pt x="2765" y="3193"/>
                    <a:pt x="2955" y="3452"/>
                  </a:cubicBezTo>
                  <a:cubicBezTo>
                    <a:pt x="3024" y="3542"/>
                    <a:pt x="3084" y="3641"/>
                    <a:pt x="3143" y="3741"/>
                  </a:cubicBezTo>
                  <a:lnTo>
                    <a:pt x="3213" y="3860"/>
                  </a:lnTo>
                  <a:cubicBezTo>
                    <a:pt x="3253" y="3840"/>
                    <a:pt x="3273" y="3661"/>
                    <a:pt x="3273" y="3631"/>
                  </a:cubicBezTo>
                  <a:cubicBezTo>
                    <a:pt x="3313" y="3383"/>
                    <a:pt x="3342" y="3124"/>
                    <a:pt x="3362" y="2865"/>
                  </a:cubicBezTo>
                  <a:cubicBezTo>
                    <a:pt x="3432" y="2090"/>
                    <a:pt x="3462" y="1224"/>
                    <a:pt x="3910" y="567"/>
                  </a:cubicBezTo>
                  <a:cubicBezTo>
                    <a:pt x="4098" y="289"/>
                    <a:pt x="4416" y="1"/>
                    <a:pt x="4785" y="21"/>
                  </a:cubicBezTo>
                  <a:cubicBezTo>
                    <a:pt x="5083" y="41"/>
                    <a:pt x="5342" y="329"/>
                    <a:pt x="5491" y="567"/>
                  </a:cubicBezTo>
                  <a:cubicBezTo>
                    <a:pt x="5908" y="1204"/>
                    <a:pt x="6087" y="1980"/>
                    <a:pt x="6237" y="2716"/>
                  </a:cubicBezTo>
                  <a:cubicBezTo>
                    <a:pt x="6257" y="2826"/>
                    <a:pt x="6267" y="3442"/>
                    <a:pt x="6396" y="3551"/>
                  </a:cubicBezTo>
                  <a:cubicBezTo>
                    <a:pt x="6406" y="3562"/>
                    <a:pt x="6496" y="3462"/>
                    <a:pt x="6496" y="3452"/>
                  </a:cubicBezTo>
                  <a:cubicBezTo>
                    <a:pt x="6605" y="3303"/>
                    <a:pt x="6684" y="3134"/>
                    <a:pt x="6774" y="2975"/>
                  </a:cubicBezTo>
                  <a:cubicBezTo>
                    <a:pt x="6943" y="2647"/>
                    <a:pt x="7420" y="1602"/>
                    <a:pt x="7957" y="1811"/>
                  </a:cubicBezTo>
                  <a:cubicBezTo>
                    <a:pt x="8505" y="2020"/>
                    <a:pt x="8505" y="2945"/>
                    <a:pt x="8545" y="3432"/>
                  </a:cubicBezTo>
                  <a:cubicBezTo>
                    <a:pt x="8554" y="3522"/>
                    <a:pt x="8525" y="3989"/>
                    <a:pt x="8614" y="4049"/>
                  </a:cubicBezTo>
                  <a:cubicBezTo>
                    <a:pt x="8644" y="4079"/>
                    <a:pt x="8853" y="3850"/>
                    <a:pt x="8873" y="3830"/>
                  </a:cubicBezTo>
                  <a:cubicBezTo>
                    <a:pt x="9052" y="3641"/>
                    <a:pt x="9321" y="3383"/>
                    <a:pt x="9609" y="3472"/>
                  </a:cubicBezTo>
                  <a:cubicBezTo>
                    <a:pt x="10017" y="3611"/>
                    <a:pt x="10116" y="4258"/>
                    <a:pt x="10166" y="4616"/>
                  </a:cubicBezTo>
                  <a:cubicBezTo>
                    <a:pt x="10186" y="4775"/>
                    <a:pt x="10176" y="5034"/>
                    <a:pt x="10305" y="5153"/>
                  </a:cubicBezTo>
                  <a:cubicBezTo>
                    <a:pt x="10574" y="5392"/>
                    <a:pt x="11061" y="5432"/>
                    <a:pt x="11399" y="5501"/>
                  </a:cubicBezTo>
                  <a:cubicBezTo>
                    <a:pt x="11518" y="5521"/>
                    <a:pt x="11638" y="5551"/>
                    <a:pt x="11748" y="5571"/>
                  </a:cubicBezTo>
                  <a:cubicBezTo>
                    <a:pt x="11807" y="5571"/>
                    <a:pt x="11947" y="5591"/>
                    <a:pt x="11927" y="5591"/>
                  </a:cubicBezTo>
                  <a:cubicBezTo>
                    <a:pt x="11877" y="5620"/>
                    <a:pt x="11370" y="5631"/>
                    <a:pt x="11300" y="5631"/>
                  </a:cubicBezTo>
                  <a:cubicBezTo>
                    <a:pt x="11140" y="5620"/>
                    <a:pt x="10992" y="5640"/>
                    <a:pt x="10833" y="5640"/>
                  </a:cubicBezTo>
                  <a:cubicBezTo>
                    <a:pt x="10554" y="5631"/>
                    <a:pt x="10106" y="5611"/>
                    <a:pt x="10106" y="5611"/>
                  </a:cubicBezTo>
                  <a:cubicBezTo>
                    <a:pt x="8395" y="5620"/>
                    <a:pt x="6695" y="5531"/>
                    <a:pt x="4984" y="5501"/>
                  </a:cubicBezTo>
                  <a:cubicBezTo>
                    <a:pt x="4467" y="5501"/>
                    <a:pt x="3939" y="5511"/>
                    <a:pt x="3422" y="5501"/>
                  </a:cubicBezTo>
                  <a:cubicBezTo>
                    <a:pt x="3263" y="5501"/>
                    <a:pt x="3084" y="5521"/>
                    <a:pt x="2855" y="5501"/>
                  </a:cubicBezTo>
                  <a:cubicBezTo>
                    <a:pt x="2656" y="5491"/>
                    <a:pt x="2467" y="5501"/>
                    <a:pt x="2278" y="5491"/>
                  </a:cubicBezTo>
                  <a:cubicBezTo>
                    <a:pt x="1850" y="5461"/>
                    <a:pt x="1423" y="5452"/>
                    <a:pt x="995" y="5441"/>
                  </a:cubicBezTo>
                  <a:cubicBezTo>
                    <a:pt x="786" y="5432"/>
                    <a:pt x="567" y="5432"/>
                    <a:pt x="349" y="5412"/>
                  </a:cubicBezTo>
                  <a:cubicBezTo>
                    <a:pt x="269" y="5412"/>
                    <a:pt x="199" y="5402"/>
                    <a:pt x="119" y="5402"/>
                  </a:cubicBezTo>
                  <a:cubicBezTo>
                    <a:pt x="90" y="5392"/>
                    <a:pt x="0" y="5412"/>
                    <a:pt x="30" y="5392"/>
                  </a:cubicBezTo>
                  <a:cubicBezTo>
                    <a:pt x="289" y="5233"/>
                    <a:pt x="707" y="5203"/>
                    <a:pt x="1005" y="5133"/>
                  </a:cubicBezTo>
                  <a:cubicBezTo>
                    <a:pt x="1393" y="5054"/>
                    <a:pt x="1781" y="4984"/>
                    <a:pt x="2168" y="4915"/>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6"/>
            <p:cNvSpPr/>
            <p:nvPr/>
          </p:nvSpPr>
          <p:spPr>
            <a:xfrm>
              <a:off x="1580375" y="660125"/>
              <a:ext cx="98250" cy="60425"/>
            </a:xfrm>
            <a:custGeom>
              <a:rect b="b" l="l" r="r" t="t"/>
              <a:pathLst>
                <a:path extrusionOk="0" h="2417" w="3930">
                  <a:moveTo>
                    <a:pt x="11" y="2417"/>
                  </a:moveTo>
                  <a:cubicBezTo>
                    <a:pt x="0" y="2337"/>
                    <a:pt x="0" y="2258"/>
                    <a:pt x="0" y="2178"/>
                  </a:cubicBezTo>
                  <a:cubicBezTo>
                    <a:pt x="0" y="975"/>
                    <a:pt x="876" y="0"/>
                    <a:pt x="1960" y="0"/>
                  </a:cubicBezTo>
                  <a:cubicBezTo>
                    <a:pt x="3044" y="0"/>
                    <a:pt x="3930" y="975"/>
                    <a:pt x="3930" y="2178"/>
                  </a:cubicBezTo>
                  <a:cubicBezTo>
                    <a:pt x="3930" y="2258"/>
                    <a:pt x="3920" y="2337"/>
                    <a:pt x="3910" y="2417"/>
                  </a:cubicBezTo>
                  <a:lnTo>
                    <a:pt x="3223" y="2417"/>
                  </a:lnTo>
                  <a:cubicBezTo>
                    <a:pt x="3234" y="2337"/>
                    <a:pt x="3243" y="2258"/>
                    <a:pt x="3243" y="2178"/>
                  </a:cubicBezTo>
                  <a:cubicBezTo>
                    <a:pt x="3243" y="1393"/>
                    <a:pt x="2666" y="756"/>
                    <a:pt x="1960" y="756"/>
                  </a:cubicBezTo>
                  <a:cubicBezTo>
                    <a:pt x="1254" y="756"/>
                    <a:pt x="687" y="1393"/>
                    <a:pt x="687" y="2178"/>
                  </a:cubicBezTo>
                  <a:cubicBezTo>
                    <a:pt x="687" y="2258"/>
                    <a:pt x="687" y="2337"/>
                    <a:pt x="697" y="2417"/>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6"/>
            <p:cNvSpPr/>
            <p:nvPr/>
          </p:nvSpPr>
          <p:spPr>
            <a:xfrm>
              <a:off x="1832025" y="660125"/>
              <a:ext cx="98275" cy="60425"/>
            </a:xfrm>
            <a:custGeom>
              <a:rect b="b" l="l" r="r" t="t"/>
              <a:pathLst>
                <a:path extrusionOk="0" h="2417" w="3931">
                  <a:moveTo>
                    <a:pt x="11" y="2417"/>
                  </a:moveTo>
                  <a:cubicBezTo>
                    <a:pt x="1" y="2337"/>
                    <a:pt x="1" y="2258"/>
                    <a:pt x="1" y="2178"/>
                  </a:cubicBezTo>
                  <a:cubicBezTo>
                    <a:pt x="1" y="975"/>
                    <a:pt x="876" y="0"/>
                    <a:pt x="1961" y="0"/>
                  </a:cubicBezTo>
                  <a:cubicBezTo>
                    <a:pt x="3044" y="0"/>
                    <a:pt x="3930" y="975"/>
                    <a:pt x="3930" y="2178"/>
                  </a:cubicBezTo>
                  <a:cubicBezTo>
                    <a:pt x="3930" y="2258"/>
                    <a:pt x="3920" y="2337"/>
                    <a:pt x="3910" y="2417"/>
                  </a:cubicBezTo>
                  <a:lnTo>
                    <a:pt x="3224" y="2417"/>
                  </a:lnTo>
                  <a:cubicBezTo>
                    <a:pt x="3234" y="2337"/>
                    <a:pt x="3243" y="2258"/>
                    <a:pt x="3243" y="2178"/>
                  </a:cubicBezTo>
                  <a:cubicBezTo>
                    <a:pt x="3243" y="1393"/>
                    <a:pt x="2666" y="756"/>
                    <a:pt x="1961" y="756"/>
                  </a:cubicBezTo>
                  <a:cubicBezTo>
                    <a:pt x="1254" y="756"/>
                    <a:pt x="677" y="1393"/>
                    <a:pt x="677" y="2178"/>
                  </a:cubicBezTo>
                  <a:cubicBezTo>
                    <a:pt x="677" y="2258"/>
                    <a:pt x="687" y="2337"/>
                    <a:pt x="697" y="2417"/>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6"/>
            <p:cNvSpPr/>
            <p:nvPr/>
          </p:nvSpPr>
          <p:spPr>
            <a:xfrm>
              <a:off x="1726350" y="714325"/>
              <a:ext cx="58450" cy="39825"/>
            </a:xfrm>
            <a:custGeom>
              <a:rect b="b" l="l" r="r" t="t"/>
              <a:pathLst>
                <a:path extrusionOk="0" h="1593" w="2338">
                  <a:moveTo>
                    <a:pt x="2288" y="169"/>
                  </a:moveTo>
                  <a:cubicBezTo>
                    <a:pt x="2338" y="866"/>
                    <a:pt x="1751" y="1592"/>
                    <a:pt x="1025" y="1482"/>
                  </a:cubicBezTo>
                  <a:cubicBezTo>
                    <a:pt x="428" y="1403"/>
                    <a:pt x="1" y="786"/>
                    <a:pt x="50" y="160"/>
                  </a:cubicBezTo>
                  <a:lnTo>
                    <a:pt x="60" y="10"/>
                  </a:lnTo>
                  <a:lnTo>
                    <a:pt x="538" y="10"/>
                  </a:lnTo>
                  <a:lnTo>
                    <a:pt x="687" y="10"/>
                  </a:lnTo>
                  <a:cubicBezTo>
                    <a:pt x="687" y="21"/>
                    <a:pt x="677" y="200"/>
                    <a:pt x="677" y="209"/>
                  </a:cubicBezTo>
                  <a:cubicBezTo>
                    <a:pt x="637" y="567"/>
                    <a:pt x="1005" y="995"/>
                    <a:pt x="1393" y="766"/>
                  </a:cubicBezTo>
                  <a:cubicBezTo>
                    <a:pt x="1582" y="657"/>
                    <a:pt x="1681" y="418"/>
                    <a:pt x="1652" y="189"/>
                  </a:cubicBezTo>
                  <a:lnTo>
                    <a:pt x="1642" y="1"/>
                  </a:lnTo>
                  <a:lnTo>
                    <a:pt x="2269" y="10"/>
                  </a:lnTo>
                  <a:cubicBezTo>
                    <a:pt x="2278" y="60"/>
                    <a:pt x="2278" y="120"/>
                    <a:pt x="2288" y="169"/>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6"/>
            <p:cNvSpPr/>
            <p:nvPr/>
          </p:nvSpPr>
          <p:spPr>
            <a:xfrm>
              <a:off x="1539100" y="760575"/>
              <a:ext cx="52000" cy="51750"/>
            </a:xfrm>
            <a:custGeom>
              <a:rect b="b" l="l" r="r" t="t"/>
              <a:pathLst>
                <a:path extrusionOk="0" h="2070" w="2080">
                  <a:moveTo>
                    <a:pt x="1035" y="1"/>
                  </a:moveTo>
                  <a:cubicBezTo>
                    <a:pt x="1612" y="1"/>
                    <a:pt x="2080" y="458"/>
                    <a:pt x="2080" y="1035"/>
                  </a:cubicBezTo>
                  <a:cubicBezTo>
                    <a:pt x="2080" y="1612"/>
                    <a:pt x="1612" y="2070"/>
                    <a:pt x="1035" y="2070"/>
                  </a:cubicBezTo>
                  <a:cubicBezTo>
                    <a:pt x="468" y="2070"/>
                    <a:pt x="0" y="1612"/>
                    <a:pt x="0" y="1035"/>
                  </a:cubicBezTo>
                  <a:cubicBezTo>
                    <a:pt x="0" y="458"/>
                    <a:pt x="468" y="1"/>
                    <a:pt x="1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6"/>
            <p:cNvSpPr/>
            <p:nvPr/>
          </p:nvSpPr>
          <p:spPr>
            <a:xfrm>
              <a:off x="1923300" y="760575"/>
              <a:ext cx="52000" cy="51750"/>
            </a:xfrm>
            <a:custGeom>
              <a:rect b="b" l="l" r="r" t="t"/>
              <a:pathLst>
                <a:path extrusionOk="0" h="2070" w="2080">
                  <a:moveTo>
                    <a:pt x="1045" y="1"/>
                  </a:moveTo>
                  <a:cubicBezTo>
                    <a:pt x="1612" y="1"/>
                    <a:pt x="2079" y="458"/>
                    <a:pt x="2079" y="1035"/>
                  </a:cubicBezTo>
                  <a:cubicBezTo>
                    <a:pt x="2079" y="1612"/>
                    <a:pt x="1612" y="2070"/>
                    <a:pt x="1045" y="2070"/>
                  </a:cubicBezTo>
                  <a:cubicBezTo>
                    <a:pt x="468" y="2070"/>
                    <a:pt x="1" y="1612"/>
                    <a:pt x="1" y="1035"/>
                  </a:cubicBezTo>
                  <a:cubicBezTo>
                    <a:pt x="1" y="458"/>
                    <a:pt x="468" y="1"/>
                    <a:pt x="10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6"/>
            <p:cNvSpPr/>
            <p:nvPr/>
          </p:nvSpPr>
          <p:spPr>
            <a:xfrm>
              <a:off x="1174800" y="572325"/>
              <a:ext cx="260125" cy="280025"/>
            </a:xfrm>
            <a:custGeom>
              <a:rect b="b" l="l" r="r" t="t"/>
              <a:pathLst>
                <a:path extrusionOk="0" h="11201" w="10405">
                  <a:moveTo>
                    <a:pt x="1751" y="3373"/>
                  </a:moveTo>
                  <a:cubicBezTo>
                    <a:pt x="965" y="2995"/>
                    <a:pt x="1" y="1950"/>
                    <a:pt x="905" y="1214"/>
                  </a:cubicBezTo>
                  <a:cubicBezTo>
                    <a:pt x="1433" y="776"/>
                    <a:pt x="2189" y="1413"/>
                    <a:pt x="2537" y="1801"/>
                  </a:cubicBezTo>
                  <a:cubicBezTo>
                    <a:pt x="2656" y="1930"/>
                    <a:pt x="2775" y="2080"/>
                    <a:pt x="2885" y="2219"/>
                  </a:cubicBezTo>
                  <a:cubicBezTo>
                    <a:pt x="2925" y="2269"/>
                    <a:pt x="2965" y="2319"/>
                    <a:pt x="3004" y="2358"/>
                  </a:cubicBezTo>
                  <a:cubicBezTo>
                    <a:pt x="3024" y="2388"/>
                    <a:pt x="3064" y="2487"/>
                    <a:pt x="3084" y="2448"/>
                  </a:cubicBezTo>
                  <a:cubicBezTo>
                    <a:pt x="3124" y="2328"/>
                    <a:pt x="2934" y="2030"/>
                    <a:pt x="2895" y="1921"/>
                  </a:cubicBezTo>
                  <a:cubicBezTo>
                    <a:pt x="2766" y="1602"/>
                    <a:pt x="2627" y="1214"/>
                    <a:pt x="2636" y="866"/>
                  </a:cubicBezTo>
                  <a:cubicBezTo>
                    <a:pt x="2656" y="200"/>
                    <a:pt x="3452" y="1"/>
                    <a:pt x="3880" y="458"/>
                  </a:cubicBezTo>
                  <a:cubicBezTo>
                    <a:pt x="4238" y="847"/>
                    <a:pt x="4357" y="1404"/>
                    <a:pt x="4397" y="1921"/>
                  </a:cubicBezTo>
                  <a:cubicBezTo>
                    <a:pt x="4407" y="2060"/>
                    <a:pt x="4347" y="2498"/>
                    <a:pt x="4426" y="2617"/>
                  </a:cubicBezTo>
                  <a:cubicBezTo>
                    <a:pt x="4446" y="2646"/>
                    <a:pt x="4437" y="2557"/>
                    <a:pt x="4437" y="2527"/>
                  </a:cubicBezTo>
                  <a:cubicBezTo>
                    <a:pt x="4446" y="2487"/>
                    <a:pt x="4457" y="2467"/>
                    <a:pt x="4466" y="2418"/>
                  </a:cubicBezTo>
                  <a:cubicBezTo>
                    <a:pt x="4516" y="2279"/>
                    <a:pt x="4576" y="2149"/>
                    <a:pt x="4685" y="2050"/>
                  </a:cubicBezTo>
                  <a:cubicBezTo>
                    <a:pt x="4954" y="1782"/>
                    <a:pt x="5401" y="1811"/>
                    <a:pt x="5620" y="2120"/>
                  </a:cubicBezTo>
                  <a:cubicBezTo>
                    <a:pt x="5779" y="2348"/>
                    <a:pt x="5819" y="2646"/>
                    <a:pt x="5829" y="2915"/>
                  </a:cubicBezTo>
                  <a:cubicBezTo>
                    <a:pt x="5869" y="3741"/>
                    <a:pt x="5312" y="4467"/>
                    <a:pt x="4815" y="4875"/>
                  </a:cubicBezTo>
                  <a:lnTo>
                    <a:pt x="4815" y="4885"/>
                  </a:lnTo>
                  <a:cubicBezTo>
                    <a:pt x="5133" y="5522"/>
                    <a:pt x="5531" y="6098"/>
                    <a:pt x="5938" y="6715"/>
                  </a:cubicBezTo>
                  <a:cubicBezTo>
                    <a:pt x="6754" y="7938"/>
                    <a:pt x="7719" y="9122"/>
                    <a:pt x="9141" y="9729"/>
                  </a:cubicBezTo>
                  <a:cubicBezTo>
                    <a:pt x="9331" y="9819"/>
                    <a:pt x="9539" y="9878"/>
                    <a:pt x="9748" y="9878"/>
                  </a:cubicBezTo>
                  <a:lnTo>
                    <a:pt x="9997" y="9928"/>
                  </a:lnTo>
                  <a:lnTo>
                    <a:pt x="10206" y="10067"/>
                  </a:lnTo>
                  <a:lnTo>
                    <a:pt x="10355" y="10266"/>
                  </a:lnTo>
                  <a:lnTo>
                    <a:pt x="10405" y="10524"/>
                  </a:lnTo>
                  <a:lnTo>
                    <a:pt x="10365" y="10774"/>
                  </a:lnTo>
                  <a:cubicBezTo>
                    <a:pt x="10226" y="10982"/>
                    <a:pt x="10226" y="10982"/>
                    <a:pt x="10017" y="11132"/>
                  </a:cubicBezTo>
                  <a:lnTo>
                    <a:pt x="9768" y="11181"/>
                  </a:lnTo>
                  <a:cubicBezTo>
                    <a:pt x="8743" y="11201"/>
                    <a:pt x="7819" y="10544"/>
                    <a:pt x="7112" y="9998"/>
                  </a:cubicBezTo>
                  <a:cubicBezTo>
                    <a:pt x="5739" y="8933"/>
                    <a:pt x="4775" y="7372"/>
                    <a:pt x="3880" y="5880"/>
                  </a:cubicBezTo>
                  <a:cubicBezTo>
                    <a:pt x="3770" y="5701"/>
                    <a:pt x="3671" y="5522"/>
                    <a:pt x="3581" y="5332"/>
                  </a:cubicBezTo>
                  <a:lnTo>
                    <a:pt x="3571" y="5272"/>
                  </a:lnTo>
                  <a:cubicBezTo>
                    <a:pt x="2905" y="5362"/>
                    <a:pt x="2159" y="5044"/>
                    <a:pt x="1632" y="4706"/>
                  </a:cubicBezTo>
                  <a:cubicBezTo>
                    <a:pt x="1383" y="4547"/>
                    <a:pt x="1134" y="4357"/>
                    <a:pt x="1015" y="4079"/>
                  </a:cubicBezTo>
                  <a:cubicBezTo>
                    <a:pt x="885" y="3780"/>
                    <a:pt x="925" y="3402"/>
                    <a:pt x="1294" y="3333"/>
                  </a:cubicBezTo>
                  <a:cubicBezTo>
                    <a:pt x="1442" y="3293"/>
                    <a:pt x="1612" y="3323"/>
                    <a:pt x="1751" y="3373"/>
                  </a:cubicBezTo>
                  <a:cubicBezTo>
                    <a:pt x="1820" y="3402"/>
                    <a:pt x="1890" y="3433"/>
                    <a:pt x="1960" y="3453"/>
                  </a:cubicBezTo>
                  <a:cubicBezTo>
                    <a:pt x="1980" y="3462"/>
                    <a:pt x="1920" y="3433"/>
                    <a:pt x="1900" y="3433"/>
                  </a:cubicBezTo>
                  <a:cubicBezTo>
                    <a:pt x="1860" y="3413"/>
                    <a:pt x="1811" y="3393"/>
                    <a:pt x="1761" y="3373"/>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6"/>
            <p:cNvSpPr/>
            <p:nvPr/>
          </p:nvSpPr>
          <p:spPr>
            <a:xfrm>
              <a:off x="2244100" y="572325"/>
              <a:ext cx="260125" cy="280025"/>
            </a:xfrm>
            <a:custGeom>
              <a:rect b="b" l="l" r="r" t="t"/>
              <a:pathLst>
                <a:path extrusionOk="0" h="11201" w="10405">
                  <a:moveTo>
                    <a:pt x="8654" y="3373"/>
                  </a:moveTo>
                  <a:cubicBezTo>
                    <a:pt x="9450" y="2995"/>
                    <a:pt x="10404" y="1950"/>
                    <a:pt x="9509" y="1214"/>
                  </a:cubicBezTo>
                  <a:cubicBezTo>
                    <a:pt x="8982" y="776"/>
                    <a:pt x="8216" y="1413"/>
                    <a:pt x="7878" y="1801"/>
                  </a:cubicBezTo>
                  <a:cubicBezTo>
                    <a:pt x="7748" y="1930"/>
                    <a:pt x="7639" y="2080"/>
                    <a:pt x="7520" y="2219"/>
                  </a:cubicBezTo>
                  <a:cubicBezTo>
                    <a:pt x="7490" y="2269"/>
                    <a:pt x="7450" y="2319"/>
                    <a:pt x="7410" y="2358"/>
                  </a:cubicBezTo>
                  <a:cubicBezTo>
                    <a:pt x="7381" y="2388"/>
                    <a:pt x="7341" y="2487"/>
                    <a:pt x="7331" y="2448"/>
                  </a:cubicBezTo>
                  <a:cubicBezTo>
                    <a:pt x="7281" y="2328"/>
                    <a:pt x="7470" y="2030"/>
                    <a:pt x="7520" y="1921"/>
                  </a:cubicBezTo>
                  <a:cubicBezTo>
                    <a:pt x="7649" y="1602"/>
                    <a:pt x="7779" y="1214"/>
                    <a:pt x="7768" y="866"/>
                  </a:cubicBezTo>
                  <a:cubicBezTo>
                    <a:pt x="7748" y="200"/>
                    <a:pt x="6953" y="1"/>
                    <a:pt x="6535" y="458"/>
                  </a:cubicBezTo>
                  <a:cubicBezTo>
                    <a:pt x="6177" y="847"/>
                    <a:pt x="6048" y="1404"/>
                    <a:pt x="6018" y="1921"/>
                  </a:cubicBezTo>
                  <a:cubicBezTo>
                    <a:pt x="6008" y="2060"/>
                    <a:pt x="6068" y="2498"/>
                    <a:pt x="5978" y="2617"/>
                  </a:cubicBezTo>
                  <a:cubicBezTo>
                    <a:pt x="5968" y="2646"/>
                    <a:pt x="5978" y="2557"/>
                    <a:pt x="5968" y="2527"/>
                  </a:cubicBezTo>
                  <a:cubicBezTo>
                    <a:pt x="5958" y="2487"/>
                    <a:pt x="5958" y="2467"/>
                    <a:pt x="5938" y="2418"/>
                  </a:cubicBezTo>
                  <a:cubicBezTo>
                    <a:pt x="5898" y="2279"/>
                    <a:pt x="5829" y="2149"/>
                    <a:pt x="5719" y="2050"/>
                  </a:cubicBezTo>
                  <a:cubicBezTo>
                    <a:pt x="5451" y="1782"/>
                    <a:pt x="5003" y="1811"/>
                    <a:pt x="4784" y="2120"/>
                  </a:cubicBezTo>
                  <a:cubicBezTo>
                    <a:pt x="4635" y="2348"/>
                    <a:pt x="4596" y="2646"/>
                    <a:pt x="4576" y="2915"/>
                  </a:cubicBezTo>
                  <a:cubicBezTo>
                    <a:pt x="4545" y="3741"/>
                    <a:pt x="5102" y="4467"/>
                    <a:pt x="5590" y="4875"/>
                  </a:cubicBezTo>
                  <a:lnTo>
                    <a:pt x="5600" y="4885"/>
                  </a:lnTo>
                  <a:cubicBezTo>
                    <a:pt x="5281" y="5522"/>
                    <a:pt x="4884" y="6098"/>
                    <a:pt x="4466" y="6715"/>
                  </a:cubicBezTo>
                  <a:cubicBezTo>
                    <a:pt x="3661" y="7938"/>
                    <a:pt x="2686" y="9122"/>
                    <a:pt x="1273" y="9729"/>
                  </a:cubicBezTo>
                  <a:cubicBezTo>
                    <a:pt x="1074" y="9819"/>
                    <a:pt x="875" y="9878"/>
                    <a:pt x="666" y="9878"/>
                  </a:cubicBezTo>
                  <a:lnTo>
                    <a:pt x="407" y="9928"/>
                  </a:lnTo>
                  <a:lnTo>
                    <a:pt x="199" y="10067"/>
                  </a:lnTo>
                  <a:lnTo>
                    <a:pt x="60" y="10266"/>
                  </a:lnTo>
                  <a:lnTo>
                    <a:pt x="0" y="10524"/>
                  </a:lnTo>
                  <a:lnTo>
                    <a:pt x="49" y="10774"/>
                  </a:lnTo>
                  <a:cubicBezTo>
                    <a:pt x="179" y="10982"/>
                    <a:pt x="189" y="10982"/>
                    <a:pt x="388" y="11132"/>
                  </a:cubicBezTo>
                  <a:lnTo>
                    <a:pt x="637" y="11181"/>
                  </a:lnTo>
                  <a:cubicBezTo>
                    <a:pt x="1671" y="11201"/>
                    <a:pt x="2596" y="10544"/>
                    <a:pt x="3292" y="9998"/>
                  </a:cubicBezTo>
                  <a:cubicBezTo>
                    <a:pt x="4675" y="8933"/>
                    <a:pt x="5640" y="7372"/>
                    <a:pt x="6525" y="5880"/>
                  </a:cubicBezTo>
                  <a:cubicBezTo>
                    <a:pt x="6634" y="5701"/>
                    <a:pt x="6734" y="5522"/>
                    <a:pt x="6824" y="5332"/>
                  </a:cubicBezTo>
                  <a:lnTo>
                    <a:pt x="6844" y="5272"/>
                  </a:lnTo>
                  <a:cubicBezTo>
                    <a:pt x="7500" y="5362"/>
                    <a:pt x="8256" y="5044"/>
                    <a:pt x="8773" y="4706"/>
                  </a:cubicBezTo>
                  <a:cubicBezTo>
                    <a:pt x="9032" y="4547"/>
                    <a:pt x="9271" y="4357"/>
                    <a:pt x="9399" y="4079"/>
                  </a:cubicBezTo>
                  <a:cubicBezTo>
                    <a:pt x="9519" y="3780"/>
                    <a:pt x="9479" y="3402"/>
                    <a:pt x="9121" y="3333"/>
                  </a:cubicBezTo>
                  <a:cubicBezTo>
                    <a:pt x="8962" y="3293"/>
                    <a:pt x="8803" y="3323"/>
                    <a:pt x="8654" y="3373"/>
                  </a:cubicBezTo>
                  <a:cubicBezTo>
                    <a:pt x="8584" y="3402"/>
                    <a:pt x="8515" y="3433"/>
                    <a:pt x="8455" y="3453"/>
                  </a:cubicBezTo>
                  <a:cubicBezTo>
                    <a:pt x="8435" y="3462"/>
                    <a:pt x="8484" y="3433"/>
                    <a:pt x="8504" y="3433"/>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6"/>
            <p:cNvSpPr/>
            <p:nvPr/>
          </p:nvSpPr>
          <p:spPr>
            <a:xfrm>
              <a:off x="1441625" y="431850"/>
              <a:ext cx="779600" cy="544100"/>
            </a:xfrm>
            <a:custGeom>
              <a:rect b="b" l="l" r="r" t="t"/>
              <a:pathLst>
                <a:path extrusionOk="0" h="21764" w="31184">
                  <a:moveTo>
                    <a:pt x="11698" y="586"/>
                  </a:moveTo>
                  <a:cubicBezTo>
                    <a:pt x="11648" y="586"/>
                    <a:pt x="11688" y="696"/>
                    <a:pt x="11698" y="686"/>
                  </a:cubicBezTo>
                  <a:cubicBezTo>
                    <a:pt x="11668" y="756"/>
                    <a:pt x="11718" y="617"/>
                    <a:pt x="11618" y="935"/>
                  </a:cubicBezTo>
                  <a:cubicBezTo>
                    <a:pt x="11589" y="1054"/>
                    <a:pt x="11539" y="1233"/>
                    <a:pt x="11539" y="1233"/>
                  </a:cubicBezTo>
                  <a:cubicBezTo>
                    <a:pt x="11539" y="1233"/>
                    <a:pt x="11459" y="1323"/>
                    <a:pt x="11300" y="1223"/>
                  </a:cubicBezTo>
                  <a:lnTo>
                    <a:pt x="11270" y="1163"/>
                  </a:lnTo>
                  <a:cubicBezTo>
                    <a:pt x="11379" y="726"/>
                    <a:pt x="11370" y="0"/>
                    <a:pt x="12106" y="537"/>
                  </a:cubicBezTo>
                  <a:cubicBezTo>
                    <a:pt x="12345" y="706"/>
                    <a:pt x="12185" y="597"/>
                    <a:pt x="12275" y="626"/>
                  </a:cubicBezTo>
                  <a:cubicBezTo>
                    <a:pt x="12275" y="626"/>
                    <a:pt x="12454" y="626"/>
                    <a:pt x="12424" y="637"/>
                  </a:cubicBezTo>
                  <a:cubicBezTo>
                    <a:pt x="12802" y="517"/>
                    <a:pt x="13120" y="228"/>
                    <a:pt x="13508" y="159"/>
                  </a:cubicBezTo>
                  <a:cubicBezTo>
                    <a:pt x="13508" y="159"/>
                    <a:pt x="13647" y="209"/>
                    <a:pt x="13468" y="268"/>
                  </a:cubicBezTo>
                  <a:cubicBezTo>
                    <a:pt x="12941" y="438"/>
                    <a:pt x="12544" y="1044"/>
                    <a:pt x="12006" y="746"/>
                  </a:cubicBezTo>
                  <a:cubicBezTo>
                    <a:pt x="11947" y="716"/>
                    <a:pt x="11897" y="676"/>
                    <a:pt x="11837" y="646"/>
                  </a:cubicBezTo>
                  <a:cubicBezTo>
                    <a:pt x="11658" y="547"/>
                    <a:pt x="11668" y="567"/>
                    <a:pt x="11698" y="586"/>
                  </a:cubicBezTo>
                  <a:cubicBezTo>
                    <a:pt x="11708" y="586"/>
                    <a:pt x="11718" y="597"/>
                    <a:pt x="11737" y="606"/>
                  </a:cubicBezTo>
                  <a:cubicBezTo>
                    <a:pt x="11728" y="606"/>
                    <a:pt x="11708" y="597"/>
                    <a:pt x="11698" y="586"/>
                  </a:cubicBezTo>
                  <a:close/>
                  <a:moveTo>
                    <a:pt x="3482" y="4138"/>
                  </a:moveTo>
                  <a:cubicBezTo>
                    <a:pt x="3750" y="4108"/>
                    <a:pt x="3750" y="4088"/>
                    <a:pt x="3770" y="4088"/>
                  </a:cubicBezTo>
                  <a:lnTo>
                    <a:pt x="3939" y="3999"/>
                  </a:lnTo>
                  <a:cubicBezTo>
                    <a:pt x="4058" y="3949"/>
                    <a:pt x="4367" y="3700"/>
                    <a:pt x="4576" y="3571"/>
                  </a:cubicBezTo>
                  <a:cubicBezTo>
                    <a:pt x="4865" y="3382"/>
                    <a:pt x="5272" y="3641"/>
                    <a:pt x="5610" y="3750"/>
                  </a:cubicBezTo>
                  <a:cubicBezTo>
                    <a:pt x="5630" y="3750"/>
                    <a:pt x="5730" y="3770"/>
                    <a:pt x="5780" y="3780"/>
                  </a:cubicBezTo>
                  <a:lnTo>
                    <a:pt x="5939" y="3770"/>
                  </a:lnTo>
                  <a:lnTo>
                    <a:pt x="6048" y="3750"/>
                  </a:lnTo>
                  <a:lnTo>
                    <a:pt x="6118" y="3789"/>
                  </a:lnTo>
                  <a:cubicBezTo>
                    <a:pt x="6118" y="3789"/>
                    <a:pt x="5819" y="3929"/>
                    <a:pt x="5561" y="3840"/>
                  </a:cubicBezTo>
                  <a:cubicBezTo>
                    <a:pt x="5362" y="3770"/>
                    <a:pt x="5192" y="3680"/>
                    <a:pt x="4984" y="3621"/>
                  </a:cubicBezTo>
                  <a:cubicBezTo>
                    <a:pt x="5053" y="3641"/>
                    <a:pt x="4715" y="3621"/>
                    <a:pt x="4705" y="3621"/>
                  </a:cubicBezTo>
                  <a:cubicBezTo>
                    <a:pt x="4666" y="3641"/>
                    <a:pt x="4566" y="3660"/>
                    <a:pt x="4487" y="3730"/>
                  </a:cubicBezTo>
                  <a:cubicBezTo>
                    <a:pt x="4208" y="3988"/>
                    <a:pt x="3949" y="4247"/>
                    <a:pt x="3501" y="4247"/>
                  </a:cubicBezTo>
                  <a:cubicBezTo>
                    <a:pt x="3302" y="4247"/>
                    <a:pt x="3233" y="4466"/>
                    <a:pt x="3183" y="4784"/>
                  </a:cubicBezTo>
                  <a:lnTo>
                    <a:pt x="3114" y="4874"/>
                  </a:lnTo>
                  <a:cubicBezTo>
                    <a:pt x="3114" y="4874"/>
                    <a:pt x="2964" y="4138"/>
                    <a:pt x="3482" y="4138"/>
                  </a:cubicBezTo>
                  <a:close/>
                  <a:moveTo>
                    <a:pt x="30438" y="6227"/>
                  </a:moveTo>
                  <a:cubicBezTo>
                    <a:pt x="30149" y="6267"/>
                    <a:pt x="30378" y="6227"/>
                    <a:pt x="30309" y="6267"/>
                  </a:cubicBezTo>
                  <a:lnTo>
                    <a:pt x="30149" y="6415"/>
                  </a:lnTo>
                  <a:cubicBezTo>
                    <a:pt x="30099" y="6485"/>
                    <a:pt x="30169" y="6366"/>
                    <a:pt x="30070" y="6535"/>
                  </a:cubicBezTo>
                  <a:lnTo>
                    <a:pt x="29920" y="6594"/>
                  </a:lnTo>
                  <a:cubicBezTo>
                    <a:pt x="29920" y="6594"/>
                    <a:pt x="29811" y="6227"/>
                    <a:pt x="30130" y="5998"/>
                  </a:cubicBezTo>
                  <a:cubicBezTo>
                    <a:pt x="30418" y="5769"/>
                    <a:pt x="30846" y="5948"/>
                    <a:pt x="31164" y="6247"/>
                  </a:cubicBezTo>
                  <a:lnTo>
                    <a:pt x="31184" y="6435"/>
                  </a:lnTo>
                  <a:cubicBezTo>
                    <a:pt x="31184" y="6435"/>
                    <a:pt x="31054" y="6495"/>
                    <a:pt x="30945" y="6415"/>
                  </a:cubicBezTo>
                  <a:cubicBezTo>
                    <a:pt x="30846" y="6346"/>
                    <a:pt x="30696" y="6286"/>
                    <a:pt x="30696" y="6276"/>
                  </a:cubicBezTo>
                  <a:cubicBezTo>
                    <a:pt x="30627" y="6256"/>
                    <a:pt x="30696" y="6276"/>
                    <a:pt x="30587" y="6247"/>
                  </a:cubicBezTo>
                  <a:cubicBezTo>
                    <a:pt x="30587" y="6247"/>
                    <a:pt x="30418" y="6236"/>
                    <a:pt x="30438" y="6227"/>
                  </a:cubicBezTo>
                  <a:lnTo>
                    <a:pt x="30438" y="6227"/>
                  </a:lnTo>
                  <a:lnTo>
                    <a:pt x="30438" y="6227"/>
                  </a:lnTo>
                  <a:cubicBezTo>
                    <a:pt x="30418" y="6236"/>
                    <a:pt x="30587" y="6247"/>
                    <a:pt x="30587" y="6247"/>
                  </a:cubicBezTo>
                  <a:close/>
                  <a:moveTo>
                    <a:pt x="607" y="10255"/>
                  </a:moveTo>
                  <a:lnTo>
                    <a:pt x="338" y="10354"/>
                  </a:lnTo>
                  <a:cubicBezTo>
                    <a:pt x="259" y="10424"/>
                    <a:pt x="318" y="10365"/>
                    <a:pt x="249" y="10454"/>
                  </a:cubicBezTo>
                  <a:cubicBezTo>
                    <a:pt x="190" y="10533"/>
                    <a:pt x="239" y="10464"/>
                    <a:pt x="179" y="10564"/>
                  </a:cubicBezTo>
                  <a:lnTo>
                    <a:pt x="70" y="10852"/>
                  </a:lnTo>
                  <a:lnTo>
                    <a:pt x="0" y="10891"/>
                  </a:lnTo>
                  <a:cubicBezTo>
                    <a:pt x="0" y="10891"/>
                    <a:pt x="60" y="9609"/>
                    <a:pt x="1154" y="10235"/>
                  </a:cubicBezTo>
                  <a:lnTo>
                    <a:pt x="1194" y="10334"/>
                  </a:lnTo>
                  <a:lnTo>
                    <a:pt x="875" y="10285"/>
                  </a:lnTo>
                  <a:cubicBezTo>
                    <a:pt x="687" y="10235"/>
                    <a:pt x="786" y="10265"/>
                    <a:pt x="696" y="10255"/>
                  </a:cubicBezTo>
                  <a:close/>
                  <a:moveTo>
                    <a:pt x="30149" y="11230"/>
                  </a:moveTo>
                  <a:cubicBezTo>
                    <a:pt x="30149" y="11230"/>
                    <a:pt x="29423" y="11528"/>
                    <a:pt x="29135" y="11399"/>
                  </a:cubicBezTo>
                  <a:cubicBezTo>
                    <a:pt x="28936" y="11320"/>
                    <a:pt x="28817" y="11110"/>
                    <a:pt x="28638" y="10962"/>
                  </a:cubicBezTo>
                  <a:cubicBezTo>
                    <a:pt x="28249" y="10623"/>
                    <a:pt x="28448" y="10852"/>
                    <a:pt x="28379" y="10911"/>
                  </a:cubicBezTo>
                  <a:cubicBezTo>
                    <a:pt x="28379" y="10911"/>
                    <a:pt x="28299" y="11021"/>
                    <a:pt x="28299" y="11011"/>
                  </a:cubicBezTo>
                  <a:cubicBezTo>
                    <a:pt x="28279" y="11051"/>
                    <a:pt x="28289" y="11051"/>
                    <a:pt x="28279" y="11071"/>
                  </a:cubicBezTo>
                  <a:cubicBezTo>
                    <a:pt x="28170" y="11280"/>
                    <a:pt x="28140" y="11528"/>
                    <a:pt x="28081" y="11767"/>
                  </a:cubicBezTo>
                  <a:lnTo>
                    <a:pt x="28011" y="11826"/>
                  </a:lnTo>
                  <a:cubicBezTo>
                    <a:pt x="28011" y="11826"/>
                    <a:pt x="27891" y="10712"/>
                    <a:pt x="28468" y="10703"/>
                  </a:cubicBezTo>
                  <a:cubicBezTo>
                    <a:pt x="28826" y="10693"/>
                    <a:pt x="29115" y="11170"/>
                    <a:pt x="29125" y="11180"/>
                  </a:cubicBezTo>
                  <a:cubicBezTo>
                    <a:pt x="29254" y="11289"/>
                    <a:pt x="29115" y="11250"/>
                    <a:pt x="29284" y="11250"/>
                  </a:cubicBezTo>
                  <a:cubicBezTo>
                    <a:pt x="29662" y="11250"/>
                    <a:pt x="30030" y="11031"/>
                    <a:pt x="30378" y="11090"/>
                  </a:cubicBezTo>
                  <a:cubicBezTo>
                    <a:pt x="30577" y="11121"/>
                    <a:pt x="30756" y="11240"/>
                    <a:pt x="30915" y="11369"/>
                  </a:cubicBezTo>
                  <a:lnTo>
                    <a:pt x="30935" y="11439"/>
                  </a:lnTo>
                  <a:lnTo>
                    <a:pt x="30567" y="11280"/>
                  </a:lnTo>
                  <a:cubicBezTo>
                    <a:pt x="30477" y="11240"/>
                    <a:pt x="30537" y="11269"/>
                    <a:pt x="30468" y="11240"/>
                  </a:cubicBezTo>
                  <a:lnTo>
                    <a:pt x="30329" y="11220"/>
                  </a:lnTo>
                  <a:cubicBezTo>
                    <a:pt x="30149" y="11200"/>
                    <a:pt x="30259" y="11210"/>
                    <a:pt x="30169" y="11220"/>
                  </a:cubicBezTo>
                  <a:cubicBezTo>
                    <a:pt x="30159" y="11220"/>
                    <a:pt x="30159" y="11220"/>
                    <a:pt x="30149" y="11230"/>
                  </a:cubicBezTo>
                  <a:close/>
                  <a:moveTo>
                    <a:pt x="28985" y="20670"/>
                  </a:moveTo>
                  <a:cubicBezTo>
                    <a:pt x="28985" y="20670"/>
                    <a:pt x="28797" y="20729"/>
                    <a:pt x="28797" y="20719"/>
                  </a:cubicBezTo>
                  <a:lnTo>
                    <a:pt x="28717" y="20799"/>
                  </a:lnTo>
                  <a:lnTo>
                    <a:pt x="28638" y="20809"/>
                  </a:lnTo>
                  <a:cubicBezTo>
                    <a:pt x="28638" y="20809"/>
                    <a:pt x="28727" y="20480"/>
                    <a:pt x="29016" y="20471"/>
                  </a:cubicBezTo>
                  <a:lnTo>
                    <a:pt x="29105" y="20580"/>
                  </a:lnTo>
                  <a:cubicBezTo>
                    <a:pt x="29105" y="20580"/>
                    <a:pt x="29025" y="20670"/>
                    <a:pt x="28985" y="20670"/>
                  </a:cubicBezTo>
                  <a:close/>
                  <a:moveTo>
                    <a:pt x="7341" y="21286"/>
                  </a:moveTo>
                  <a:lnTo>
                    <a:pt x="7341" y="21296"/>
                  </a:lnTo>
                  <a:cubicBezTo>
                    <a:pt x="7351" y="21296"/>
                    <a:pt x="7351" y="21306"/>
                    <a:pt x="7351" y="21316"/>
                  </a:cubicBezTo>
                  <a:cubicBezTo>
                    <a:pt x="7351" y="21336"/>
                    <a:pt x="7351" y="21306"/>
                    <a:pt x="7341" y="21296"/>
                  </a:cubicBezTo>
                  <a:close/>
                  <a:moveTo>
                    <a:pt x="7341" y="21286"/>
                  </a:moveTo>
                  <a:cubicBezTo>
                    <a:pt x="7341" y="21296"/>
                    <a:pt x="7331" y="21376"/>
                    <a:pt x="7301" y="21684"/>
                  </a:cubicBezTo>
                  <a:lnTo>
                    <a:pt x="7241" y="21764"/>
                  </a:lnTo>
                  <a:cubicBezTo>
                    <a:pt x="7241" y="21764"/>
                    <a:pt x="7192" y="21724"/>
                    <a:pt x="7192" y="21664"/>
                  </a:cubicBezTo>
                  <a:cubicBezTo>
                    <a:pt x="7182" y="21406"/>
                    <a:pt x="7122" y="21147"/>
                    <a:pt x="7361" y="21037"/>
                  </a:cubicBezTo>
                  <a:cubicBezTo>
                    <a:pt x="7401" y="21028"/>
                    <a:pt x="7550" y="20988"/>
                    <a:pt x="7550" y="20988"/>
                  </a:cubicBezTo>
                  <a:cubicBezTo>
                    <a:pt x="7689" y="20948"/>
                    <a:pt x="7600" y="20978"/>
                    <a:pt x="7679" y="20938"/>
                  </a:cubicBezTo>
                  <a:cubicBezTo>
                    <a:pt x="7679" y="20938"/>
                    <a:pt x="7798" y="20869"/>
                    <a:pt x="7798" y="20858"/>
                  </a:cubicBezTo>
                  <a:cubicBezTo>
                    <a:pt x="7849" y="20818"/>
                    <a:pt x="7798" y="20878"/>
                    <a:pt x="7888" y="20779"/>
                  </a:cubicBezTo>
                  <a:cubicBezTo>
                    <a:pt x="8087" y="20550"/>
                    <a:pt x="8306" y="20212"/>
                    <a:pt x="8565" y="20331"/>
                  </a:cubicBezTo>
                  <a:cubicBezTo>
                    <a:pt x="8724" y="20401"/>
                    <a:pt x="8853" y="20530"/>
                    <a:pt x="9012" y="20610"/>
                  </a:cubicBezTo>
                  <a:cubicBezTo>
                    <a:pt x="9291" y="20759"/>
                    <a:pt x="9589" y="20858"/>
                    <a:pt x="9838" y="21037"/>
                  </a:cubicBezTo>
                  <a:lnTo>
                    <a:pt x="9867" y="21117"/>
                  </a:lnTo>
                  <a:cubicBezTo>
                    <a:pt x="9867" y="21117"/>
                    <a:pt x="9012" y="20779"/>
                    <a:pt x="8605" y="20511"/>
                  </a:cubicBezTo>
                  <a:lnTo>
                    <a:pt x="8415" y="20451"/>
                  </a:lnTo>
                  <a:cubicBezTo>
                    <a:pt x="8236" y="20530"/>
                    <a:pt x="8356" y="20480"/>
                    <a:pt x="8286" y="20550"/>
                  </a:cubicBezTo>
                  <a:cubicBezTo>
                    <a:pt x="8286" y="20550"/>
                    <a:pt x="7918" y="21068"/>
                    <a:pt x="7471" y="21196"/>
                  </a:cubicBezTo>
                  <a:cubicBezTo>
                    <a:pt x="7222" y="21256"/>
                    <a:pt x="7311" y="21256"/>
                    <a:pt x="7341" y="21286"/>
                  </a:cubicBezTo>
                  <a:close/>
                </a:path>
              </a:pathLst>
            </a:custGeom>
            <a:solidFill>
              <a:srgbClr val="2665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17"/>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works</a:t>
            </a:r>
            <a:endParaRPr/>
          </a:p>
        </p:txBody>
      </p:sp>
      <p:grpSp>
        <p:nvGrpSpPr>
          <p:cNvPr id="1849" name="Google Shape;1849;p17"/>
          <p:cNvGrpSpPr/>
          <p:nvPr/>
        </p:nvGrpSpPr>
        <p:grpSpPr>
          <a:xfrm>
            <a:off x="6676296" y="1868953"/>
            <a:ext cx="1081323" cy="863948"/>
            <a:chOff x="768825" y="1436550"/>
            <a:chExt cx="360525" cy="288050"/>
          </a:xfrm>
        </p:grpSpPr>
        <p:sp>
          <p:nvSpPr>
            <p:cNvPr id="1850" name="Google Shape;1850;p17"/>
            <p:cNvSpPr/>
            <p:nvPr/>
          </p:nvSpPr>
          <p:spPr>
            <a:xfrm>
              <a:off x="827350" y="1577625"/>
              <a:ext cx="126425" cy="146975"/>
            </a:xfrm>
            <a:custGeom>
              <a:rect b="b" l="l" r="r" t="t"/>
              <a:pathLst>
                <a:path extrusionOk="0" h="5879" w="5057">
                  <a:moveTo>
                    <a:pt x="1953" y="1"/>
                  </a:moveTo>
                  <a:cubicBezTo>
                    <a:pt x="1953" y="1"/>
                    <a:pt x="1860" y="322"/>
                    <a:pt x="1605" y="857"/>
                  </a:cubicBezTo>
                  <a:cubicBezTo>
                    <a:pt x="1445" y="1192"/>
                    <a:pt x="1231" y="1620"/>
                    <a:pt x="950" y="2114"/>
                  </a:cubicBezTo>
                  <a:cubicBezTo>
                    <a:pt x="201" y="3372"/>
                    <a:pt x="0" y="3947"/>
                    <a:pt x="308" y="4589"/>
                  </a:cubicBezTo>
                  <a:cubicBezTo>
                    <a:pt x="571" y="5104"/>
                    <a:pt x="2312" y="5878"/>
                    <a:pt x="3200" y="5878"/>
                  </a:cubicBezTo>
                  <a:cubicBezTo>
                    <a:pt x="3396" y="5878"/>
                    <a:pt x="3551" y="5840"/>
                    <a:pt x="3638" y="5753"/>
                  </a:cubicBezTo>
                  <a:cubicBezTo>
                    <a:pt x="3986" y="5405"/>
                    <a:pt x="4227" y="3466"/>
                    <a:pt x="4602" y="2168"/>
                  </a:cubicBezTo>
                  <a:cubicBezTo>
                    <a:pt x="4735" y="1686"/>
                    <a:pt x="4883" y="1299"/>
                    <a:pt x="5056" y="1098"/>
                  </a:cubicBezTo>
                  <a:cubicBezTo>
                    <a:pt x="4602" y="857"/>
                    <a:pt x="4093" y="630"/>
                    <a:pt x="3478" y="416"/>
                  </a:cubicBezTo>
                  <a:cubicBezTo>
                    <a:pt x="2943" y="242"/>
                    <a:pt x="2435" y="108"/>
                    <a:pt x="19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7"/>
            <p:cNvSpPr/>
            <p:nvPr/>
          </p:nvSpPr>
          <p:spPr>
            <a:xfrm>
              <a:off x="942375" y="1605050"/>
              <a:ext cx="103700" cy="43550"/>
            </a:xfrm>
            <a:custGeom>
              <a:rect b="b" l="l" r="r" t="t"/>
              <a:pathLst>
                <a:path extrusionOk="0" h="1742" w="4148">
                  <a:moveTo>
                    <a:pt x="455" y="1"/>
                  </a:moveTo>
                  <a:cubicBezTo>
                    <a:pt x="282" y="202"/>
                    <a:pt x="134" y="589"/>
                    <a:pt x="1" y="1071"/>
                  </a:cubicBezTo>
                  <a:lnTo>
                    <a:pt x="14" y="1071"/>
                  </a:lnTo>
                  <a:cubicBezTo>
                    <a:pt x="14" y="1071"/>
                    <a:pt x="2043" y="1741"/>
                    <a:pt x="3471" y="1741"/>
                  </a:cubicBezTo>
                  <a:cubicBezTo>
                    <a:pt x="3719" y="1741"/>
                    <a:pt x="3949" y="1721"/>
                    <a:pt x="4147" y="1673"/>
                  </a:cubicBezTo>
                  <a:cubicBezTo>
                    <a:pt x="2596" y="1459"/>
                    <a:pt x="1753" y="710"/>
                    <a:pt x="455" y="1"/>
                  </a:cubicBezTo>
                  <a:close/>
                </a:path>
              </a:pathLst>
            </a:custGeom>
            <a:solidFill>
              <a:srgbClr val="AD7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7"/>
            <p:cNvSpPr/>
            <p:nvPr/>
          </p:nvSpPr>
          <p:spPr>
            <a:xfrm>
              <a:off x="783875" y="1551550"/>
              <a:ext cx="92300" cy="47500"/>
            </a:xfrm>
            <a:custGeom>
              <a:rect b="b" l="l" r="r" t="t"/>
              <a:pathLst>
                <a:path extrusionOk="0" h="1900" w="3692">
                  <a:moveTo>
                    <a:pt x="0" y="1"/>
                  </a:moveTo>
                  <a:lnTo>
                    <a:pt x="0" y="1"/>
                  </a:lnTo>
                  <a:cubicBezTo>
                    <a:pt x="1017" y="1285"/>
                    <a:pt x="3344" y="1900"/>
                    <a:pt x="3344" y="1900"/>
                  </a:cubicBezTo>
                  <a:cubicBezTo>
                    <a:pt x="3599" y="1365"/>
                    <a:pt x="3692" y="1044"/>
                    <a:pt x="3692" y="1044"/>
                  </a:cubicBezTo>
                  <a:cubicBezTo>
                    <a:pt x="2007" y="643"/>
                    <a:pt x="736" y="576"/>
                    <a:pt x="0" y="1"/>
                  </a:cubicBezTo>
                  <a:close/>
                </a:path>
              </a:pathLst>
            </a:custGeom>
            <a:solidFill>
              <a:srgbClr val="AD7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7"/>
            <p:cNvSpPr/>
            <p:nvPr/>
          </p:nvSpPr>
          <p:spPr>
            <a:xfrm>
              <a:off x="768825" y="1436550"/>
              <a:ext cx="360525" cy="210350"/>
            </a:xfrm>
            <a:custGeom>
              <a:rect b="b" l="l" r="r" t="t"/>
              <a:pathLst>
                <a:path extrusionOk="0" h="8414" w="14421">
                  <a:moveTo>
                    <a:pt x="5166" y="1"/>
                  </a:moveTo>
                  <a:cubicBezTo>
                    <a:pt x="2930" y="1"/>
                    <a:pt x="921" y="942"/>
                    <a:pt x="281" y="2688"/>
                  </a:cubicBezTo>
                  <a:cubicBezTo>
                    <a:pt x="1" y="3437"/>
                    <a:pt x="188" y="4079"/>
                    <a:pt x="602" y="4601"/>
                  </a:cubicBezTo>
                  <a:cubicBezTo>
                    <a:pt x="1338" y="5176"/>
                    <a:pt x="2609" y="5243"/>
                    <a:pt x="4294" y="5644"/>
                  </a:cubicBezTo>
                  <a:cubicBezTo>
                    <a:pt x="4776" y="5751"/>
                    <a:pt x="5284" y="5885"/>
                    <a:pt x="5819" y="6059"/>
                  </a:cubicBezTo>
                  <a:cubicBezTo>
                    <a:pt x="6434" y="6273"/>
                    <a:pt x="6943" y="6500"/>
                    <a:pt x="7397" y="6741"/>
                  </a:cubicBezTo>
                  <a:cubicBezTo>
                    <a:pt x="8695" y="7450"/>
                    <a:pt x="9538" y="8199"/>
                    <a:pt x="11089" y="8413"/>
                  </a:cubicBezTo>
                  <a:cubicBezTo>
                    <a:pt x="11290" y="8373"/>
                    <a:pt x="11451" y="8292"/>
                    <a:pt x="11571" y="8185"/>
                  </a:cubicBezTo>
                  <a:cubicBezTo>
                    <a:pt x="14420" y="5604"/>
                    <a:pt x="10313" y="1470"/>
                    <a:pt x="8455" y="682"/>
                  </a:cubicBezTo>
                  <a:cubicBezTo>
                    <a:pt x="7392" y="223"/>
                    <a:pt x="6252" y="1"/>
                    <a:pt x="51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7"/>
            <p:cNvSpPr/>
            <p:nvPr/>
          </p:nvSpPr>
          <p:spPr>
            <a:xfrm>
              <a:off x="830675" y="1525000"/>
              <a:ext cx="19100" cy="14575"/>
            </a:xfrm>
            <a:custGeom>
              <a:rect b="b" l="l" r="r" t="t"/>
              <a:pathLst>
                <a:path extrusionOk="0" h="583" w="764">
                  <a:moveTo>
                    <a:pt x="251" y="1"/>
                  </a:moveTo>
                  <a:cubicBezTo>
                    <a:pt x="215" y="1"/>
                    <a:pt x="181" y="15"/>
                    <a:pt x="161" y="46"/>
                  </a:cubicBezTo>
                  <a:cubicBezTo>
                    <a:pt x="41" y="167"/>
                    <a:pt x="1" y="461"/>
                    <a:pt x="202" y="515"/>
                  </a:cubicBezTo>
                  <a:cubicBezTo>
                    <a:pt x="215" y="518"/>
                    <a:pt x="228" y="519"/>
                    <a:pt x="239" y="519"/>
                  </a:cubicBezTo>
                  <a:cubicBezTo>
                    <a:pt x="275" y="519"/>
                    <a:pt x="305" y="505"/>
                    <a:pt x="336" y="474"/>
                  </a:cubicBezTo>
                  <a:cubicBezTo>
                    <a:pt x="349" y="488"/>
                    <a:pt x="363" y="488"/>
                    <a:pt x="389" y="501"/>
                  </a:cubicBezTo>
                  <a:lnTo>
                    <a:pt x="429" y="501"/>
                  </a:lnTo>
                  <a:lnTo>
                    <a:pt x="470" y="541"/>
                  </a:lnTo>
                  <a:cubicBezTo>
                    <a:pt x="499" y="570"/>
                    <a:pt x="530" y="583"/>
                    <a:pt x="559" y="583"/>
                  </a:cubicBezTo>
                  <a:cubicBezTo>
                    <a:pt x="637" y="583"/>
                    <a:pt x="703" y="495"/>
                    <a:pt x="684" y="408"/>
                  </a:cubicBezTo>
                  <a:cubicBezTo>
                    <a:pt x="764" y="354"/>
                    <a:pt x="737" y="233"/>
                    <a:pt x="630" y="220"/>
                  </a:cubicBezTo>
                  <a:cubicBezTo>
                    <a:pt x="643" y="220"/>
                    <a:pt x="589" y="206"/>
                    <a:pt x="577" y="206"/>
                  </a:cubicBezTo>
                  <a:cubicBezTo>
                    <a:pt x="563" y="194"/>
                    <a:pt x="550" y="194"/>
                    <a:pt x="550" y="194"/>
                  </a:cubicBezTo>
                  <a:lnTo>
                    <a:pt x="523" y="167"/>
                  </a:lnTo>
                  <a:cubicBezTo>
                    <a:pt x="456" y="113"/>
                    <a:pt x="402" y="87"/>
                    <a:pt x="363" y="46"/>
                  </a:cubicBezTo>
                  <a:cubicBezTo>
                    <a:pt x="334" y="18"/>
                    <a:pt x="291" y="1"/>
                    <a:pt x="251"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7"/>
            <p:cNvSpPr/>
            <p:nvPr/>
          </p:nvSpPr>
          <p:spPr>
            <a:xfrm>
              <a:off x="800925" y="1500925"/>
              <a:ext cx="19425" cy="19625"/>
            </a:xfrm>
            <a:custGeom>
              <a:rect b="b" l="l" r="r" t="t"/>
              <a:pathLst>
                <a:path extrusionOk="0" h="785" w="777">
                  <a:moveTo>
                    <a:pt x="478" y="1"/>
                  </a:moveTo>
                  <a:cubicBezTo>
                    <a:pt x="423" y="1"/>
                    <a:pt x="375" y="16"/>
                    <a:pt x="335" y="46"/>
                  </a:cubicBezTo>
                  <a:cubicBezTo>
                    <a:pt x="281" y="60"/>
                    <a:pt x="228" y="86"/>
                    <a:pt x="188" y="126"/>
                  </a:cubicBezTo>
                  <a:cubicBezTo>
                    <a:pt x="108" y="180"/>
                    <a:pt x="40" y="233"/>
                    <a:pt x="14" y="327"/>
                  </a:cubicBezTo>
                  <a:cubicBezTo>
                    <a:pt x="1" y="394"/>
                    <a:pt x="14" y="474"/>
                    <a:pt x="40" y="527"/>
                  </a:cubicBezTo>
                  <a:cubicBezTo>
                    <a:pt x="54" y="595"/>
                    <a:pt x="67" y="648"/>
                    <a:pt x="121" y="702"/>
                  </a:cubicBezTo>
                  <a:cubicBezTo>
                    <a:pt x="150" y="750"/>
                    <a:pt x="228" y="784"/>
                    <a:pt x="294" y="784"/>
                  </a:cubicBezTo>
                  <a:cubicBezTo>
                    <a:pt x="320" y="784"/>
                    <a:pt x="343" y="779"/>
                    <a:pt x="361" y="768"/>
                  </a:cubicBezTo>
                  <a:cubicBezTo>
                    <a:pt x="402" y="755"/>
                    <a:pt x="429" y="741"/>
                    <a:pt x="456" y="715"/>
                  </a:cubicBezTo>
                  <a:cubicBezTo>
                    <a:pt x="482" y="729"/>
                    <a:pt x="509" y="729"/>
                    <a:pt x="536" y="729"/>
                  </a:cubicBezTo>
                  <a:cubicBezTo>
                    <a:pt x="541" y="729"/>
                    <a:pt x="546" y="729"/>
                    <a:pt x="551" y="729"/>
                  </a:cubicBezTo>
                  <a:cubicBezTo>
                    <a:pt x="655" y="729"/>
                    <a:pt x="776" y="603"/>
                    <a:pt x="763" y="501"/>
                  </a:cubicBezTo>
                  <a:cubicBezTo>
                    <a:pt x="750" y="340"/>
                    <a:pt x="736" y="46"/>
                    <a:pt x="536" y="6"/>
                  </a:cubicBezTo>
                  <a:cubicBezTo>
                    <a:pt x="516" y="3"/>
                    <a:pt x="496" y="1"/>
                    <a:pt x="478"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7"/>
            <p:cNvSpPr/>
            <p:nvPr/>
          </p:nvSpPr>
          <p:spPr>
            <a:xfrm>
              <a:off x="842050" y="1492100"/>
              <a:ext cx="20375" cy="16800"/>
            </a:xfrm>
            <a:custGeom>
              <a:rect b="b" l="l" r="r" t="t"/>
              <a:pathLst>
                <a:path extrusionOk="0" h="672" w="815">
                  <a:moveTo>
                    <a:pt x="323" y="1"/>
                  </a:moveTo>
                  <a:cubicBezTo>
                    <a:pt x="199" y="1"/>
                    <a:pt x="70" y="85"/>
                    <a:pt x="41" y="212"/>
                  </a:cubicBezTo>
                  <a:lnTo>
                    <a:pt x="41" y="319"/>
                  </a:lnTo>
                  <a:cubicBezTo>
                    <a:pt x="1" y="439"/>
                    <a:pt x="15" y="586"/>
                    <a:pt x="148" y="640"/>
                  </a:cubicBezTo>
                  <a:cubicBezTo>
                    <a:pt x="188" y="660"/>
                    <a:pt x="229" y="667"/>
                    <a:pt x="270" y="667"/>
                  </a:cubicBezTo>
                  <a:cubicBezTo>
                    <a:pt x="312" y="667"/>
                    <a:pt x="355" y="660"/>
                    <a:pt x="402" y="654"/>
                  </a:cubicBezTo>
                  <a:cubicBezTo>
                    <a:pt x="426" y="665"/>
                    <a:pt x="452" y="671"/>
                    <a:pt x="479" y="671"/>
                  </a:cubicBezTo>
                  <a:cubicBezTo>
                    <a:pt x="541" y="671"/>
                    <a:pt x="605" y="639"/>
                    <a:pt x="643" y="573"/>
                  </a:cubicBezTo>
                  <a:cubicBezTo>
                    <a:pt x="657" y="546"/>
                    <a:pt x="683" y="506"/>
                    <a:pt x="696" y="479"/>
                  </a:cubicBezTo>
                  <a:cubicBezTo>
                    <a:pt x="710" y="452"/>
                    <a:pt x="723" y="439"/>
                    <a:pt x="723" y="426"/>
                  </a:cubicBezTo>
                  <a:cubicBezTo>
                    <a:pt x="737" y="399"/>
                    <a:pt x="750" y="386"/>
                    <a:pt x="764" y="345"/>
                  </a:cubicBezTo>
                  <a:cubicBezTo>
                    <a:pt x="815" y="205"/>
                    <a:pt x="682" y="64"/>
                    <a:pt x="542" y="64"/>
                  </a:cubicBezTo>
                  <a:cubicBezTo>
                    <a:pt x="536" y="64"/>
                    <a:pt x="529" y="64"/>
                    <a:pt x="523" y="65"/>
                  </a:cubicBezTo>
                  <a:lnTo>
                    <a:pt x="496" y="65"/>
                  </a:lnTo>
                  <a:cubicBezTo>
                    <a:pt x="482" y="51"/>
                    <a:pt x="482" y="38"/>
                    <a:pt x="455" y="38"/>
                  </a:cubicBezTo>
                  <a:cubicBezTo>
                    <a:pt x="416" y="13"/>
                    <a:pt x="370" y="1"/>
                    <a:pt x="323"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7"/>
            <p:cNvSpPr/>
            <p:nvPr/>
          </p:nvSpPr>
          <p:spPr>
            <a:xfrm>
              <a:off x="870800" y="1531300"/>
              <a:ext cx="14425" cy="17200"/>
            </a:xfrm>
            <a:custGeom>
              <a:rect b="b" l="l" r="r" t="t"/>
              <a:pathLst>
                <a:path extrusionOk="0" h="688" w="577">
                  <a:moveTo>
                    <a:pt x="267" y="1"/>
                  </a:moveTo>
                  <a:cubicBezTo>
                    <a:pt x="183" y="1"/>
                    <a:pt x="110" y="49"/>
                    <a:pt x="54" y="115"/>
                  </a:cubicBezTo>
                  <a:cubicBezTo>
                    <a:pt x="1" y="195"/>
                    <a:pt x="15" y="289"/>
                    <a:pt x="68" y="370"/>
                  </a:cubicBezTo>
                  <a:lnTo>
                    <a:pt x="68" y="423"/>
                  </a:lnTo>
                  <a:cubicBezTo>
                    <a:pt x="95" y="530"/>
                    <a:pt x="175" y="610"/>
                    <a:pt x="268" y="664"/>
                  </a:cubicBezTo>
                  <a:cubicBezTo>
                    <a:pt x="301" y="680"/>
                    <a:pt x="333" y="687"/>
                    <a:pt x="364" y="687"/>
                  </a:cubicBezTo>
                  <a:cubicBezTo>
                    <a:pt x="460" y="687"/>
                    <a:pt x="539" y="614"/>
                    <a:pt x="550" y="503"/>
                  </a:cubicBezTo>
                  <a:cubicBezTo>
                    <a:pt x="577" y="316"/>
                    <a:pt x="523" y="75"/>
                    <a:pt x="322" y="8"/>
                  </a:cubicBezTo>
                  <a:cubicBezTo>
                    <a:pt x="303" y="3"/>
                    <a:pt x="285" y="1"/>
                    <a:pt x="267"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7"/>
            <p:cNvSpPr/>
            <p:nvPr/>
          </p:nvSpPr>
          <p:spPr>
            <a:xfrm>
              <a:off x="901925" y="1553400"/>
              <a:ext cx="17075" cy="12325"/>
            </a:xfrm>
            <a:custGeom>
              <a:rect b="b" l="l" r="r" t="t"/>
              <a:pathLst>
                <a:path extrusionOk="0" h="493" w="683">
                  <a:moveTo>
                    <a:pt x="323" y="0"/>
                  </a:moveTo>
                  <a:cubicBezTo>
                    <a:pt x="289" y="0"/>
                    <a:pt x="255" y="6"/>
                    <a:pt x="227" y="21"/>
                  </a:cubicBezTo>
                  <a:cubicBezTo>
                    <a:pt x="188" y="21"/>
                    <a:pt x="161" y="21"/>
                    <a:pt x="120" y="34"/>
                  </a:cubicBezTo>
                  <a:cubicBezTo>
                    <a:pt x="67" y="47"/>
                    <a:pt x="27" y="74"/>
                    <a:pt x="13" y="128"/>
                  </a:cubicBezTo>
                  <a:cubicBezTo>
                    <a:pt x="1" y="194"/>
                    <a:pt x="27" y="261"/>
                    <a:pt x="81" y="288"/>
                  </a:cubicBezTo>
                  <a:cubicBezTo>
                    <a:pt x="81" y="288"/>
                    <a:pt x="94" y="288"/>
                    <a:pt x="94" y="301"/>
                  </a:cubicBezTo>
                  <a:lnTo>
                    <a:pt x="94" y="315"/>
                  </a:lnTo>
                  <a:cubicBezTo>
                    <a:pt x="108" y="368"/>
                    <a:pt x="147" y="435"/>
                    <a:pt x="201" y="462"/>
                  </a:cubicBezTo>
                  <a:cubicBezTo>
                    <a:pt x="241" y="482"/>
                    <a:pt x="278" y="492"/>
                    <a:pt x="313" y="492"/>
                  </a:cubicBezTo>
                  <a:cubicBezTo>
                    <a:pt x="348" y="492"/>
                    <a:pt x="381" y="482"/>
                    <a:pt x="415" y="462"/>
                  </a:cubicBezTo>
                  <a:cubicBezTo>
                    <a:pt x="429" y="462"/>
                    <a:pt x="441" y="449"/>
                    <a:pt x="455" y="435"/>
                  </a:cubicBezTo>
                  <a:cubicBezTo>
                    <a:pt x="629" y="408"/>
                    <a:pt x="682" y="128"/>
                    <a:pt x="509" y="47"/>
                  </a:cubicBezTo>
                  <a:cubicBezTo>
                    <a:pt x="457" y="21"/>
                    <a:pt x="387" y="0"/>
                    <a:pt x="323"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7"/>
            <p:cNvSpPr/>
            <p:nvPr/>
          </p:nvSpPr>
          <p:spPr>
            <a:xfrm>
              <a:off x="901575" y="1509000"/>
              <a:ext cx="15400" cy="15175"/>
            </a:xfrm>
            <a:custGeom>
              <a:rect b="b" l="l" r="r" t="t"/>
              <a:pathLst>
                <a:path extrusionOk="0" h="607" w="616">
                  <a:moveTo>
                    <a:pt x="239" y="1"/>
                  </a:moveTo>
                  <a:cubicBezTo>
                    <a:pt x="189" y="1"/>
                    <a:pt x="132" y="29"/>
                    <a:pt x="122" y="85"/>
                  </a:cubicBezTo>
                  <a:cubicBezTo>
                    <a:pt x="122" y="85"/>
                    <a:pt x="122" y="97"/>
                    <a:pt x="108" y="111"/>
                  </a:cubicBezTo>
                  <a:cubicBezTo>
                    <a:pt x="108" y="111"/>
                    <a:pt x="108" y="124"/>
                    <a:pt x="95" y="124"/>
                  </a:cubicBezTo>
                  <a:cubicBezTo>
                    <a:pt x="95" y="138"/>
                    <a:pt x="95" y="138"/>
                    <a:pt x="81" y="151"/>
                  </a:cubicBezTo>
                  <a:cubicBezTo>
                    <a:pt x="27" y="204"/>
                    <a:pt x="1" y="311"/>
                    <a:pt x="41" y="392"/>
                  </a:cubicBezTo>
                  <a:cubicBezTo>
                    <a:pt x="95" y="539"/>
                    <a:pt x="268" y="593"/>
                    <a:pt x="416" y="606"/>
                  </a:cubicBezTo>
                  <a:cubicBezTo>
                    <a:pt x="422" y="606"/>
                    <a:pt x="428" y="607"/>
                    <a:pt x="435" y="607"/>
                  </a:cubicBezTo>
                  <a:cubicBezTo>
                    <a:pt x="532" y="607"/>
                    <a:pt x="603" y="507"/>
                    <a:pt x="603" y="418"/>
                  </a:cubicBezTo>
                  <a:cubicBezTo>
                    <a:pt x="616" y="311"/>
                    <a:pt x="576" y="192"/>
                    <a:pt x="469" y="138"/>
                  </a:cubicBezTo>
                  <a:cubicBezTo>
                    <a:pt x="429" y="111"/>
                    <a:pt x="389" y="111"/>
                    <a:pt x="336" y="97"/>
                  </a:cubicBezTo>
                  <a:cubicBezTo>
                    <a:pt x="336" y="58"/>
                    <a:pt x="309" y="17"/>
                    <a:pt x="268" y="4"/>
                  </a:cubicBezTo>
                  <a:cubicBezTo>
                    <a:pt x="259" y="2"/>
                    <a:pt x="249" y="1"/>
                    <a:pt x="239"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7"/>
            <p:cNvSpPr/>
            <p:nvPr/>
          </p:nvSpPr>
          <p:spPr>
            <a:xfrm>
              <a:off x="822000" y="1463925"/>
              <a:ext cx="24450" cy="15700"/>
            </a:xfrm>
            <a:custGeom>
              <a:rect b="b" l="l" r="r" t="t"/>
              <a:pathLst>
                <a:path extrusionOk="0" h="628" w="978">
                  <a:moveTo>
                    <a:pt x="722" y="1"/>
                  </a:moveTo>
                  <a:cubicBezTo>
                    <a:pt x="589" y="1"/>
                    <a:pt x="375" y="54"/>
                    <a:pt x="268" y="175"/>
                  </a:cubicBezTo>
                  <a:cubicBezTo>
                    <a:pt x="161" y="202"/>
                    <a:pt x="54" y="282"/>
                    <a:pt x="27" y="402"/>
                  </a:cubicBezTo>
                  <a:cubicBezTo>
                    <a:pt x="0" y="509"/>
                    <a:pt x="67" y="603"/>
                    <a:pt x="174" y="603"/>
                  </a:cubicBezTo>
                  <a:cubicBezTo>
                    <a:pt x="257" y="612"/>
                    <a:pt x="353" y="628"/>
                    <a:pt x="444" y="628"/>
                  </a:cubicBezTo>
                  <a:cubicBezTo>
                    <a:pt x="485" y="628"/>
                    <a:pt x="525" y="625"/>
                    <a:pt x="562" y="616"/>
                  </a:cubicBezTo>
                  <a:cubicBezTo>
                    <a:pt x="696" y="563"/>
                    <a:pt x="776" y="443"/>
                    <a:pt x="870" y="336"/>
                  </a:cubicBezTo>
                  <a:cubicBezTo>
                    <a:pt x="977" y="215"/>
                    <a:pt x="897" y="15"/>
                    <a:pt x="722"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1" name="Google Shape;1861;p17"/>
          <p:cNvGrpSpPr/>
          <p:nvPr/>
        </p:nvGrpSpPr>
        <p:grpSpPr>
          <a:xfrm>
            <a:off x="1545342" y="1848782"/>
            <a:ext cx="763397" cy="904289"/>
            <a:chOff x="836025" y="1849975"/>
            <a:chExt cx="254525" cy="301500"/>
          </a:xfrm>
        </p:grpSpPr>
        <p:sp>
          <p:nvSpPr>
            <p:cNvPr id="1862" name="Google Shape;1862;p17"/>
            <p:cNvSpPr/>
            <p:nvPr/>
          </p:nvSpPr>
          <p:spPr>
            <a:xfrm>
              <a:off x="964800" y="1966550"/>
              <a:ext cx="93975" cy="69900"/>
            </a:xfrm>
            <a:custGeom>
              <a:rect b="b" l="l" r="r" t="t"/>
              <a:pathLst>
                <a:path extrusionOk="0" h="2796" w="3759">
                  <a:moveTo>
                    <a:pt x="776" y="1"/>
                  </a:moveTo>
                  <a:cubicBezTo>
                    <a:pt x="709" y="108"/>
                    <a:pt x="414" y="670"/>
                    <a:pt x="0" y="1446"/>
                  </a:cubicBezTo>
                  <a:lnTo>
                    <a:pt x="174" y="1539"/>
                  </a:lnTo>
                  <a:cubicBezTo>
                    <a:pt x="174" y="1539"/>
                    <a:pt x="2231" y="2796"/>
                    <a:pt x="3472" y="2796"/>
                  </a:cubicBezTo>
                  <a:cubicBezTo>
                    <a:pt x="3573" y="2796"/>
                    <a:pt x="3669" y="2788"/>
                    <a:pt x="3758" y="2769"/>
                  </a:cubicBezTo>
                  <a:cubicBezTo>
                    <a:pt x="3090" y="2328"/>
                    <a:pt x="2180" y="1004"/>
                    <a:pt x="776" y="1"/>
                  </a:cubicBezTo>
                  <a:close/>
                </a:path>
              </a:pathLst>
            </a:custGeom>
            <a:solidFill>
              <a:srgbClr val="AD7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7"/>
            <p:cNvSpPr/>
            <p:nvPr/>
          </p:nvSpPr>
          <p:spPr>
            <a:xfrm>
              <a:off x="836025" y="1909725"/>
              <a:ext cx="109050" cy="70550"/>
            </a:xfrm>
            <a:custGeom>
              <a:rect b="b" l="l" r="r" t="t"/>
              <a:pathLst>
                <a:path extrusionOk="0" h="2822" w="4362">
                  <a:moveTo>
                    <a:pt x="349" y="0"/>
                  </a:moveTo>
                  <a:lnTo>
                    <a:pt x="349" y="0"/>
                  </a:lnTo>
                  <a:cubicBezTo>
                    <a:pt x="1" y="856"/>
                    <a:pt x="3198" y="2581"/>
                    <a:pt x="3653" y="2822"/>
                  </a:cubicBezTo>
                  <a:cubicBezTo>
                    <a:pt x="4040" y="2046"/>
                    <a:pt x="4349" y="1445"/>
                    <a:pt x="4362" y="1418"/>
                  </a:cubicBezTo>
                  <a:cubicBezTo>
                    <a:pt x="1995" y="414"/>
                    <a:pt x="349" y="0"/>
                    <a:pt x="349" y="0"/>
                  </a:cubicBezTo>
                  <a:close/>
                </a:path>
              </a:pathLst>
            </a:custGeom>
            <a:solidFill>
              <a:srgbClr val="AD7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7"/>
            <p:cNvSpPr/>
            <p:nvPr/>
          </p:nvSpPr>
          <p:spPr>
            <a:xfrm>
              <a:off x="836025" y="1945150"/>
              <a:ext cx="148200" cy="206325"/>
            </a:xfrm>
            <a:custGeom>
              <a:rect b="b" l="l" r="r" t="t"/>
              <a:pathLst>
                <a:path extrusionOk="0" h="8253" w="5928">
                  <a:moveTo>
                    <a:pt x="4362" y="1"/>
                  </a:moveTo>
                  <a:cubicBezTo>
                    <a:pt x="4349" y="28"/>
                    <a:pt x="4040" y="629"/>
                    <a:pt x="3653" y="1405"/>
                  </a:cubicBezTo>
                  <a:cubicBezTo>
                    <a:pt x="3225" y="2261"/>
                    <a:pt x="2690" y="3318"/>
                    <a:pt x="2302" y="4053"/>
                  </a:cubicBezTo>
                  <a:cubicBezTo>
                    <a:pt x="1017" y="6515"/>
                    <a:pt x="1" y="6100"/>
                    <a:pt x="42" y="6689"/>
                  </a:cubicBezTo>
                  <a:cubicBezTo>
                    <a:pt x="89" y="7223"/>
                    <a:pt x="2223" y="8253"/>
                    <a:pt x="3067" y="8253"/>
                  </a:cubicBezTo>
                  <a:cubicBezTo>
                    <a:pt x="3174" y="8253"/>
                    <a:pt x="3260" y="8236"/>
                    <a:pt x="3318" y="8200"/>
                  </a:cubicBezTo>
                  <a:cubicBezTo>
                    <a:pt x="3840" y="7879"/>
                    <a:pt x="2396" y="7545"/>
                    <a:pt x="3894" y="4695"/>
                  </a:cubicBezTo>
                  <a:cubicBezTo>
                    <a:pt x="4349" y="3827"/>
                    <a:pt x="4790" y="2983"/>
                    <a:pt x="5151" y="2302"/>
                  </a:cubicBezTo>
                  <a:cubicBezTo>
                    <a:pt x="5565" y="1526"/>
                    <a:pt x="5860" y="964"/>
                    <a:pt x="5927" y="857"/>
                  </a:cubicBezTo>
                  <a:cubicBezTo>
                    <a:pt x="5526" y="563"/>
                    <a:pt x="5071" y="295"/>
                    <a:pt x="4576" y="81"/>
                  </a:cubicBezTo>
                  <a:cubicBezTo>
                    <a:pt x="4509" y="54"/>
                    <a:pt x="4429" y="28"/>
                    <a:pt x="43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7"/>
            <p:cNvSpPr/>
            <p:nvPr/>
          </p:nvSpPr>
          <p:spPr>
            <a:xfrm>
              <a:off x="844725" y="1849975"/>
              <a:ext cx="245825" cy="185825"/>
            </a:xfrm>
            <a:custGeom>
              <a:rect b="b" l="l" r="r" t="t"/>
              <a:pathLst>
                <a:path extrusionOk="0" h="7433" w="9833">
                  <a:moveTo>
                    <a:pt x="4639" y="0"/>
                  </a:moveTo>
                  <a:cubicBezTo>
                    <a:pt x="2500" y="0"/>
                    <a:pt x="274" y="1682"/>
                    <a:pt x="1" y="2390"/>
                  </a:cubicBezTo>
                  <a:cubicBezTo>
                    <a:pt x="1" y="2390"/>
                    <a:pt x="1646" y="2804"/>
                    <a:pt x="4014" y="3808"/>
                  </a:cubicBezTo>
                  <a:cubicBezTo>
                    <a:pt x="4081" y="3835"/>
                    <a:pt x="4161" y="3861"/>
                    <a:pt x="4228" y="3888"/>
                  </a:cubicBezTo>
                  <a:cubicBezTo>
                    <a:pt x="4723" y="4102"/>
                    <a:pt x="5178" y="4370"/>
                    <a:pt x="5579" y="4664"/>
                  </a:cubicBezTo>
                  <a:cubicBezTo>
                    <a:pt x="6983" y="5667"/>
                    <a:pt x="7893" y="6991"/>
                    <a:pt x="8561" y="7432"/>
                  </a:cubicBezTo>
                  <a:cubicBezTo>
                    <a:pt x="8736" y="7393"/>
                    <a:pt x="8882" y="7312"/>
                    <a:pt x="9003" y="7192"/>
                  </a:cubicBezTo>
                  <a:cubicBezTo>
                    <a:pt x="9833" y="6228"/>
                    <a:pt x="8454" y="1948"/>
                    <a:pt x="6609" y="610"/>
                  </a:cubicBezTo>
                  <a:cubicBezTo>
                    <a:pt x="6006" y="174"/>
                    <a:pt x="5327" y="0"/>
                    <a:pt x="46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7"/>
            <p:cNvSpPr/>
            <p:nvPr/>
          </p:nvSpPr>
          <p:spPr>
            <a:xfrm>
              <a:off x="887425" y="1890025"/>
              <a:ext cx="16175" cy="19150"/>
            </a:xfrm>
            <a:custGeom>
              <a:rect b="b" l="l" r="r" t="t"/>
              <a:pathLst>
                <a:path extrusionOk="0" h="766" w="647">
                  <a:moveTo>
                    <a:pt x="446" y="1"/>
                  </a:moveTo>
                  <a:cubicBezTo>
                    <a:pt x="385" y="1"/>
                    <a:pt x="323" y="37"/>
                    <a:pt x="286" y="92"/>
                  </a:cubicBezTo>
                  <a:cubicBezTo>
                    <a:pt x="179" y="239"/>
                    <a:pt x="112" y="426"/>
                    <a:pt x="45" y="587"/>
                  </a:cubicBezTo>
                  <a:cubicBezTo>
                    <a:pt x="0" y="694"/>
                    <a:pt x="93" y="765"/>
                    <a:pt x="187" y="765"/>
                  </a:cubicBezTo>
                  <a:cubicBezTo>
                    <a:pt x="234" y="765"/>
                    <a:pt x="282" y="748"/>
                    <a:pt x="313" y="708"/>
                  </a:cubicBezTo>
                  <a:cubicBezTo>
                    <a:pt x="406" y="547"/>
                    <a:pt x="540" y="413"/>
                    <a:pt x="607" y="226"/>
                  </a:cubicBezTo>
                  <a:cubicBezTo>
                    <a:pt x="647" y="159"/>
                    <a:pt x="593" y="66"/>
                    <a:pt x="527" y="25"/>
                  </a:cubicBezTo>
                  <a:cubicBezTo>
                    <a:pt x="502" y="8"/>
                    <a:pt x="474" y="1"/>
                    <a:pt x="446"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7"/>
            <p:cNvSpPr/>
            <p:nvPr/>
          </p:nvSpPr>
          <p:spPr>
            <a:xfrm>
              <a:off x="907500" y="1897675"/>
              <a:ext cx="9475" cy="17175"/>
            </a:xfrm>
            <a:custGeom>
              <a:rect b="b" l="l" r="r" t="t"/>
              <a:pathLst>
                <a:path extrusionOk="0" h="687" w="379">
                  <a:moveTo>
                    <a:pt x="254" y="1"/>
                  </a:moveTo>
                  <a:cubicBezTo>
                    <a:pt x="211" y="1"/>
                    <a:pt x="166" y="22"/>
                    <a:pt x="138" y="67"/>
                  </a:cubicBezTo>
                  <a:cubicBezTo>
                    <a:pt x="31" y="201"/>
                    <a:pt x="72" y="402"/>
                    <a:pt x="18" y="562"/>
                  </a:cubicBezTo>
                  <a:cubicBezTo>
                    <a:pt x="0" y="634"/>
                    <a:pt x="60" y="687"/>
                    <a:pt x="117" y="687"/>
                  </a:cubicBezTo>
                  <a:cubicBezTo>
                    <a:pt x="146" y="687"/>
                    <a:pt x="174" y="674"/>
                    <a:pt x="192" y="643"/>
                  </a:cubicBezTo>
                  <a:cubicBezTo>
                    <a:pt x="232" y="575"/>
                    <a:pt x="272" y="509"/>
                    <a:pt x="299" y="429"/>
                  </a:cubicBezTo>
                  <a:cubicBezTo>
                    <a:pt x="325" y="334"/>
                    <a:pt x="379" y="227"/>
                    <a:pt x="379" y="120"/>
                  </a:cubicBezTo>
                  <a:cubicBezTo>
                    <a:pt x="371" y="42"/>
                    <a:pt x="314" y="1"/>
                    <a:pt x="254"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7"/>
            <p:cNvSpPr/>
            <p:nvPr/>
          </p:nvSpPr>
          <p:spPr>
            <a:xfrm>
              <a:off x="925100" y="1901250"/>
              <a:ext cx="11050" cy="16200"/>
            </a:xfrm>
            <a:custGeom>
              <a:rect b="b" l="l" r="r" t="t"/>
              <a:pathLst>
                <a:path extrusionOk="0" h="648" w="442">
                  <a:moveTo>
                    <a:pt x="262" y="1"/>
                  </a:moveTo>
                  <a:cubicBezTo>
                    <a:pt x="216" y="1"/>
                    <a:pt x="171" y="22"/>
                    <a:pt x="144" y="71"/>
                  </a:cubicBezTo>
                  <a:cubicBezTo>
                    <a:pt x="63" y="218"/>
                    <a:pt x="63" y="405"/>
                    <a:pt x="10" y="566"/>
                  </a:cubicBezTo>
                  <a:cubicBezTo>
                    <a:pt x="1" y="618"/>
                    <a:pt x="37" y="647"/>
                    <a:pt x="74" y="647"/>
                  </a:cubicBezTo>
                  <a:cubicBezTo>
                    <a:pt x="95" y="647"/>
                    <a:pt x="116" y="638"/>
                    <a:pt x="130" y="619"/>
                  </a:cubicBezTo>
                  <a:cubicBezTo>
                    <a:pt x="237" y="486"/>
                    <a:pt x="344" y="339"/>
                    <a:pt x="397" y="179"/>
                  </a:cubicBezTo>
                  <a:cubicBezTo>
                    <a:pt x="442" y="81"/>
                    <a:pt x="351" y="1"/>
                    <a:pt x="262"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7"/>
            <p:cNvSpPr/>
            <p:nvPr/>
          </p:nvSpPr>
          <p:spPr>
            <a:xfrm>
              <a:off x="942900" y="1909175"/>
              <a:ext cx="11875" cy="18900"/>
            </a:xfrm>
            <a:custGeom>
              <a:rect b="b" l="l" r="r" t="t"/>
              <a:pathLst>
                <a:path extrusionOk="0" h="756" w="475">
                  <a:moveTo>
                    <a:pt x="301" y="0"/>
                  </a:moveTo>
                  <a:cubicBezTo>
                    <a:pt x="279" y="0"/>
                    <a:pt x="257" y="7"/>
                    <a:pt x="234" y="22"/>
                  </a:cubicBezTo>
                  <a:cubicBezTo>
                    <a:pt x="113" y="88"/>
                    <a:pt x="113" y="209"/>
                    <a:pt x="87" y="329"/>
                  </a:cubicBezTo>
                  <a:cubicBezTo>
                    <a:pt x="60" y="436"/>
                    <a:pt x="47" y="543"/>
                    <a:pt x="20" y="637"/>
                  </a:cubicBezTo>
                  <a:cubicBezTo>
                    <a:pt x="0" y="696"/>
                    <a:pt x="53" y="756"/>
                    <a:pt x="109" y="756"/>
                  </a:cubicBezTo>
                  <a:cubicBezTo>
                    <a:pt x="129" y="756"/>
                    <a:pt x="149" y="748"/>
                    <a:pt x="167" y="730"/>
                  </a:cubicBezTo>
                  <a:cubicBezTo>
                    <a:pt x="220" y="650"/>
                    <a:pt x="274" y="570"/>
                    <a:pt x="327" y="477"/>
                  </a:cubicBezTo>
                  <a:cubicBezTo>
                    <a:pt x="381" y="356"/>
                    <a:pt x="475" y="222"/>
                    <a:pt x="434" y="102"/>
                  </a:cubicBezTo>
                  <a:cubicBezTo>
                    <a:pt x="406" y="44"/>
                    <a:pt x="356" y="0"/>
                    <a:pt x="301"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7"/>
            <p:cNvSpPr/>
            <p:nvPr/>
          </p:nvSpPr>
          <p:spPr>
            <a:xfrm>
              <a:off x="961225" y="1919025"/>
              <a:ext cx="13800" cy="19050"/>
            </a:xfrm>
            <a:custGeom>
              <a:rect b="b" l="l" r="r" t="t"/>
              <a:pathLst>
                <a:path extrusionOk="0" h="762" w="552">
                  <a:moveTo>
                    <a:pt x="342" y="1"/>
                  </a:moveTo>
                  <a:cubicBezTo>
                    <a:pt x="306" y="1"/>
                    <a:pt x="269" y="17"/>
                    <a:pt x="236" y="56"/>
                  </a:cubicBezTo>
                  <a:cubicBezTo>
                    <a:pt x="90" y="217"/>
                    <a:pt x="22" y="457"/>
                    <a:pt x="9" y="671"/>
                  </a:cubicBezTo>
                  <a:cubicBezTo>
                    <a:pt x="1" y="729"/>
                    <a:pt x="50" y="762"/>
                    <a:pt x="100" y="762"/>
                  </a:cubicBezTo>
                  <a:cubicBezTo>
                    <a:pt x="131" y="762"/>
                    <a:pt x="163" y="750"/>
                    <a:pt x="183" y="725"/>
                  </a:cubicBezTo>
                  <a:cubicBezTo>
                    <a:pt x="277" y="564"/>
                    <a:pt x="343" y="417"/>
                    <a:pt x="450" y="270"/>
                  </a:cubicBezTo>
                  <a:cubicBezTo>
                    <a:pt x="552" y="158"/>
                    <a:pt x="453" y="1"/>
                    <a:pt x="342"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7"/>
            <p:cNvSpPr/>
            <p:nvPr/>
          </p:nvSpPr>
          <p:spPr>
            <a:xfrm>
              <a:off x="978850" y="1929675"/>
              <a:ext cx="13600" cy="19000"/>
            </a:xfrm>
            <a:custGeom>
              <a:rect b="b" l="l" r="r" t="t"/>
              <a:pathLst>
                <a:path extrusionOk="0" h="760" w="544">
                  <a:moveTo>
                    <a:pt x="381" y="1"/>
                  </a:moveTo>
                  <a:cubicBezTo>
                    <a:pt x="343" y="1"/>
                    <a:pt x="306" y="14"/>
                    <a:pt x="280" y="44"/>
                  </a:cubicBezTo>
                  <a:cubicBezTo>
                    <a:pt x="214" y="124"/>
                    <a:pt x="173" y="231"/>
                    <a:pt x="134" y="326"/>
                  </a:cubicBezTo>
                  <a:cubicBezTo>
                    <a:pt x="93" y="419"/>
                    <a:pt x="40" y="513"/>
                    <a:pt x="27" y="620"/>
                  </a:cubicBezTo>
                  <a:cubicBezTo>
                    <a:pt x="0" y="698"/>
                    <a:pt x="71" y="759"/>
                    <a:pt x="138" y="759"/>
                  </a:cubicBezTo>
                  <a:cubicBezTo>
                    <a:pt x="173" y="759"/>
                    <a:pt x="208" y="742"/>
                    <a:pt x="227" y="700"/>
                  </a:cubicBezTo>
                  <a:cubicBezTo>
                    <a:pt x="321" y="513"/>
                    <a:pt x="521" y="365"/>
                    <a:pt x="535" y="151"/>
                  </a:cubicBezTo>
                  <a:cubicBezTo>
                    <a:pt x="544" y="60"/>
                    <a:pt x="460" y="1"/>
                    <a:pt x="381"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7"/>
            <p:cNvSpPr/>
            <p:nvPr/>
          </p:nvSpPr>
          <p:spPr>
            <a:xfrm>
              <a:off x="995875" y="1944450"/>
              <a:ext cx="11100" cy="16200"/>
            </a:xfrm>
            <a:custGeom>
              <a:rect b="b" l="l" r="r" t="t"/>
              <a:pathLst>
                <a:path extrusionOk="0" h="648" w="444">
                  <a:moveTo>
                    <a:pt x="236" y="0"/>
                  </a:moveTo>
                  <a:cubicBezTo>
                    <a:pt x="176" y="0"/>
                    <a:pt x="115" y="32"/>
                    <a:pt x="81" y="109"/>
                  </a:cubicBezTo>
                  <a:cubicBezTo>
                    <a:pt x="27" y="256"/>
                    <a:pt x="1" y="443"/>
                    <a:pt x="68" y="604"/>
                  </a:cubicBezTo>
                  <a:cubicBezTo>
                    <a:pt x="76" y="628"/>
                    <a:pt x="103" y="647"/>
                    <a:pt x="127" y="647"/>
                  </a:cubicBezTo>
                  <a:cubicBezTo>
                    <a:pt x="142" y="647"/>
                    <a:pt x="156" y="639"/>
                    <a:pt x="161" y="617"/>
                  </a:cubicBezTo>
                  <a:cubicBezTo>
                    <a:pt x="229" y="484"/>
                    <a:pt x="309" y="363"/>
                    <a:pt x="375" y="229"/>
                  </a:cubicBezTo>
                  <a:cubicBezTo>
                    <a:pt x="444" y="101"/>
                    <a:pt x="343" y="0"/>
                    <a:pt x="236"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7"/>
            <p:cNvSpPr/>
            <p:nvPr/>
          </p:nvSpPr>
          <p:spPr>
            <a:xfrm>
              <a:off x="1012350" y="1953400"/>
              <a:ext cx="14625" cy="18225"/>
            </a:xfrm>
            <a:custGeom>
              <a:rect b="b" l="l" r="r" t="t"/>
              <a:pathLst>
                <a:path extrusionOk="0" h="729" w="585">
                  <a:moveTo>
                    <a:pt x="374" y="0"/>
                  </a:moveTo>
                  <a:cubicBezTo>
                    <a:pt x="334" y="0"/>
                    <a:pt x="295" y="17"/>
                    <a:pt x="265" y="58"/>
                  </a:cubicBezTo>
                  <a:cubicBezTo>
                    <a:pt x="144" y="206"/>
                    <a:pt x="118" y="420"/>
                    <a:pt x="37" y="580"/>
                  </a:cubicBezTo>
                  <a:cubicBezTo>
                    <a:pt x="0" y="664"/>
                    <a:pt x="60" y="728"/>
                    <a:pt x="127" y="728"/>
                  </a:cubicBezTo>
                  <a:cubicBezTo>
                    <a:pt x="157" y="728"/>
                    <a:pt x="187" y="716"/>
                    <a:pt x="212" y="687"/>
                  </a:cubicBezTo>
                  <a:cubicBezTo>
                    <a:pt x="319" y="540"/>
                    <a:pt x="492" y="406"/>
                    <a:pt x="546" y="219"/>
                  </a:cubicBezTo>
                  <a:cubicBezTo>
                    <a:pt x="584" y="113"/>
                    <a:pt x="477" y="0"/>
                    <a:pt x="374"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7"/>
            <p:cNvSpPr/>
            <p:nvPr/>
          </p:nvSpPr>
          <p:spPr>
            <a:xfrm>
              <a:off x="1025850" y="1972425"/>
              <a:ext cx="15975" cy="16575"/>
            </a:xfrm>
            <a:custGeom>
              <a:rect b="b" l="l" r="r" t="t"/>
              <a:pathLst>
                <a:path extrusionOk="0" h="663" w="639">
                  <a:moveTo>
                    <a:pt x="444" y="0"/>
                  </a:moveTo>
                  <a:cubicBezTo>
                    <a:pt x="391" y="0"/>
                    <a:pt x="337" y="22"/>
                    <a:pt x="300" y="73"/>
                  </a:cubicBezTo>
                  <a:cubicBezTo>
                    <a:pt x="246" y="180"/>
                    <a:pt x="220" y="355"/>
                    <a:pt x="127" y="421"/>
                  </a:cubicBezTo>
                  <a:cubicBezTo>
                    <a:pt x="0" y="512"/>
                    <a:pt x="70" y="663"/>
                    <a:pt x="185" y="663"/>
                  </a:cubicBezTo>
                  <a:cubicBezTo>
                    <a:pt x="205" y="663"/>
                    <a:pt x="225" y="658"/>
                    <a:pt x="246" y="649"/>
                  </a:cubicBezTo>
                  <a:cubicBezTo>
                    <a:pt x="434" y="581"/>
                    <a:pt x="541" y="367"/>
                    <a:pt x="594" y="194"/>
                  </a:cubicBezTo>
                  <a:cubicBezTo>
                    <a:pt x="638" y="80"/>
                    <a:pt x="544" y="0"/>
                    <a:pt x="444"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5" name="Google Shape;1875;p17"/>
          <p:cNvGrpSpPr/>
          <p:nvPr/>
        </p:nvGrpSpPr>
        <p:grpSpPr>
          <a:xfrm>
            <a:off x="4238468" y="1868951"/>
            <a:ext cx="667044" cy="792715"/>
            <a:chOff x="271900" y="1409425"/>
            <a:chExt cx="222400" cy="264300"/>
          </a:xfrm>
        </p:grpSpPr>
        <p:sp>
          <p:nvSpPr>
            <p:cNvPr id="1876" name="Google Shape;1876;p17"/>
            <p:cNvSpPr/>
            <p:nvPr/>
          </p:nvSpPr>
          <p:spPr>
            <a:xfrm>
              <a:off x="271900" y="1409425"/>
              <a:ext cx="222400" cy="235150"/>
            </a:xfrm>
            <a:custGeom>
              <a:rect b="b" l="l" r="r" t="t"/>
              <a:pathLst>
                <a:path extrusionOk="0" h="9406" w="8896">
                  <a:moveTo>
                    <a:pt x="6523" y="0"/>
                  </a:moveTo>
                  <a:cubicBezTo>
                    <a:pt x="6169" y="0"/>
                    <a:pt x="5342" y="381"/>
                    <a:pt x="4655" y="1151"/>
                  </a:cubicBezTo>
                  <a:cubicBezTo>
                    <a:pt x="3906" y="1981"/>
                    <a:pt x="3304" y="3305"/>
                    <a:pt x="3304" y="3305"/>
                  </a:cubicBezTo>
                  <a:cubicBezTo>
                    <a:pt x="3304" y="3305"/>
                    <a:pt x="3104" y="2074"/>
                    <a:pt x="2662" y="2074"/>
                  </a:cubicBezTo>
                  <a:cubicBezTo>
                    <a:pt x="2207" y="2074"/>
                    <a:pt x="2168" y="3479"/>
                    <a:pt x="2168" y="3479"/>
                  </a:cubicBezTo>
                  <a:cubicBezTo>
                    <a:pt x="2168" y="3479"/>
                    <a:pt x="1977" y="1910"/>
                    <a:pt x="1586" y="1910"/>
                  </a:cubicBezTo>
                  <a:cubicBezTo>
                    <a:pt x="1575" y="1910"/>
                    <a:pt x="1563" y="1911"/>
                    <a:pt x="1552" y="1913"/>
                  </a:cubicBezTo>
                  <a:cubicBezTo>
                    <a:pt x="1137" y="1994"/>
                    <a:pt x="857" y="4348"/>
                    <a:pt x="857" y="4348"/>
                  </a:cubicBezTo>
                  <a:cubicBezTo>
                    <a:pt x="857" y="4348"/>
                    <a:pt x="494" y="3784"/>
                    <a:pt x="276" y="3784"/>
                  </a:cubicBezTo>
                  <a:cubicBezTo>
                    <a:pt x="242" y="3784"/>
                    <a:pt x="213" y="3797"/>
                    <a:pt x="188" y="3827"/>
                  </a:cubicBezTo>
                  <a:cubicBezTo>
                    <a:pt x="1" y="4054"/>
                    <a:pt x="295" y="7438"/>
                    <a:pt x="2448" y="8923"/>
                  </a:cubicBezTo>
                  <a:cubicBezTo>
                    <a:pt x="2951" y="9270"/>
                    <a:pt x="3556" y="9406"/>
                    <a:pt x="4188" y="9406"/>
                  </a:cubicBezTo>
                  <a:cubicBezTo>
                    <a:pt x="6260" y="9406"/>
                    <a:pt x="8624" y="7942"/>
                    <a:pt x="8654" y="7665"/>
                  </a:cubicBezTo>
                  <a:cubicBezTo>
                    <a:pt x="8695" y="7305"/>
                    <a:pt x="7023" y="6970"/>
                    <a:pt x="7023" y="6970"/>
                  </a:cubicBezTo>
                  <a:cubicBezTo>
                    <a:pt x="7023" y="6970"/>
                    <a:pt x="8815" y="6033"/>
                    <a:pt x="8735" y="5619"/>
                  </a:cubicBezTo>
                  <a:cubicBezTo>
                    <a:pt x="8675" y="5345"/>
                    <a:pt x="7779" y="5296"/>
                    <a:pt x="7144" y="5296"/>
                  </a:cubicBezTo>
                  <a:cubicBezTo>
                    <a:pt x="6788" y="5296"/>
                    <a:pt x="6514" y="5311"/>
                    <a:pt x="6514" y="5311"/>
                  </a:cubicBezTo>
                  <a:cubicBezTo>
                    <a:pt x="6514" y="5311"/>
                    <a:pt x="8895" y="2743"/>
                    <a:pt x="8628" y="2115"/>
                  </a:cubicBezTo>
                  <a:cubicBezTo>
                    <a:pt x="8570" y="1978"/>
                    <a:pt x="8311" y="1936"/>
                    <a:pt x="8018" y="1936"/>
                  </a:cubicBezTo>
                  <a:cubicBezTo>
                    <a:pt x="7567" y="1936"/>
                    <a:pt x="7036" y="2034"/>
                    <a:pt x="7036" y="2034"/>
                  </a:cubicBezTo>
                  <a:cubicBezTo>
                    <a:pt x="7036" y="2034"/>
                    <a:pt x="8187" y="656"/>
                    <a:pt x="7866" y="536"/>
                  </a:cubicBezTo>
                  <a:cubicBezTo>
                    <a:pt x="7850" y="530"/>
                    <a:pt x="7830" y="527"/>
                    <a:pt x="7807" y="527"/>
                  </a:cubicBezTo>
                  <a:cubicBezTo>
                    <a:pt x="7431" y="527"/>
                    <a:pt x="6207" y="1312"/>
                    <a:pt x="6207" y="1312"/>
                  </a:cubicBezTo>
                  <a:cubicBezTo>
                    <a:pt x="6207" y="1312"/>
                    <a:pt x="6835" y="94"/>
                    <a:pt x="6621" y="14"/>
                  </a:cubicBezTo>
                  <a:cubicBezTo>
                    <a:pt x="6595" y="5"/>
                    <a:pt x="6561" y="0"/>
                    <a:pt x="65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7"/>
            <p:cNvSpPr/>
            <p:nvPr/>
          </p:nvSpPr>
          <p:spPr>
            <a:xfrm>
              <a:off x="317375" y="1481175"/>
              <a:ext cx="101025" cy="192550"/>
            </a:xfrm>
            <a:custGeom>
              <a:rect b="b" l="l" r="r" t="t"/>
              <a:pathLst>
                <a:path extrusionOk="0" h="7702" w="4041">
                  <a:moveTo>
                    <a:pt x="3958" y="0"/>
                  </a:moveTo>
                  <a:cubicBezTo>
                    <a:pt x="3937" y="0"/>
                    <a:pt x="3913" y="7"/>
                    <a:pt x="3893" y="20"/>
                  </a:cubicBezTo>
                  <a:cubicBezTo>
                    <a:pt x="3893" y="20"/>
                    <a:pt x="3880" y="47"/>
                    <a:pt x="3826" y="87"/>
                  </a:cubicBezTo>
                  <a:cubicBezTo>
                    <a:pt x="3786" y="127"/>
                    <a:pt x="3705" y="194"/>
                    <a:pt x="3625" y="274"/>
                  </a:cubicBezTo>
                  <a:cubicBezTo>
                    <a:pt x="3586" y="315"/>
                    <a:pt x="3545" y="368"/>
                    <a:pt x="3491" y="422"/>
                  </a:cubicBezTo>
                  <a:cubicBezTo>
                    <a:pt x="3438" y="475"/>
                    <a:pt x="3384" y="529"/>
                    <a:pt x="3331" y="595"/>
                  </a:cubicBezTo>
                  <a:cubicBezTo>
                    <a:pt x="3277" y="649"/>
                    <a:pt x="3224" y="716"/>
                    <a:pt x="3170" y="796"/>
                  </a:cubicBezTo>
                  <a:cubicBezTo>
                    <a:pt x="3104" y="863"/>
                    <a:pt x="3051" y="943"/>
                    <a:pt x="2983" y="1023"/>
                  </a:cubicBezTo>
                  <a:cubicBezTo>
                    <a:pt x="2930" y="1103"/>
                    <a:pt x="2863" y="1184"/>
                    <a:pt x="2810" y="1278"/>
                  </a:cubicBezTo>
                  <a:cubicBezTo>
                    <a:pt x="2742" y="1371"/>
                    <a:pt x="2676" y="1465"/>
                    <a:pt x="2622" y="1558"/>
                  </a:cubicBezTo>
                  <a:cubicBezTo>
                    <a:pt x="2555" y="1652"/>
                    <a:pt x="2489" y="1759"/>
                    <a:pt x="2421" y="1866"/>
                  </a:cubicBezTo>
                  <a:cubicBezTo>
                    <a:pt x="2355" y="1959"/>
                    <a:pt x="2301" y="2066"/>
                    <a:pt x="2234" y="2187"/>
                  </a:cubicBezTo>
                  <a:cubicBezTo>
                    <a:pt x="2114" y="2401"/>
                    <a:pt x="1980" y="2628"/>
                    <a:pt x="1859" y="2869"/>
                  </a:cubicBezTo>
                  <a:cubicBezTo>
                    <a:pt x="1740" y="3097"/>
                    <a:pt x="1619" y="3338"/>
                    <a:pt x="1499" y="3578"/>
                  </a:cubicBezTo>
                  <a:cubicBezTo>
                    <a:pt x="1271" y="4073"/>
                    <a:pt x="1071" y="4568"/>
                    <a:pt x="884" y="5036"/>
                  </a:cubicBezTo>
                  <a:cubicBezTo>
                    <a:pt x="696" y="5491"/>
                    <a:pt x="536" y="5946"/>
                    <a:pt x="402" y="6320"/>
                  </a:cubicBezTo>
                  <a:cubicBezTo>
                    <a:pt x="268" y="6695"/>
                    <a:pt x="174" y="7016"/>
                    <a:pt x="108" y="7244"/>
                  </a:cubicBezTo>
                  <a:cubicBezTo>
                    <a:pt x="40" y="7470"/>
                    <a:pt x="1" y="7604"/>
                    <a:pt x="1" y="7604"/>
                  </a:cubicBezTo>
                  <a:cubicBezTo>
                    <a:pt x="1" y="7645"/>
                    <a:pt x="14" y="7684"/>
                    <a:pt x="54" y="7698"/>
                  </a:cubicBezTo>
                  <a:cubicBezTo>
                    <a:pt x="61" y="7701"/>
                    <a:pt x="68" y="7702"/>
                    <a:pt x="76" y="7702"/>
                  </a:cubicBezTo>
                  <a:cubicBezTo>
                    <a:pt x="111" y="7702"/>
                    <a:pt x="150" y="7678"/>
                    <a:pt x="161" y="7645"/>
                  </a:cubicBezTo>
                  <a:cubicBezTo>
                    <a:pt x="161" y="7645"/>
                    <a:pt x="201" y="7524"/>
                    <a:pt x="281" y="7310"/>
                  </a:cubicBezTo>
                  <a:cubicBezTo>
                    <a:pt x="361" y="7083"/>
                    <a:pt x="495" y="6775"/>
                    <a:pt x="629" y="6400"/>
                  </a:cubicBezTo>
                  <a:cubicBezTo>
                    <a:pt x="777" y="6026"/>
                    <a:pt x="950" y="5598"/>
                    <a:pt x="1151" y="5143"/>
                  </a:cubicBezTo>
                  <a:cubicBezTo>
                    <a:pt x="1244" y="4916"/>
                    <a:pt x="1351" y="4675"/>
                    <a:pt x="1445" y="4435"/>
                  </a:cubicBezTo>
                  <a:cubicBezTo>
                    <a:pt x="1552" y="4194"/>
                    <a:pt x="1672" y="3953"/>
                    <a:pt x="1779" y="3712"/>
                  </a:cubicBezTo>
                  <a:cubicBezTo>
                    <a:pt x="1900" y="3471"/>
                    <a:pt x="2007" y="3231"/>
                    <a:pt x="2127" y="3003"/>
                  </a:cubicBezTo>
                  <a:cubicBezTo>
                    <a:pt x="2248" y="2762"/>
                    <a:pt x="2368" y="2535"/>
                    <a:pt x="2489" y="2321"/>
                  </a:cubicBezTo>
                  <a:cubicBezTo>
                    <a:pt x="2609" y="2107"/>
                    <a:pt x="2716" y="1893"/>
                    <a:pt x="2836" y="1706"/>
                  </a:cubicBezTo>
                  <a:cubicBezTo>
                    <a:pt x="2903" y="1599"/>
                    <a:pt x="2956" y="1505"/>
                    <a:pt x="3010" y="1424"/>
                  </a:cubicBezTo>
                  <a:cubicBezTo>
                    <a:pt x="3077" y="1331"/>
                    <a:pt x="3131" y="1251"/>
                    <a:pt x="3184" y="1157"/>
                  </a:cubicBezTo>
                  <a:cubicBezTo>
                    <a:pt x="3238" y="1077"/>
                    <a:pt x="3291" y="1010"/>
                    <a:pt x="3345" y="930"/>
                  </a:cubicBezTo>
                  <a:cubicBezTo>
                    <a:pt x="3398" y="863"/>
                    <a:pt x="3452" y="782"/>
                    <a:pt x="3505" y="729"/>
                  </a:cubicBezTo>
                  <a:cubicBezTo>
                    <a:pt x="3545" y="662"/>
                    <a:pt x="3598" y="609"/>
                    <a:pt x="3639" y="542"/>
                  </a:cubicBezTo>
                  <a:cubicBezTo>
                    <a:pt x="3679" y="502"/>
                    <a:pt x="3732" y="448"/>
                    <a:pt x="3759" y="408"/>
                  </a:cubicBezTo>
                  <a:cubicBezTo>
                    <a:pt x="3839" y="315"/>
                    <a:pt x="3907" y="247"/>
                    <a:pt x="3946" y="208"/>
                  </a:cubicBezTo>
                  <a:lnTo>
                    <a:pt x="4014" y="140"/>
                  </a:lnTo>
                  <a:cubicBezTo>
                    <a:pt x="4040" y="101"/>
                    <a:pt x="4040" y="60"/>
                    <a:pt x="4014" y="20"/>
                  </a:cubicBezTo>
                  <a:cubicBezTo>
                    <a:pt x="4000" y="7"/>
                    <a:pt x="3980" y="0"/>
                    <a:pt x="3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7"/>
            <p:cNvSpPr/>
            <p:nvPr/>
          </p:nvSpPr>
          <p:spPr>
            <a:xfrm>
              <a:off x="363850" y="1517700"/>
              <a:ext cx="74925" cy="38325"/>
            </a:xfrm>
            <a:custGeom>
              <a:rect b="b" l="l" r="r" t="t"/>
              <a:pathLst>
                <a:path extrusionOk="0" h="1533" w="2997">
                  <a:moveTo>
                    <a:pt x="2900" y="0"/>
                  </a:moveTo>
                  <a:cubicBezTo>
                    <a:pt x="2892" y="0"/>
                    <a:pt x="2884" y="2"/>
                    <a:pt x="2877" y="4"/>
                  </a:cubicBezTo>
                  <a:cubicBezTo>
                    <a:pt x="2877" y="4"/>
                    <a:pt x="2690" y="70"/>
                    <a:pt x="2422" y="177"/>
                  </a:cubicBezTo>
                  <a:cubicBezTo>
                    <a:pt x="2274" y="245"/>
                    <a:pt x="2114" y="311"/>
                    <a:pt x="1953" y="379"/>
                  </a:cubicBezTo>
                  <a:cubicBezTo>
                    <a:pt x="1780" y="459"/>
                    <a:pt x="1606" y="539"/>
                    <a:pt x="1432" y="632"/>
                  </a:cubicBezTo>
                  <a:cubicBezTo>
                    <a:pt x="1071" y="807"/>
                    <a:pt x="723" y="980"/>
                    <a:pt x="469" y="1128"/>
                  </a:cubicBezTo>
                  <a:cubicBezTo>
                    <a:pt x="202" y="1274"/>
                    <a:pt x="41" y="1381"/>
                    <a:pt x="41" y="1381"/>
                  </a:cubicBezTo>
                  <a:cubicBezTo>
                    <a:pt x="14" y="1395"/>
                    <a:pt x="0" y="1435"/>
                    <a:pt x="0" y="1475"/>
                  </a:cubicBezTo>
                  <a:cubicBezTo>
                    <a:pt x="23" y="1508"/>
                    <a:pt x="54" y="1532"/>
                    <a:pt x="87" y="1532"/>
                  </a:cubicBezTo>
                  <a:cubicBezTo>
                    <a:pt x="94" y="1532"/>
                    <a:pt x="101" y="1531"/>
                    <a:pt x="108" y="1529"/>
                  </a:cubicBezTo>
                  <a:cubicBezTo>
                    <a:pt x="108" y="1529"/>
                    <a:pt x="295" y="1462"/>
                    <a:pt x="576" y="1342"/>
                  </a:cubicBezTo>
                  <a:cubicBezTo>
                    <a:pt x="844" y="1235"/>
                    <a:pt x="1204" y="1074"/>
                    <a:pt x="1566" y="900"/>
                  </a:cubicBezTo>
                  <a:cubicBezTo>
                    <a:pt x="1739" y="819"/>
                    <a:pt x="1914" y="726"/>
                    <a:pt x="2074" y="646"/>
                  </a:cubicBezTo>
                  <a:cubicBezTo>
                    <a:pt x="2248" y="566"/>
                    <a:pt x="2395" y="472"/>
                    <a:pt x="2529" y="405"/>
                  </a:cubicBezTo>
                  <a:cubicBezTo>
                    <a:pt x="2783" y="258"/>
                    <a:pt x="2943" y="151"/>
                    <a:pt x="2943" y="151"/>
                  </a:cubicBezTo>
                  <a:cubicBezTo>
                    <a:pt x="2984" y="138"/>
                    <a:pt x="2997" y="97"/>
                    <a:pt x="2984" y="58"/>
                  </a:cubicBezTo>
                  <a:cubicBezTo>
                    <a:pt x="2973" y="24"/>
                    <a:pt x="2935" y="0"/>
                    <a:pt x="29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7"/>
            <p:cNvSpPr/>
            <p:nvPr/>
          </p:nvSpPr>
          <p:spPr>
            <a:xfrm>
              <a:off x="320050" y="1528400"/>
              <a:ext cx="20100" cy="92075"/>
            </a:xfrm>
            <a:custGeom>
              <a:rect b="b" l="l" r="r" t="t"/>
              <a:pathLst>
                <a:path extrusionOk="0" h="3683" w="804">
                  <a:moveTo>
                    <a:pt x="97" y="0"/>
                  </a:moveTo>
                  <a:cubicBezTo>
                    <a:pt x="91" y="0"/>
                    <a:pt x="86" y="2"/>
                    <a:pt x="81" y="4"/>
                  </a:cubicBezTo>
                  <a:cubicBezTo>
                    <a:pt x="27" y="4"/>
                    <a:pt x="1" y="58"/>
                    <a:pt x="14" y="97"/>
                  </a:cubicBezTo>
                  <a:cubicBezTo>
                    <a:pt x="14" y="97"/>
                    <a:pt x="14" y="151"/>
                    <a:pt x="40" y="258"/>
                  </a:cubicBezTo>
                  <a:cubicBezTo>
                    <a:pt x="54" y="298"/>
                    <a:pt x="67" y="365"/>
                    <a:pt x="81" y="432"/>
                  </a:cubicBezTo>
                  <a:cubicBezTo>
                    <a:pt x="81" y="498"/>
                    <a:pt x="94" y="566"/>
                    <a:pt x="108" y="646"/>
                  </a:cubicBezTo>
                  <a:cubicBezTo>
                    <a:pt x="161" y="980"/>
                    <a:pt x="228" y="1422"/>
                    <a:pt x="308" y="1863"/>
                  </a:cubicBezTo>
                  <a:cubicBezTo>
                    <a:pt x="335" y="2077"/>
                    <a:pt x="375" y="2305"/>
                    <a:pt x="415" y="2505"/>
                  </a:cubicBezTo>
                  <a:cubicBezTo>
                    <a:pt x="442" y="2612"/>
                    <a:pt x="456" y="2706"/>
                    <a:pt x="468" y="2799"/>
                  </a:cubicBezTo>
                  <a:cubicBezTo>
                    <a:pt x="495" y="2893"/>
                    <a:pt x="509" y="2986"/>
                    <a:pt x="522" y="3067"/>
                  </a:cubicBezTo>
                  <a:cubicBezTo>
                    <a:pt x="563" y="3241"/>
                    <a:pt x="589" y="3375"/>
                    <a:pt x="616" y="3468"/>
                  </a:cubicBezTo>
                  <a:cubicBezTo>
                    <a:pt x="629" y="3562"/>
                    <a:pt x="643" y="3616"/>
                    <a:pt x="643" y="3616"/>
                  </a:cubicBezTo>
                  <a:cubicBezTo>
                    <a:pt x="656" y="3655"/>
                    <a:pt x="682" y="3682"/>
                    <a:pt x="723" y="3682"/>
                  </a:cubicBezTo>
                  <a:cubicBezTo>
                    <a:pt x="777" y="3682"/>
                    <a:pt x="803" y="3642"/>
                    <a:pt x="803" y="3602"/>
                  </a:cubicBezTo>
                  <a:lnTo>
                    <a:pt x="803" y="3441"/>
                  </a:lnTo>
                  <a:cubicBezTo>
                    <a:pt x="789" y="3348"/>
                    <a:pt x="777" y="3200"/>
                    <a:pt x="763" y="3040"/>
                  </a:cubicBezTo>
                  <a:cubicBezTo>
                    <a:pt x="750" y="2867"/>
                    <a:pt x="723" y="2665"/>
                    <a:pt x="696" y="2465"/>
                  </a:cubicBezTo>
                  <a:cubicBezTo>
                    <a:pt x="670" y="2251"/>
                    <a:pt x="643" y="2023"/>
                    <a:pt x="602" y="1809"/>
                  </a:cubicBezTo>
                  <a:cubicBezTo>
                    <a:pt x="589" y="1702"/>
                    <a:pt x="563" y="1582"/>
                    <a:pt x="549" y="1475"/>
                  </a:cubicBezTo>
                  <a:cubicBezTo>
                    <a:pt x="522" y="1368"/>
                    <a:pt x="495" y="1261"/>
                    <a:pt x="482" y="1154"/>
                  </a:cubicBezTo>
                  <a:cubicBezTo>
                    <a:pt x="456" y="1047"/>
                    <a:pt x="442" y="953"/>
                    <a:pt x="415" y="860"/>
                  </a:cubicBezTo>
                  <a:cubicBezTo>
                    <a:pt x="388" y="766"/>
                    <a:pt x="361" y="673"/>
                    <a:pt x="349" y="593"/>
                  </a:cubicBezTo>
                  <a:cubicBezTo>
                    <a:pt x="322" y="498"/>
                    <a:pt x="295" y="432"/>
                    <a:pt x="281" y="365"/>
                  </a:cubicBezTo>
                  <a:cubicBezTo>
                    <a:pt x="254" y="298"/>
                    <a:pt x="242" y="245"/>
                    <a:pt x="215" y="191"/>
                  </a:cubicBezTo>
                  <a:cubicBezTo>
                    <a:pt x="188" y="97"/>
                    <a:pt x="161" y="58"/>
                    <a:pt x="161" y="58"/>
                  </a:cubicBezTo>
                  <a:cubicBezTo>
                    <a:pt x="150" y="24"/>
                    <a:pt x="121" y="0"/>
                    <a:pt x="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7"/>
            <p:cNvSpPr/>
            <p:nvPr/>
          </p:nvSpPr>
          <p:spPr>
            <a:xfrm>
              <a:off x="394975" y="1439250"/>
              <a:ext cx="15725" cy="15850"/>
            </a:xfrm>
            <a:custGeom>
              <a:rect b="b" l="l" r="r" t="t"/>
              <a:pathLst>
                <a:path extrusionOk="0" h="634" w="629">
                  <a:moveTo>
                    <a:pt x="435" y="1"/>
                  </a:moveTo>
                  <a:cubicBezTo>
                    <a:pt x="373" y="1"/>
                    <a:pt x="317" y="37"/>
                    <a:pt x="280" y="92"/>
                  </a:cubicBezTo>
                  <a:cubicBezTo>
                    <a:pt x="283" y="87"/>
                    <a:pt x="284" y="85"/>
                    <a:pt x="283" y="85"/>
                  </a:cubicBezTo>
                  <a:cubicBezTo>
                    <a:pt x="280" y="85"/>
                    <a:pt x="254" y="119"/>
                    <a:pt x="254" y="119"/>
                  </a:cubicBezTo>
                  <a:lnTo>
                    <a:pt x="200" y="173"/>
                  </a:lnTo>
                  <a:lnTo>
                    <a:pt x="80" y="292"/>
                  </a:lnTo>
                  <a:cubicBezTo>
                    <a:pt x="0" y="373"/>
                    <a:pt x="0" y="494"/>
                    <a:pt x="80" y="574"/>
                  </a:cubicBezTo>
                  <a:cubicBezTo>
                    <a:pt x="120" y="614"/>
                    <a:pt x="170" y="634"/>
                    <a:pt x="220" y="634"/>
                  </a:cubicBezTo>
                  <a:cubicBezTo>
                    <a:pt x="270" y="634"/>
                    <a:pt x="321" y="614"/>
                    <a:pt x="361" y="574"/>
                  </a:cubicBezTo>
                  <a:cubicBezTo>
                    <a:pt x="468" y="480"/>
                    <a:pt x="548" y="360"/>
                    <a:pt x="601" y="226"/>
                  </a:cubicBezTo>
                  <a:cubicBezTo>
                    <a:pt x="628" y="146"/>
                    <a:pt x="589" y="66"/>
                    <a:pt x="521" y="25"/>
                  </a:cubicBezTo>
                  <a:cubicBezTo>
                    <a:pt x="492" y="8"/>
                    <a:pt x="463" y="1"/>
                    <a:pt x="435"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7"/>
            <p:cNvSpPr/>
            <p:nvPr/>
          </p:nvSpPr>
          <p:spPr>
            <a:xfrm>
              <a:off x="376975" y="1469650"/>
              <a:ext cx="13325" cy="17400"/>
            </a:xfrm>
            <a:custGeom>
              <a:rect b="b" l="l" r="r" t="t"/>
              <a:pathLst>
                <a:path extrusionOk="0" h="696" w="533">
                  <a:moveTo>
                    <a:pt x="418" y="1"/>
                  </a:moveTo>
                  <a:cubicBezTo>
                    <a:pt x="385" y="1"/>
                    <a:pt x="352" y="17"/>
                    <a:pt x="332" y="53"/>
                  </a:cubicBezTo>
                  <a:cubicBezTo>
                    <a:pt x="278" y="134"/>
                    <a:pt x="225" y="200"/>
                    <a:pt x="158" y="280"/>
                  </a:cubicBezTo>
                  <a:cubicBezTo>
                    <a:pt x="91" y="360"/>
                    <a:pt x="24" y="441"/>
                    <a:pt x="11" y="562"/>
                  </a:cubicBezTo>
                  <a:cubicBezTo>
                    <a:pt x="1" y="644"/>
                    <a:pt x="78" y="695"/>
                    <a:pt x="151" y="695"/>
                  </a:cubicBezTo>
                  <a:cubicBezTo>
                    <a:pt x="173" y="695"/>
                    <a:pt x="194" y="691"/>
                    <a:pt x="212" y="682"/>
                  </a:cubicBezTo>
                  <a:cubicBezTo>
                    <a:pt x="319" y="628"/>
                    <a:pt x="372" y="535"/>
                    <a:pt x="426" y="441"/>
                  </a:cubicBezTo>
                  <a:cubicBezTo>
                    <a:pt x="492" y="334"/>
                    <a:pt x="533" y="227"/>
                    <a:pt x="533" y="107"/>
                  </a:cubicBezTo>
                  <a:cubicBezTo>
                    <a:pt x="524" y="41"/>
                    <a:pt x="471" y="1"/>
                    <a:pt x="418"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7"/>
            <p:cNvSpPr/>
            <p:nvPr/>
          </p:nvSpPr>
          <p:spPr>
            <a:xfrm>
              <a:off x="397950" y="1462875"/>
              <a:ext cx="13500" cy="12550"/>
            </a:xfrm>
            <a:custGeom>
              <a:rect b="b" l="l" r="r" t="t"/>
              <a:pathLst>
                <a:path extrusionOk="0" h="502" w="540">
                  <a:moveTo>
                    <a:pt x="406" y="1"/>
                  </a:moveTo>
                  <a:cubicBezTo>
                    <a:pt x="387" y="1"/>
                    <a:pt x="368" y="5"/>
                    <a:pt x="349" y="16"/>
                  </a:cubicBezTo>
                  <a:cubicBezTo>
                    <a:pt x="282" y="43"/>
                    <a:pt x="215" y="84"/>
                    <a:pt x="149" y="123"/>
                  </a:cubicBezTo>
                  <a:cubicBezTo>
                    <a:pt x="54" y="203"/>
                    <a:pt x="1" y="324"/>
                    <a:pt x="68" y="431"/>
                  </a:cubicBezTo>
                  <a:cubicBezTo>
                    <a:pt x="90" y="475"/>
                    <a:pt x="139" y="501"/>
                    <a:pt x="186" y="501"/>
                  </a:cubicBezTo>
                  <a:cubicBezTo>
                    <a:pt x="196" y="501"/>
                    <a:pt x="205" y="500"/>
                    <a:pt x="215" y="498"/>
                  </a:cubicBezTo>
                  <a:cubicBezTo>
                    <a:pt x="256" y="471"/>
                    <a:pt x="295" y="458"/>
                    <a:pt x="336" y="405"/>
                  </a:cubicBezTo>
                  <a:cubicBezTo>
                    <a:pt x="349" y="378"/>
                    <a:pt x="375" y="337"/>
                    <a:pt x="389" y="310"/>
                  </a:cubicBezTo>
                  <a:cubicBezTo>
                    <a:pt x="429" y="257"/>
                    <a:pt x="456" y="203"/>
                    <a:pt x="496" y="150"/>
                  </a:cubicBezTo>
                  <a:cubicBezTo>
                    <a:pt x="539" y="76"/>
                    <a:pt x="479" y="1"/>
                    <a:pt x="406"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7"/>
            <p:cNvSpPr/>
            <p:nvPr/>
          </p:nvSpPr>
          <p:spPr>
            <a:xfrm>
              <a:off x="301325" y="1492875"/>
              <a:ext cx="7375" cy="12900"/>
            </a:xfrm>
            <a:custGeom>
              <a:rect b="b" l="l" r="r" t="t"/>
              <a:pathLst>
                <a:path extrusionOk="0" h="516" w="295">
                  <a:moveTo>
                    <a:pt x="143" y="1"/>
                  </a:moveTo>
                  <a:cubicBezTo>
                    <a:pt x="104" y="1"/>
                    <a:pt x="68" y="21"/>
                    <a:pt x="54" y="61"/>
                  </a:cubicBezTo>
                  <a:cubicBezTo>
                    <a:pt x="27" y="141"/>
                    <a:pt x="27" y="207"/>
                    <a:pt x="13" y="288"/>
                  </a:cubicBezTo>
                  <a:cubicBezTo>
                    <a:pt x="1" y="382"/>
                    <a:pt x="13" y="515"/>
                    <a:pt x="147" y="515"/>
                  </a:cubicBezTo>
                  <a:cubicBezTo>
                    <a:pt x="268" y="515"/>
                    <a:pt x="295" y="382"/>
                    <a:pt x="281" y="288"/>
                  </a:cubicBezTo>
                  <a:cubicBezTo>
                    <a:pt x="268" y="207"/>
                    <a:pt x="254" y="141"/>
                    <a:pt x="241" y="61"/>
                  </a:cubicBezTo>
                  <a:cubicBezTo>
                    <a:pt x="221" y="21"/>
                    <a:pt x="181" y="1"/>
                    <a:pt x="143"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7"/>
            <p:cNvSpPr/>
            <p:nvPr/>
          </p:nvSpPr>
          <p:spPr>
            <a:xfrm>
              <a:off x="300975" y="1518025"/>
              <a:ext cx="8050" cy="12500"/>
            </a:xfrm>
            <a:custGeom>
              <a:rect b="b" l="l" r="r" t="t"/>
              <a:pathLst>
                <a:path extrusionOk="0" h="500" w="322">
                  <a:moveTo>
                    <a:pt x="162" y="1"/>
                  </a:moveTo>
                  <a:cubicBezTo>
                    <a:pt x="122" y="1"/>
                    <a:pt x="82" y="24"/>
                    <a:pt x="68" y="71"/>
                  </a:cubicBezTo>
                  <a:cubicBezTo>
                    <a:pt x="41" y="152"/>
                    <a:pt x="27" y="232"/>
                    <a:pt x="15" y="312"/>
                  </a:cubicBezTo>
                  <a:cubicBezTo>
                    <a:pt x="1" y="405"/>
                    <a:pt x="54" y="499"/>
                    <a:pt x="161" y="499"/>
                  </a:cubicBezTo>
                  <a:cubicBezTo>
                    <a:pt x="268" y="499"/>
                    <a:pt x="322" y="405"/>
                    <a:pt x="309" y="312"/>
                  </a:cubicBezTo>
                  <a:cubicBezTo>
                    <a:pt x="282" y="232"/>
                    <a:pt x="268" y="152"/>
                    <a:pt x="255" y="71"/>
                  </a:cubicBezTo>
                  <a:cubicBezTo>
                    <a:pt x="242" y="24"/>
                    <a:pt x="202" y="1"/>
                    <a:pt x="162"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7"/>
            <p:cNvSpPr/>
            <p:nvPr/>
          </p:nvSpPr>
          <p:spPr>
            <a:xfrm>
              <a:off x="310025" y="1502600"/>
              <a:ext cx="11050" cy="14950"/>
            </a:xfrm>
            <a:custGeom>
              <a:rect b="b" l="l" r="r" t="t"/>
              <a:pathLst>
                <a:path extrusionOk="0" h="598" w="442">
                  <a:moveTo>
                    <a:pt x="172" y="1"/>
                  </a:moveTo>
                  <a:cubicBezTo>
                    <a:pt x="149" y="1"/>
                    <a:pt x="125" y="7"/>
                    <a:pt x="107" y="19"/>
                  </a:cubicBezTo>
                  <a:cubicBezTo>
                    <a:pt x="54" y="46"/>
                    <a:pt x="40" y="100"/>
                    <a:pt x="54" y="139"/>
                  </a:cubicBezTo>
                  <a:cubicBezTo>
                    <a:pt x="67" y="300"/>
                    <a:pt x="0" y="448"/>
                    <a:pt x="120" y="567"/>
                  </a:cubicBezTo>
                  <a:cubicBezTo>
                    <a:pt x="147" y="588"/>
                    <a:pt x="177" y="598"/>
                    <a:pt x="208" y="598"/>
                  </a:cubicBezTo>
                  <a:cubicBezTo>
                    <a:pt x="238" y="598"/>
                    <a:pt x="268" y="588"/>
                    <a:pt x="295" y="567"/>
                  </a:cubicBezTo>
                  <a:cubicBezTo>
                    <a:pt x="441" y="434"/>
                    <a:pt x="361" y="166"/>
                    <a:pt x="241" y="32"/>
                  </a:cubicBezTo>
                  <a:cubicBezTo>
                    <a:pt x="227" y="11"/>
                    <a:pt x="200" y="1"/>
                    <a:pt x="172"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7"/>
            <p:cNvSpPr/>
            <p:nvPr/>
          </p:nvSpPr>
          <p:spPr>
            <a:xfrm>
              <a:off x="287275" y="1547925"/>
              <a:ext cx="10375" cy="13875"/>
            </a:xfrm>
            <a:custGeom>
              <a:rect b="b" l="l" r="r" t="t"/>
              <a:pathLst>
                <a:path extrusionOk="0" h="555" w="415">
                  <a:moveTo>
                    <a:pt x="105" y="0"/>
                  </a:moveTo>
                  <a:cubicBezTo>
                    <a:pt x="68" y="0"/>
                    <a:pt x="34" y="20"/>
                    <a:pt x="28" y="65"/>
                  </a:cubicBezTo>
                  <a:cubicBezTo>
                    <a:pt x="1" y="172"/>
                    <a:pt x="14" y="266"/>
                    <a:pt x="54" y="373"/>
                  </a:cubicBezTo>
                  <a:cubicBezTo>
                    <a:pt x="89" y="443"/>
                    <a:pt x="175" y="554"/>
                    <a:pt x="267" y="554"/>
                  </a:cubicBezTo>
                  <a:cubicBezTo>
                    <a:pt x="281" y="554"/>
                    <a:pt x="294" y="552"/>
                    <a:pt x="308" y="547"/>
                  </a:cubicBezTo>
                  <a:cubicBezTo>
                    <a:pt x="415" y="507"/>
                    <a:pt x="388" y="400"/>
                    <a:pt x="349" y="320"/>
                  </a:cubicBezTo>
                  <a:cubicBezTo>
                    <a:pt x="335" y="266"/>
                    <a:pt x="295" y="240"/>
                    <a:pt x="268" y="199"/>
                  </a:cubicBezTo>
                  <a:cubicBezTo>
                    <a:pt x="242" y="159"/>
                    <a:pt x="215" y="106"/>
                    <a:pt x="201" y="65"/>
                  </a:cubicBezTo>
                  <a:cubicBezTo>
                    <a:pt x="187" y="24"/>
                    <a:pt x="144" y="0"/>
                    <a:pt x="105" y="0"/>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7"/>
            <p:cNvSpPr/>
            <p:nvPr/>
          </p:nvSpPr>
          <p:spPr>
            <a:xfrm>
              <a:off x="303575" y="1572225"/>
              <a:ext cx="10800" cy="13200"/>
            </a:xfrm>
            <a:custGeom>
              <a:rect b="b" l="l" r="r" t="t"/>
              <a:pathLst>
                <a:path extrusionOk="0" h="528" w="432">
                  <a:moveTo>
                    <a:pt x="100" y="1"/>
                  </a:moveTo>
                  <a:cubicBezTo>
                    <a:pt x="49" y="1"/>
                    <a:pt x="1" y="42"/>
                    <a:pt x="18" y="110"/>
                  </a:cubicBezTo>
                  <a:cubicBezTo>
                    <a:pt x="57" y="231"/>
                    <a:pt x="71" y="351"/>
                    <a:pt x="151" y="458"/>
                  </a:cubicBezTo>
                  <a:cubicBezTo>
                    <a:pt x="190" y="496"/>
                    <a:pt x="235" y="528"/>
                    <a:pt x="282" y="528"/>
                  </a:cubicBezTo>
                  <a:cubicBezTo>
                    <a:pt x="300" y="528"/>
                    <a:pt x="320" y="523"/>
                    <a:pt x="339" y="511"/>
                  </a:cubicBezTo>
                  <a:cubicBezTo>
                    <a:pt x="419" y="458"/>
                    <a:pt x="432" y="351"/>
                    <a:pt x="365" y="297"/>
                  </a:cubicBezTo>
                  <a:cubicBezTo>
                    <a:pt x="285" y="217"/>
                    <a:pt x="232" y="124"/>
                    <a:pt x="178" y="44"/>
                  </a:cubicBezTo>
                  <a:cubicBezTo>
                    <a:pt x="159" y="14"/>
                    <a:pt x="129" y="1"/>
                    <a:pt x="100"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7"/>
            <p:cNvSpPr/>
            <p:nvPr/>
          </p:nvSpPr>
          <p:spPr>
            <a:xfrm>
              <a:off x="330400" y="1491225"/>
              <a:ext cx="10425" cy="14625"/>
            </a:xfrm>
            <a:custGeom>
              <a:rect b="b" l="l" r="r" t="t"/>
              <a:pathLst>
                <a:path extrusionOk="0" h="585" w="417">
                  <a:moveTo>
                    <a:pt x="130" y="0"/>
                  </a:moveTo>
                  <a:cubicBezTo>
                    <a:pt x="68" y="0"/>
                    <a:pt x="5" y="41"/>
                    <a:pt x="15" y="113"/>
                  </a:cubicBezTo>
                  <a:cubicBezTo>
                    <a:pt x="28" y="180"/>
                    <a:pt x="1" y="247"/>
                    <a:pt x="1" y="314"/>
                  </a:cubicBezTo>
                  <a:cubicBezTo>
                    <a:pt x="1" y="394"/>
                    <a:pt x="42" y="501"/>
                    <a:pt x="95" y="555"/>
                  </a:cubicBezTo>
                  <a:cubicBezTo>
                    <a:pt x="122" y="575"/>
                    <a:pt x="149" y="584"/>
                    <a:pt x="174" y="584"/>
                  </a:cubicBezTo>
                  <a:cubicBezTo>
                    <a:pt x="199" y="584"/>
                    <a:pt x="222" y="575"/>
                    <a:pt x="242" y="555"/>
                  </a:cubicBezTo>
                  <a:cubicBezTo>
                    <a:pt x="416" y="407"/>
                    <a:pt x="336" y="166"/>
                    <a:pt x="215" y="33"/>
                  </a:cubicBezTo>
                  <a:cubicBezTo>
                    <a:pt x="193" y="10"/>
                    <a:pt x="162" y="0"/>
                    <a:pt x="130" y="0"/>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7"/>
            <p:cNvSpPr/>
            <p:nvPr/>
          </p:nvSpPr>
          <p:spPr>
            <a:xfrm>
              <a:off x="332425" y="1519450"/>
              <a:ext cx="9725" cy="11750"/>
            </a:xfrm>
            <a:custGeom>
              <a:rect b="b" l="l" r="r" t="t"/>
              <a:pathLst>
                <a:path extrusionOk="0" h="470" w="389">
                  <a:moveTo>
                    <a:pt x="146" y="0"/>
                  </a:moveTo>
                  <a:cubicBezTo>
                    <a:pt x="109" y="0"/>
                    <a:pt x="66" y="15"/>
                    <a:pt x="41" y="41"/>
                  </a:cubicBezTo>
                  <a:cubicBezTo>
                    <a:pt x="0" y="81"/>
                    <a:pt x="0" y="134"/>
                    <a:pt x="27" y="188"/>
                  </a:cubicBezTo>
                  <a:cubicBezTo>
                    <a:pt x="27" y="197"/>
                    <a:pt x="21" y="225"/>
                    <a:pt x="21" y="225"/>
                  </a:cubicBezTo>
                  <a:cubicBezTo>
                    <a:pt x="21" y="225"/>
                    <a:pt x="23" y="219"/>
                    <a:pt x="27" y="202"/>
                  </a:cubicBezTo>
                  <a:lnTo>
                    <a:pt x="27" y="202"/>
                  </a:lnTo>
                  <a:cubicBezTo>
                    <a:pt x="14" y="268"/>
                    <a:pt x="14" y="321"/>
                    <a:pt x="41" y="389"/>
                  </a:cubicBezTo>
                  <a:cubicBezTo>
                    <a:pt x="68" y="442"/>
                    <a:pt x="128" y="469"/>
                    <a:pt x="186" y="469"/>
                  </a:cubicBezTo>
                  <a:cubicBezTo>
                    <a:pt x="245" y="469"/>
                    <a:pt x="301" y="442"/>
                    <a:pt x="321" y="389"/>
                  </a:cubicBezTo>
                  <a:cubicBezTo>
                    <a:pt x="389" y="255"/>
                    <a:pt x="321" y="95"/>
                    <a:pt x="201" y="14"/>
                  </a:cubicBezTo>
                  <a:cubicBezTo>
                    <a:pt x="187" y="5"/>
                    <a:pt x="167" y="0"/>
                    <a:pt x="146" y="0"/>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7"/>
            <p:cNvSpPr/>
            <p:nvPr/>
          </p:nvSpPr>
          <p:spPr>
            <a:xfrm>
              <a:off x="375225" y="1621750"/>
              <a:ext cx="18350" cy="10475"/>
            </a:xfrm>
            <a:custGeom>
              <a:rect b="b" l="l" r="r" t="t"/>
              <a:pathLst>
                <a:path extrusionOk="0" h="419" w="734">
                  <a:moveTo>
                    <a:pt x="549" y="1"/>
                  </a:moveTo>
                  <a:cubicBezTo>
                    <a:pt x="544" y="1"/>
                    <a:pt x="540" y="1"/>
                    <a:pt x="535" y="2"/>
                  </a:cubicBezTo>
                  <a:cubicBezTo>
                    <a:pt x="415" y="15"/>
                    <a:pt x="348" y="55"/>
                    <a:pt x="241" y="109"/>
                  </a:cubicBezTo>
                  <a:cubicBezTo>
                    <a:pt x="175" y="149"/>
                    <a:pt x="54" y="189"/>
                    <a:pt x="14" y="269"/>
                  </a:cubicBezTo>
                  <a:cubicBezTo>
                    <a:pt x="0" y="283"/>
                    <a:pt x="0" y="310"/>
                    <a:pt x="14" y="336"/>
                  </a:cubicBezTo>
                  <a:cubicBezTo>
                    <a:pt x="81" y="417"/>
                    <a:pt x="201" y="417"/>
                    <a:pt x="295" y="417"/>
                  </a:cubicBezTo>
                  <a:cubicBezTo>
                    <a:pt x="310" y="418"/>
                    <a:pt x="325" y="419"/>
                    <a:pt x="340" y="419"/>
                  </a:cubicBezTo>
                  <a:cubicBezTo>
                    <a:pt x="480" y="419"/>
                    <a:pt x="597" y="363"/>
                    <a:pt x="669" y="242"/>
                  </a:cubicBezTo>
                  <a:cubicBezTo>
                    <a:pt x="734" y="153"/>
                    <a:pt x="662" y="1"/>
                    <a:pt x="549"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7"/>
            <p:cNvSpPr/>
            <p:nvPr/>
          </p:nvSpPr>
          <p:spPr>
            <a:xfrm>
              <a:off x="409325" y="1615075"/>
              <a:ext cx="16075" cy="11825"/>
            </a:xfrm>
            <a:custGeom>
              <a:rect b="b" l="l" r="r" t="t"/>
              <a:pathLst>
                <a:path extrusionOk="0" h="473" w="643">
                  <a:moveTo>
                    <a:pt x="125" y="154"/>
                  </a:moveTo>
                  <a:cubicBezTo>
                    <a:pt x="123" y="154"/>
                    <a:pt x="108" y="167"/>
                    <a:pt x="108" y="175"/>
                  </a:cubicBezTo>
                  <a:cubicBezTo>
                    <a:pt x="124" y="159"/>
                    <a:pt x="127" y="154"/>
                    <a:pt x="125" y="154"/>
                  </a:cubicBezTo>
                  <a:close/>
                  <a:moveTo>
                    <a:pt x="455" y="1"/>
                  </a:moveTo>
                  <a:cubicBezTo>
                    <a:pt x="354" y="1"/>
                    <a:pt x="277" y="37"/>
                    <a:pt x="201" y="97"/>
                  </a:cubicBezTo>
                  <a:lnTo>
                    <a:pt x="201" y="97"/>
                  </a:lnTo>
                  <a:cubicBezTo>
                    <a:pt x="195" y="100"/>
                    <a:pt x="175" y="113"/>
                    <a:pt x="175" y="122"/>
                  </a:cubicBezTo>
                  <a:cubicBezTo>
                    <a:pt x="148" y="135"/>
                    <a:pt x="134" y="149"/>
                    <a:pt x="108" y="175"/>
                  </a:cubicBezTo>
                  <a:cubicBezTo>
                    <a:pt x="81" y="188"/>
                    <a:pt x="68" y="202"/>
                    <a:pt x="54" y="215"/>
                  </a:cubicBezTo>
                  <a:cubicBezTo>
                    <a:pt x="1" y="269"/>
                    <a:pt x="1" y="363"/>
                    <a:pt x="54" y="416"/>
                  </a:cubicBezTo>
                  <a:cubicBezTo>
                    <a:pt x="95" y="457"/>
                    <a:pt x="144" y="472"/>
                    <a:pt x="193" y="472"/>
                  </a:cubicBezTo>
                  <a:cubicBezTo>
                    <a:pt x="257" y="472"/>
                    <a:pt x="323" y="446"/>
                    <a:pt x="375" y="416"/>
                  </a:cubicBezTo>
                  <a:cubicBezTo>
                    <a:pt x="429" y="402"/>
                    <a:pt x="469" y="363"/>
                    <a:pt x="509" y="336"/>
                  </a:cubicBezTo>
                  <a:cubicBezTo>
                    <a:pt x="536" y="309"/>
                    <a:pt x="562" y="269"/>
                    <a:pt x="576" y="229"/>
                  </a:cubicBezTo>
                  <a:cubicBezTo>
                    <a:pt x="643" y="135"/>
                    <a:pt x="562" y="15"/>
                    <a:pt x="455"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7"/>
            <p:cNvSpPr/>
            <p:nvPr/>
          </p:nvSpPr>
          <p:spPr>
            <a:xfrm>
              <a:off x="444450" y="1598000"/>
              <a:ext cx="14075" cy="10475"/>
            </a:xfrm>
            <a:custGeom>
              <a:rect b="b" l="l" r="r" t="t"/>
              <a:pathLst>
                <a:path extrusionOk="0" h="419" w="563">
                  <a:moveTo>
                    <a:pt x="363" y="0"/>
                  </a:moveTo>
                  <a:cubicBezTo>
                    <a:pt x="323" y="0"/>
                    <a:pt x="283" y="13"/>
                    <a:pt x="254" y="42"/>
                  </a:cubicBezTo>
                  <a:cubicBezTo>
                    <a:pt x="241" y="56"/>
                    <a:pt x="228" y="69"/>
                    <a:pt x="228" y="83"/>
                  </a:cubicBezTo>
                  <a:lnTo>
                    <a:pt x="201" y="109"/>
                  </a:lnTo>
                  <a:cubicBezTo>
                    <a:pt x="201" y="122"/>
                    <a:pt x="188" y="122"/>
                    <a:pt x="188" y="136"/>
                  </a:cubicBezTo>
                  <a:cubicBezTo>
                    <a:pt x="174" y="136"/>
                    <a:pt x="174" y="136"/>
                    <a:pt x="174" y="149"/>
                  </a:cubicBezTo>
                  <a:cubicBezTo>
                    <a:pt x="174" y="145"/>
                    <a:pt x="173" y="143"/>
                    <a:pt x="170" y="143"/>
                  </a:cubicBezTo>
                  <a:cubicBezTo>
                    <a:pt x="165" y="143"/>
                    <a:pt x="157" y="149"/>
                    <a:pt x="147" y="149"/>
                  </a:cubicBezTo>
                  <a:lnTo>
                    <a:pt x="147" y="163"/>
                  </a:lnTo>
                  <a:lnTo>
                    <a:pt x="121" y="163"/>
                  </a:lnTo>
                  <a:cubicBezTo>
                    <a:pt x="1" y="202"/>
                    <a:pt x="1" y="377"/>
                    <a:pt x="121" y="404"/>
                  </a:cubicBezTo>
                  <a:cubicBezTo>
                    <a:pt x="160" y="411"/>
                    <a:pt x="199" y="419"/>
                    <a:pt x="237" y="419"/>
                  </a:cubicBezTo>
                  <a:cubicBezTo>
                    <a:pt x="265" y="419"/>
                    <a:pt x="293" y="415"/>
                    <a:pt x="322" y="404"/>
                  </a:cubicBezTo>
                  <a:cubicBezTo>
                    <a:pt x="361" y="390"/>
                    <a:pt x="402" y="377"/>
                    <a:pt x="429" y="350"/>
                  </a:cubicBezTo>
                  <a:cubicBezTo>
                    <a:pt x="482" y="309"/>
                    <a:pt x="509" y="270"/>
                    <a:pt x="536" y="202"/>
                  </a:cubicBezTo>
                  <a:cubicBezTo>
                    <a:pt x="563" y="136"/>
                    <a:pt x="509" y="56"/>
                    <a:pt x="456" y="29"/>
                  </a:cubicBezTo>
                  <a:cubicBezTo>
                    <a:pt x="431" y="10"/>
                    <a:pt x="397" y="0"/>
                    <a:pt x="363" y="0"/>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7"/>
            <p:cNvSpPr/>
            <p:nvPr/>
          </p:nvSpPr>
          <p:spPr>
            <a:xfrm>
              <a:off x="420825" y="1594000"/>
              <a:ext cx="13600" cy="9125"/>
            </a:xfrm>
            <a:custGeom>
              <a:rect b="b" l="l" r="r" t="t"/>
              <a:pathLst>
                <a:path extrusionOk="0" h="365" w="544">
                  <a:moveTo>
                    <a:pt x="429" y="0"/>
                  </a:moveTo>
                  <a:cubicBezTo>
                    <a:pt x="423" y="0"/>
                    <a:pt x="417" y="1"/>
                    <a:pt x="411" y="2"/>
                  </a:cubicBezTo>
                  <a:lnTo>
                    <a:pt x="397" y="2"/>
                  </a:lnTo>
                  <a:cubicBezTo>
                    <a:pt x="330" y="2"/>
                    <a:pt x="277" y="41"/>
                    <a:pt x="250" y="109"/>
                  </a:cubicBezTo>
                  <a:cubicBezTo>
                    <a:pt x="250" y="122"/>
                    <a:pt x="197" y="162"/>
                    <a:pt x="183" y="175"/>
                  </a:cubicBezTo>
                  <a:cubicBezTo>
                    <a:pt x="143" y="216"/>
                    <a:pt x="102" y="243"/>
                    <a:pt x="63" y="255"/>
                  </a:cubicBezTo>
                  <a:cubicBezTo>
                    <a:pt x="1" y="293"/>
                    <a:pt x="30" y="364"/>
                    <a:pt x="87" y="364"/>
                  </a:cubicBezTo>
                  <a:cubicBezTo>
                    <a:pt x="92" y="364"/>
                    <a:pt x="97" y="364"/>
                    <a:pt x="102" y="362"/>
                  </a:cubicBezTo>
                  <a:cubicBezTo>
                    <a:pt x="156" y="362"/>
                    <a:pt x="223" y="350"/>
                    <a:pt x="277" y="336"/>
                  </a:cubicBezTo>
                  <a:cubicBezTo>
                    <a:pt x="330" y="323"/>
                    <a:pt x="384" y="296"/>
                    <a:pt x="437" y="282"/>
                  </a:cubicBezTo>
                  <a:cubicBezTo>
                    <a:pt x="477" y="269"/>
                    <a:pt x="531" y="229"/>
                    <a:pt x="531" y="175"/>
                  </a:cubicBezTo>
                  <a:lnTo>
                    <a:pt x="531" y="162"/>
                  </a:lnTo>
                  <a:cubicBezTo>
                    <a:pt x="543" y="87"/>
                    <a:pt x="509" y="0"/>
                    <a:pt x="429" y="0"/>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7"/>
            <p:cNvSpPr/>
            <p:nvPr/>
          </p:nvSpPr>
          <p:spPr>
            <a:xfrm>
              <a:off x="389625" y="1603825"/>
              <a:ext cx="17725" cy="9875"/>
            </a:xfrm>
            <a:custGeom>
              <a:rect b="b" l="l" r="r" t="t"/>
              <a:pathLst>
                <a:path extrusionOk="0" h="395" w="709">
                  <a:moveTo>
                    <a:pt x="527" y="1"/>
                  </a:moveTo>
                  <a:cubicBezTo>
                    <a:pt x="420" y="1"/>
                    <a:pt x="323" y="72"/>
                    <a:pt x="241" y="144"/>
                  </a:cubicBezTo>
                  <a:cubicBezTo>
                    <a:pt x="200" y="183"/>
                    <a:pt x="0" y="290"/>
                    <a:pt x="93" y="371"/>
                  </a:cubicBezTo>
                  <a:cubicBezTo>
                    <a:pt x="111" y="389"/>
                    <a:pt x="136" y="395"/>
                    <a:pt x="165" y="395"/>
                  </a:cubicBezTo>
                  <a:cubicBezTo>
                    <a:pt x="223" y="395"/>
                    <a:pt x="294" y="371"/>
                    <a:pt x="348" y="371"/>
                  </a:cubicBezTo>
                  <a:cubicBezTo>
                    <a:pt x="455" y="358"/>
                    <a:pt x="628" y="331"/>
                    <a:pt x="682" y="224"/>
                  </a:cubicBezTo>
                  <a:cubicBezTo>
                    <a:pt x="708" y="157"/>
                    <a:pt x="696" y="64"/>
                    <a:pt x="628" y="23"/>
                  </a:cubicBezTo>
                  <a:cubicBezTo>
                    <a:pt x="594" y="7"/>
                    <a:pt x="560" y="1"/>
                    <a:pt x="527"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7"/>
            <p:cNvSpPr/>
            <p:nvPr/>
          </p:nvSpPr>
          <p:spPr>
            <a:xfrm>
              <a:off x="432425" y="1564250"/>
              <a:ext cx="12050" cy="10800"/>
            </a:xfrm>
            <a:custGeom>
              <a:rect b="b" l="l" r="r" t="t"/>
              <a:pathLst>
                <a:path extrusionOk="0" h="432" w="482">
                  <a:moveTo>
                    <a:pt x="361" y="1"/>
                  </a:moveTo>
                  <a:cubicBezTo>
                    <a:pt x="321" y="15"/>
                    <a:pt x="294" y="15"/>
                    <a:pt x="268" y="28"/>
                  </a:cubicBezTo>
                  <a:cubicBezTo>
                    <a:pt x="214" y="41"/>
                    <a:pt x="187" y="68"/>
                    <a:pt x="161" y="95"/>
                  </a:cubicBezTo>
                  <a:cubicBezTo>
                    <a:pt x="134" y="108"/>
                    <a:pt x="120" y="148"/>
                    <a:pt x="93" y="161"/>
                  </a:cubicBezTo>
                  <a:lnTo>
                    <a:pt x="80" y="188"/>
                  </a:lnTo>
                  <a:lnTo>
                    <a:pt x="67" y="202"/>
                  </a:lnTo>
                  <a:cubicBezTo>
                    <a:pt x="27" y="242"/>
                    <a:pt x="0" y="282"/>
                    <a:pt x="13" y="336"/>
                  </a:cubicBezTo>
                  <a:cubicBezTo>
                    <a:pt x="25" y="393"/>
                    <a:pt x="77" y="432"/>
                    <a:pt x="134" y="432"/>
                  </a:cubicBezTo>
                  <a:cubicBezTo>
                    <a:pt x="143" y="432"/>
                    <a:pt x="152" y="431"/>
                    <a:pt x="161" y="429"/>
                  </a:cubicBezTo>
                  <a:lnTo>
                    <a:pt x="321" y="349"/>
                  </a:lnTo>
                  <a:cubicBezTo>
                    <a:pt x="348" y="322"/>
                    <a:pt x="361" y="295"/>
                    <a:pt x="388" y="268"/>
                  </a:cubicBezTo>
                  <a:lnTo>
                    <a:pt x="428" y="229"/>
                  </a:lnTo>
                  <a:lnTo>
                    <a:pt x="441" y="215"/>
                  </a:lnTo>
                  <a:cubicBezTo>
                    <a:pt x="468" y="175"/>
                    <a:pt x="482" y="135"/>
                    <a:pt x="468" y="95"/>
                  </a:cubicBezTo>
                  <a:cubicBezTo>
                    <a:pt x="455" y="41"/>
                    <a:pt x="414" y="1"/>
                    <a:pt x="361"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7"/>
            <p:cNvSpPr/>
            <p:nvPr/>
          </p:nvSpPr>
          <p:spPr>
            <a:xfrm>
              <a:off x="454600" y="1555825"/>
              <a:ext cx="10275" cy="8250"/>
            </a:xfrm>
            <a:custGeom>
              <a:rect b="b" l="l" r="r" t="t"/>
              <a:pathLst>
                <a:path extrusionOk="0" h="330" w="411">
                  <a:moveTo>
                    <a:pt x="101" y="86"/>
                  </a:moveTo>
                  <a:cubicBezTo>
                    <a:pt x="97" y="90"/>
                    <a:pt x="96" y="93"/>
                    <a:pt x="97" y="93"/>
                  </a:cubicBezTo>
                  <a:cubicBezTo>
                    <a:pt x="98" y="93"/>
                    <a:pt x="99" y="91"/>
                    <a:pt x="101" y="86"/>
                  </a:cubicBezTo>
                  <a:close/>
                  <a:moveTo>
                    <a:pt x="232" y="0"/>
                  </a:moveTo>
                  <a:cubicBezTo>
                    <a:pt x="180" y="0"/>
                    <a:pt x="130" y="24"/>
                    <a:pt x="103" y="70"/>
                  </a:cubicBezTo>
                  <a:cubicBezTo>
                    <a:pt x="103" y="78"/>
                    <a:pt x="102" y="83"/>
                    <a:pt x="101" y="86"/>
                  </a:cubicBezTo>
                  <a:lnTo>
                    <a:pt x="101" y="86"/>
                  </a:lnTo>
                  <a:cubicBezTo>
                    <a:pt x="101" y="86"/>
                    <a:pt x="102" y="85"/>
                    <a:pt x="103" y="84"/>
                  </a:cubicBezTo>
                  <a:lnTo>
                    <a:pt x="103" y="84"/>
                  </a:lnTo>
                  <a:cubicBezTo>
                    <a:pt x="103" y="97"/>
                    <a:pt x="89" y="97"/>
                    <a:pt x="76" y="111"/>
                  </a:cubicBezTo>
                  <a:lnTo>
                    <a:pt x="36" y="191"/>
                  </a:lnTo>
                  <a:cubicBezTo>
                    <a:pt x="1" y="250"/>
                    <a:pt x="38" y="330"/>
                    <a:pt x="102" y="330"/>
                  </a:cubicBezTo>
                  <a:cubicBezTo>
                    <a:pt x="111" y="330"/>
                    <a:pt x="120" y="328"/>
                    <a:pt x="130" y="325"/>
                  </a:cubicBezTo>
                  <a:cubicBezTo>
                    <a:pt x="183" y="311"/>
                    <a:pt x="223" y="311"/>
                    <a:pt x="276" y="298"/>
                  </a:cubicBezTo>
                  <a:cubicBezTo>
                    <a:pt x="371" y="271"/>
                    <a:pt x="410" y="164"/>
                    <a:pt x="371" y="70"/>
                  </a:cubicBezTo>
                  <a:cubicBezTo>
                    <a:pt x="337" y="24"/>
                    <a:pt x="283" y="0"/>
                    <a:pt x="232" y="0"/>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7"/>
            <p:cNvSpPr/>
            <p:nvPr/>
          </p:nvSpPr>
          <p:spPr>
            <a:xfrm>
              <a:off x="438100" y="1552075"/>
              <a:ext cx="11725" cy="9100"/>
            </a:xfrm>
            <a:custGeom>
              <a:rect b="b" l="l" r="r" t="t"/>
              <a:pathLst>
                <a:path extrusionOk="0" h="364" w="469">
                  <a:moveTo>
                    <a:pt x="293" y="1"/>
                  </a:moveTo>
                  <a:cubicBezTo>
                    <a:pt x="283" y="1"/>
                    <a:pt x="232" y="6"/>
                    <a:pt x="241" y="6"/>
                  </a:cubicBezTo>
                  <a:cubicBezTo>
                    <a:pt x="214" y="6"/>
                    <a:pt x="201" y="20"/>
                    <a:pt x="187" y="20"/>
                  </a:cubicBezTo>
                  <a:cubicBezTo>
                    <a:pt x="148" y="33"/>
                    <a:pt x="107" y="47"/>
                    <a:pt x="80" y="74"/>
                  </a:cubicBezTo>
                  <a:cubicBezTo>
                    <a:pt x="27" y="87"/>
                    <a:pt x="0" y="154"/>
                    <a:pt x="0" y="194"/>
                  </a:cubicBezTo>
                  <a:cubicBezTo>
                    <a:pt x="0" y="274"/>
                    <a:pt x="54" y="314"/>
                    <a:pt x="107" y="341"/>
                  </a:cubicBezTo>
                  <a:cubicBezTo>
                    <a:pt x="144" y="356"/>
                    <a:pt x="183" y="363"/>
                    <a:pt x="222" y="363"/>
                  </a:cubicBezTo>
                  <a:cubicBezTo>
                    <a:pt x="326" y="363"/>
                    <a:pt x="426" y="310"/>
                    <a:pt x="455" y="194"/>
                  </a:cubicBezTo>
                  <a:cubicBezTo>
                    <a:pt x="469" y="140"/>
                    <a:pt x="455" y="87"/>
                    <a:pt x="415" y="47"/>
                  </a:cubicBezTo>
                  <a:cubicBezTo>
                    <a:pt x="385" y="16"/>
                    <a:pt x="347" y="1"/>
                    <a:pt x="307" y="1"/>
                  </a:cubicBezTo>
                  <a:cubicBezTo>
                    <a:pt x="301" y="1"/>
                    <a:pt x="296" y="2"/>
                    <a:pt x="290" y="2"/>
                  </a:cubicBezTo>
                  <a:lnTo>
                    <a:pt x="290" y="2"/>
                  </a:lnTo>
                  <a:cubicBezTo>
                    <a:pt x="296" y="1"/>
                    <a:pt x="297" y="1"/>
                    <a:pt x="293"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7"/>
            <p:cNvSpPr/>
            <p:nvPr/>
          </p:nvSpPr>
          <p:spPr>
            <a:xfrm>
              <a:off x="444100" y="1480600"/>
              <a:ext cx="12425" cy="17500"/>
            </a:xfrm>
            <a:custGeom>
              <a:rect b="b" l="l" r="r" t="t"/>
              <a:pathLst>
                <a:path extrusionOk="0" h="700" w="497">
                  <a:moveTo>
                    <a:pt x="340" y="1"/>
                  </a:moveTo>
                  <a:cubicBezTo>
                    <a:pt x="320" y="1"/>
                    <a:pt x="300" y="6"/>
                    <a:pt x="282" y="17"/>
                  </a:cubicBezTo>
                  <a:cubicBezTo>
                    <a:pt x="202" y="56"/>
                    <a:pt x="148" y="137"/>
                    <a:pt x="108" y="217"/>
                  </a:cubicBezTo>
                  <a:cubicBezTo>
                    <a:pt x="54" y="324"/>
                    <a:pt x="1" y="418"/>
                    <a:pt x="1" y="538"/>
                  </a:cubicBezTo>
                  <a:cubicBezTo>
                    <a:pt x="1" y="619"/>
                    <a:pt x="85" y="700"/>
                    <a:pt x="167" y="700"/>
                  </a:cubicBezTo>
                  <a:cubicBezTo>
                    <a:pt x="193" y="700"/>
                    <a:pt x="219" y="691"/>
                    <a:pt x="242" y="672"/>
                  </a:cubicBezTo>
                  <a:cubicBezTo>
                    <a:pt x="349" y="591"/>
                    <a:pt x="389" y="511"/>
                    <a:pt x="443" y="377"/>
                  </a:cubicBezTo>
                  <a:cubicBezTo>
                    <a:pt x="470" y="297"/>
                    <a:pt x="496" y="190"/>
                    <a:pt x="470" y="110"/>
                  </a:cubicBezTo>
                  <a:cubicBezTo>
                    <a:pt x="459" y="41"/>
                    <a:pt x="398" y="1"/>
                    <a:pt x="340" y="1"/>
                  </a:cubicBezTo>
                  <a:close/>
                </a:path>
              </a:pathLst>
            </a:custGeom>
            <a:solidFill>
              <a:srgbClr val="D79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9" name="Google Shape;1899;p17"/>
          <p:cNvSpPr txBox="1"/>
          <p:nvPr>
            <p:ph idx="3" type="subTitle"/>
          </p:nvPr>
        </p:nvSpPr>
        <p:spPr>
          <a:xfrm>
            <a:off x="844500" y="3192575"/>
            <a:ext cx="21651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300"/>
              <a:buNone/>
            </a:pPr>
            <a:r>
              <a:rPr lang="en"/>
              <a:t>Machine Learning Models</a:t>
            </a:r>
            <a:endParaRPr/>
          </a:p>
        </p:txBody>
      </p:sp>
      <p:sp>
        <p:nvSpPr>
          <p:cNvPr id="1900" name="Google Shape;1900;p17"/>
          <p:cNvSpPr txBox="1"/>
          <p:nvPr>
            <p:ph idx="4" type="subTitle"/>
          </p:nvPr>
        </p:nvSpPr>
        <p:spPr>
          <a:xfrm>
            <a:off x="3489462" y="3192575"/>
            <a:ext cx="21651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300"/>
              <a:buNone/>
            </a:pPr>
            <a:r>
              <a:rPr lang="en"/>
              <a:t>Web</a:t>
            </a:r>
            <a:endParaRPr/>
          </a:p>
          <a:p>
            <a:pPr indent="0" lvl="0" marL="0" rtl="0" algn="ctr">
              <a:lnSpc>
                <a:spcPct val="100000"/>
              </a:lnSpc>
              <a:spcBef>
                <a:spcPts val="0"/>
              </a:spcBef>
              <a:spcAft>
                <a:spcPts val="0"/>
              </a:spcAft>
              <a:buSzPts val="2300"/>
              <a:buNone/>
            </a:pPr>
            <a:r>
              <a:rPr lang="en"/>
              <a:t>Framework</a:t>
            </a:r>
            <a:endParaRPr/>
          </a:p>
        </p:txBody>
      </p:sp>
      <p:sp>
        <p:nvSpPr>
          <p:cNvPr id="1901" name="Google Shape;1901;p17"/>
          <p:cNvSpPr txBox="1"/>
          <p:nvPr>
            <p:ph idx="6" type="subTitle"/>
          </p:nvPr>
        </p:nvSpPr>
        <p:spPr>
          <a:xfrm>
            <a:off x="6134412" y="3192575"/>
            <a:ext cx="21651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300"/>
              <a:buNone/>
            </a:pPr>
            <a:r>
              <a:rPr lang="en"/>
              <a:t>Data visualization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18"/>
          <p:cNvSpPr txBox="1"/>
          <p:nvPr>
            <p:ph type="title"/>
          </p:nvPr>
        </p:nvSpPr>
        <p:spPr>
          <a:xfrm>
            <a:off x="3364996" y="4382608"/>
            <a:ext cx="5070781"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Timeline</a:t>
            </a:r>
            <a:endParaRPr/>
          </a:p>
        </p:txBody>
      </p:sp>
      <p:grpSp>
        <p:nvGrpSpPr>
          <p:cNvPr id="1908" name="Google Shape;1908;p18" title="Timeline"/>
          <p:cNvGrpSpPr/>
          <p:nvPr/>
        </p:nvGrpSpPr>
        <p:grpSpPr>
          <a:xfrm>
            <a:off x="313509" y="2509699"/>
            <a:ext cx="8410999" cy="124103"/>
            <a:chOff x="418011" y="3346265"/>
            <a:chExt cx="11214665" cy="165471"/>
          </a:xfrm>
        </p:grpSpPr>
        <p:cxnSp>
          <p:nvCxnSpPr>
            <p:cNvPr id="1909" name="Google Shape;1909;p18"/>
            <p:cNvCxnSpPr/>
            <p:nvPr/>
          </p:nvCxnSpPr>
          <p:spPr>
            <a:xfrm>
              <a:off x="418011" y="3429000"/>
              <a:ext cx="11214665" cy="0"/>
            </a:xfrm>
            <a:prstGeom prst="straightConnector1">
              <a:avLst/>
            </a:prstGeom>
            <a:noFill/>
            <a:ln cap="flat" cmpd="sng" w="9525">
              <a:solidFill>
                <a:srgbClr val="9D89B3"/>
              </a:solidFill>
              <a:prstDash val="solid"/>
              <a:round/>
              <a:headEnd len="sm" w="sm" type="none"/>
              <a:tailEnd len="med" w="med" type="triangle"/>
            </a:ln>
          </p:spPr>
        </p:cxnSp>
        <p:cxnSp>
          <p:nvCxnSpPr>
            <p:cNvPr id="1910" name="Google Shape;1910;p18"/>
            <p:cNvCxnSpPr/>
            <p:nvPr/>
          </p:nvCxnSpPr>
          <p:spPr>
            <a:xfrm>
              <a:off x="1067476"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1" name="Google Shape;1911;p18"/>
            <p:cNvCxnSpPr/>
            <p:nvPr/>
          </p:nvCxnSpPr>
          <p:spPr>
            <a:xfrm>
              <a:off x="1714868"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2" name="Google Shape;1912;p18"/>
            <p:cNvCxnSpPr/>
            <p:nvPr/>
          </p:nvCxnSpPr>
          <p:spPr>
            <a:xfrm>
              <a:off x="2362260"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3" name="Google Shape;1913;p18"/>
            <p:cNvCxnSpPr/>
            <p:nvPr/>
          </p:nvCxnSpPr>
          <p:spPr>
            <a:xfrm>
              <a:off x="3009652"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4" name="Google Shape;1914;p18"/>
            <p:cNvCxnSpPr/>
            <p:nvPr/>
          </p:nvCxnSpPr>
          <p:spPr>
            <a:xfrm>
              <a:off x="3657044"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5" name="Google Shape;1915;p18"/>
            <p:cNvCxnSpPr/>
            <p:nvPr/>
          </p:nvCxnSpPr>
          <p:spPr>
            <a:xfrm>
              <a:off x="4304436"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6" name="Google Shape;1916;p18"/>
            <p:cNvCxnSpPr/>
            <p:nvPr/>
          </p:nvCxnSpPr>
          <p:spPr>
            <a:xfrm>
              <a:off x="4951828"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7" name="Google Shape;1917;p18"/>
            <p:cNvCxnSpPr/>
            <p:nvPr/>
          </p:nvCxnSpPr>
          <p:spPr>
            <a:xfrm>
              <a:off x="5599220"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8" name="Google Shape;1918;p18"/>
            <p:cNvCxnSpPr/>
            <p:nvPr/>
          </p:nvCxnSpPr>
          <p:spPr>
            <a:xfrm>
              <a:off x="6246612"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19" name="Google Shape;1919;p18"/>
            <p:cNvCxnSpPr/>
            <p:nvPr/>
          </p:nvCxnSpPr>
          <p:spPr>
            <a:xfrm>
              <a:off x="6894004"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20" name="Google Shape;1920;p18"/>
            <p:cNvCxnSpPr/>
            <p:nvPr/>
          </p:nvCxnSpPr>
          <p:spPr>
            <a:xfrm>
              <a:off x="7541396"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21" name="Google Shape;1921;p18"/>
            <p:cNvCxnSpPr/>
            <p:nvPr/>
          </p:nvCxnSpPr>
          <p:spPr>
            <a:xfrm>
              <a:off x="8188788"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22" name="Google Shape;1922;p18"/>
            <p:cNvCxnSpPr/>
            <p:nvPr/>
          </p:nvCxnSpPr>
          <p:spPr>
            <a:xfrm>
              <a:off x="8836180"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23" name="Google Shape;1923;p18"/>
            <p:cNvCxnSpPr/>
            <p:nvPr/>
          </p:nvCxnSpPr>
          <p:spPr>
            <a:xfrm>
              <a:off x="9483572"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24" name="Google Shape;1924;p18"/>
            <p:cNvCxnSpPr/>
            <p:nvPr/>
          </p:nvCxnSpPr>
          <p:spPr>
            <a:xfrm>
              <a:off x="10130964" y="3346265"/>
              <a:ext cx="0" cy="165471"/>
            </a:xfrm>
            <a:prstGeom prst="straightConnector1">
              <a:avLst/>
            </a:prstGeom>
            <a:noFill/>
            <a:ln cap="flat" cmpd="sng" w="9525">
              <a:solidFill>
                <a:srgbClr val="B2A3C4"/>
              </a:solidFill>
              <a:prstDash val="dash"/>
              <a:round/>
              <a:headEnd len="sm" w="sm" type="none"/>
              <a:tailEnd len="sm" w="sm" type="none"/>
            </a:ln>
          </p:spPr>
        </p:cxnSp>
        <p:cxnSp>
          <p:nvCxnSpPr>
            <p:cNvPr id="1925" name="Google Shape;1925;p18"/>
            <p:cNvCxnSpPr/>
            <p:nvPr/>
          </p:nvCxnSpPr>
          <p:spPr>
            <a:xfrm>
              <a:off x="10778356" y="3346265"/>
              <a:ext cx="0" cy="165471"/>
            </a:xfrm>
            <a:prstGeom prst="straightConnector1">
              <a:avLst/>
            </a:prstGeom>
            <a:noFill/>
            <a:ln cap="flat" cmpd="sng" w="9525">
              <a:solidFill>
                <a:srgbClr val="B2A3C4"/>
              </a:solidFill>
              <a:prstDash val="dash"/>
              <a:round/>
              <a:headEnd len="sm" w="sm" type="none"/>
              <a:tailEnd len="sm" w="sm" type="none"/>
            </a:ln>
          </p:spPr>
        </p:cxnSp>
      </p:grpSp>
      <p:sp>
        <p:nvSpPr>
          <p:cNvPr id="1926" name="Google Shape;1926;p18" title="Timeline Arrow"/>
          <p:cNvSpPr/>
          <p:nvPr/>
        </p:nvSpPr>
        <p:spPr>
          <a:xfrm>
            <a:off x="313508" y="2083525"/>
            <a:ext cx="1551011" cy="488225"/>
          </a:xfrm>
          <a:prstGeom prst="uturnArrow">
            <a:avLst>
              <a:gd fmla="val 37244" name="adj1"/>
              <a:gd fmla="val 18622" name="adj2"/>
              <a:gd fmla="val 20252" name="adj3"/>
              <a:gd fmla="val 52602" name="adj4"/>
              <a:gd fmla="val 96832" name="adj5"/>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27" name="Google Shape;1927;p18" title="Duration Text"/>
          <p:cNvSpPr txBox="1"/>
          <p:nvPr/>
        </p:nvSpPr>
        <p:spPr>
          <a:xfrm>
            <a:off x="611864" y="1926701"/>
            <a:ext cx="954301" cy="11541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rgbClr val="E8DDDA"/>
                </a:solidFill>
                <a:latin typeface="Arial"/>
                <a:ea typeface="Arial"/>
                <a:cs typeface="Arial"/>
                <a:sym typeface="Arial"/>
              </a:rPr>
              <a:t>1</a:t>
            </a:r>
            <a:endParaRPr b="0" i="0" sz="750" u="none" cap="none" strike="noStrike">
              <a:solidFill>
                <a:srgbClr val="E8DDDA"/>
              </a:solidFill>
              <a:latin typeface="Arial"/>
              <a:ea typeface="Arial"/>
              <a:cs typeface="Arial"/>
              <a:sym typeface="Arial"/>
            </a:endParaRPr>
          </a:p>
        </p:txBody>
      </p:sp>
      <p:cxnSp>
        <p:nvCxnSpPr>
          <p:cNvPr id="1928" name="Google Shape;1928;p18" title="Connecter Line"/>
          <p:cNvCxnSpPr/>
          <p:nvPr/>
        </p:nvCxnSpPr>
        <p:spPr>
          <a:xfrm flipH="1">
            <a:off x="1089015" y="1593191"/>
            <a:ext cx="1" cy="271458"/>
          </a:xfrm>
          <a:prstGeom prst="straightConnector1">
            <a:avLst/>
          </a:prstGeom>
          <a:noFill/>
          <a:ln cap="flat" cmpd="sng" w="9525">
            <a:solidFill>
              <a:schemeClr val="accent1"/>
            </a:solidFill>
            <a:prstDash val="solid"/>
            <a:round/>
            <a:headEnd len="med" w="med" type="oval"/>
            <a:tailEnd len="med" w="med" type="oval"/>
          </a:ln>
        </p:spPr>
      </p:cxnSp>
      <p:sp>
        <p:nvSpPr>
          <p:cNvPr id="1929" name="Google Shape;1929;p18"/>
          <p:cNvSpPr txBox="1"/>
          <p:nvPr/>
        </p:nvSpPr>
        <p:spPr>
          <a:xfrm>
            <a:off x="426074" y="1133574"/>
            <a:ext cx="1325880" cy="16158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Domain discussion</a:t>
            </a:r>
            <a:endParaRPr b="0" i="0" sz="1050" u="none" cap="none" strike="noStrike">
              <a:solidFill>
                <a:srgbClr val="000000"/>
              </a:solidFill>
              <a:latin typeface="Arial"/>
              <a:ea typeface="Arial"/>
              <a:cs typeface="Arial"/>
              <a:sym typeface="Arial"/>
            </a:endParaRPr>
          </a:p>
        </p:txBody>
      </p:sp>
      <p:sp>
        <p:nvSpPr>
          <p:cNvPr id="1930" name="Google Shape;1930;p18" title="Timeline Arrow"/>
          <p:cNvSpPr/>
          <p:nvPr/>
        </p:nvSpPr>
        <p:spPr>
          <a:xfrm flipH="1" rot="10800000">
            <a:off x="1681897" y="2571750"/>
            <a:ext cx="1152386" cy="488225"/>
          </a:xfrm>
          <a:prstGeom prst="uturnArrow">
            <a:avLst>
              <a:gd fmla="val 37244" name="adj1"/>
              <a:gd fmla="val 18622" name="adj2"/>
              <a:gd fmla="val 20252" name="adj3"/>
              <a:gd fmla="val 52602" name="adj4"/>
              <a:gd fmla="val 96832" name="adj5"/>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31" name="Google Shape;1931;p18" title="Duration Text"/>
          <p:cNvSpPr txBox="1"/>
          <p:nvPr/>
        </p:nvSpPr>
        <p:spPr>
          <a:xfrm>
            <a:off x="1780939" y="3103632"/>
            <a:ext cx="954301" cy="11541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rgbClr val="E8DDDA"/>
                </a:solidFill>
                <a:latin typeface="Arial"/>
                <a:ea typeface="Arial"/>
                <a:cs typeface="Arial"/>
                <a:sym typeface="Arial"/>
              </a:rPr>
              <a:t>2</a:t>
            </a:r>
            <a:endParaRPr b="0" i="0" sz="750" u="none" cap="none" strike="noStrike">
              <a:solidFill>
                <a:srgbClr val="E8DDDA"/>
              </a:solidFill>
              <a:latin typeface="Arial"/>
              <a:ea typeface="Arial"/>
              <a:cs typeface="Arial"/>
              <a:sym typeface="Arial"/>
            </a:endParaRPr>
          </a:p>
        </p:txBody>
      </p:sp>
      <p:cxnSp>
        <p:nvCxnSpPr>
          <p:cNvPr id="1932" name="Google Shape;1932;p18" title="Connecter Line"/>
          <p:cNvCxnSpPr/>
          <p:nvPr/>
        </p:nvCxnSpPr>
        <p:spPr>
          <a:xfrm flipH="1">
            <a:off x="2258089" y="3316838"/>
            <a:ext cx="1" cy="271458"/>
          </a:xfrm>
          <a:prstGeom prst="straightConnector1">
            <a:avLst/>
          </a:prstGeom>
          <a:noFill/>
          <a:ln cap="flat" cmpd="sng" w="9525">
            <a:solidFill>
              <a:schemeClr val="accent1"/>
            </a:solidFill>
            <a:prstDash val="solid"/>
            <a:round/>
            <a:headEnd len="med" w="med" type="oval"/>
            <a:tailEnd len="med" w="med" type="oval"/>
          </a:ln>
        </p:spPr>
      </p:cxnSp>
      <p:sp>
        <p:nvSpPr>
          <p:cNvPr id="1933" name="Google Shape;1933;p18"/>
          <p:cNvSpPr txBox="1"/>
          <p:nvPr/>
        </p:nvSpPr>
        <p:spPr>
          <a:xfrm>
            <a:off x="1596084" y="3698081"/>
            <a:ext cx="1325880" cy="16158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Narrowing the area</a:t>
            </a:r>
            <a:endParaRPr b="0" i="0" sz="1050" u="none" cap="none" strike="noStrike">
              <a:solidFill>
                <a:srgbClr val="000000"/>
              </a:solidFill>
              <a:latin typeface="Arial"/>
              <a:ea typeface="Arial"/>
              <a:cs typeface="Arial"/>
              <a:sym typeface="Arial"/>
            </a:endParaRPr>
          </a:p>
        </p:txBody>
      </p:sp>
      <p:sp>
        <p:nvSpPr>
          <p:cNvPr id="1934" name="Google Shape;1934;p18" title="Timeline Arrow"/>
          <p:cNvSpPr/>
          <p:nvPr/>
        </p:nvSpPr>
        <p:spPr>
          <a:xfrm>
            <a:off x="2649845" y="1645446"/>
            <a:ext cx="669977" cy="926303"/>
          </a:xfrm>
          <a:prstGeom prst="uturnArrow">
            <a:avLst>
              <a:gd fmla="val 27292" name="adj1"/>
              <a:gd fmla="val 13691" name="adj2"/>
              <a:gd fmla="val 20519" name="adj3"/>
              <a:gd fmla="val 52602" name="adj4"/>
              <a:gd fmla="val 96832" name="adj5"/>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pSp>
        <p:nvGrpSpPr>
          <p:cNvPr id="1935" name="Google Shape;1935;p18" title="Milestone Graphic"/>
          <p:cNvGrpSpPr/>
          <p:nvPr/>
        </p:nvGrpSpPr>
        <p:grpSpPr>
          <a:xfrm>
            <a:off x="2823530" y="1576164"/>
            <a:ext cx="348613" cy="348613"/>
            <a:chOff x="3764706" y="2101552"/>
            <a:chExt cx="464817" cy="464817"/>
          </a:xfrm>
        </p:grpSpPr>
        <p:sp>
          <p:nvSpPr>
            <p:cNvPr id="1936" name="Google Shape;1936;p18" title="Circle Background"/>
            <p:cNvSpPr/>
            <p:nvPr/>
          </p:nvSpPr>
          <p:spPr>
            <a:xfrm>
              <a:off x="3764706" y="2101552"/>
              <a:ext cx="464817" cy="464817"/>
            </a:xfrm>
            <a:prstGeom prst="ellipse">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937" name="Google Shape;1937;p18" title="Milestone Icon"/>
            <p:cNvPicPr preferRelativeResize="0"/>
            <p:nvPr/>
          </p:nvPicPr>
          <p:blipFill rotWithShape="1">
            <a:blip r:embed="rId3">
              <a:alphaModFix/>
            </a:blip>
            <a:srcRect b="0" l="0" r="0" t="0"/>
            <a:stretch/>
          </p:blipFill>
          <p:spPr>
            <a:xfrm>
              <a:off x="3918732" y="2154698"/>
              <a:ext cx="235505" cy="315487"/>
            </a:xfrm>
            <a:prstGeom prst="rect">
              <a:avLst/>
            </a:prstGeom>
            <a:noFill/>
            <a:ln>
              <a:noFill/>
            </a:ln>
          </p:spPr>
        </p:pic>
      </p:grpSp>
      <p:sp>
        <p:nvSpPr>
          <p:cNvPr id="1938" name="Google Shape;1938;p18"/>
          <p:cNvSpPr txBox="1"/>
          <p:nvPr/>
        </p:nvSpPr>
        <p:spPr>
          <a:xfrm>
            <a:off x="2321316" y="952906"/>
            <a:ext cx="1325880" cy="16158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Dataset search</a:t>
            </a:r>
            <a:endParaRPr b="0" i="0" sz="1050" u="none" cap="none" strike="noStrike">
              <a:solidFill>
                <a:srgbClr val="000000"/>
              </a:solidFill>
              <a:latin typeface="Arial"/>
              <a:ea typeface="Arial"/>
              <a:cs typeface="Arial"/>
              <a:sym typeface="Arial"/>
            </a:endParaRPr>
          </a:p>
        </p:txBody>
      </p:sp>
      <p:sp>
        <p:nvSpPr>
          <p:cNvPr id="1939" name="Google Shape;1939;p18" title="Timeline Arrow"/>
          <p:cNvSpPr/>
          <p:nvPr/>
        </p:nvSpPr>
        <p:spPr>
          <a:xfrm flipH="1" rot="10800000">
            <a:off x="3138032" y="2571747"/>
            <a:ext cx="669977" cy="926303"/>
          </a:xfrm>
          <a:prstGeom prst="uturnArrow">
            <a:avLst>
              <a:gd fmla="val 27292" name="adj1"/>
              <a:gd fmla="val 13691" name="adj2"/>
              <a:gd fmla="val 20519" name="adj3"/>
              <a:gd fmla="val 52602" name="adj4"/>
              <a:gd fmla="val 96832" name="adj5"/>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40" name="Google Shape;1940;p18"/>
          <p:cNvSpPr txBox="1"/>
          <p:nvPr/>
        </p:nvSpPr>
        <p:spPr>
          <a:xfrm>
            <a:off x="2927929" y="3585857"/>
            <a:ext cx="1325880" cy="16158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Developing model</a:t>
            </a:r>
            <a:endParaRPr b="0" i="0" sz="1050" u="none" cap="none" strike="noStrike">
              <a:solidFill>
                <a:srgbClr val="000000"/>
              </a:solidFill>
              <a:latin typeface="Arial"/>
              <a:ea typeface="Arial"/>
              <a:cs typeface="Arial"/>
              <a:sym typeface="Arial"/>
            </a:endParaRPr>
          </a:p>
        </p:txBody>
      </p:sp>
      <p:sp>
        <p:nvSpPr>
          <p:cNvPr id="1941" name="Google Shape;1941;p18" title="Timeline Arrow"/>
          <p:cNvSpPr/>
          <p:nvPr/>
        </p:nvSpPr>
        <p:spPr>
          <a:xfrm>
            <a:off x="3619608" y="2083525"/>
            <a:ext cx="2131112" cy="488225"/>
          </a:xfrm>
          <a:prstGeom prst="uturnArrow">
            <a:avLst>
              <a:gd fmla="val 37244" name="adj1"/>
              <a:gd fmla="val 18622" name="adj2"/>
              <a:gd fmla="val 20252" name="adj3"/>
              <a:gd fmla="val 52602" name="adj4"/>
              <a:gd fmla="val 96832" name="adj5"/>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42" name="Google Shape;1942;p18" title="Duration Text"/>
          <p:cNvSpPr txBox="1"/>
          <p:nvPr/>
        </p:nvSpPr>
        <p:spPr>
          <a:xfrm>
            <a:off x="4208014" y="1926701"/>
            <a:ext cx="954301" cy="11541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rgbClr val="E8DDDA"/>
                </a:solidFill>
                <a:latin typeface="Arial"/>
                <a:ea typeface="Arial"/>
                <a:cs typeface="Arial"/>
                <a:sym typeface="Arial"/>
              </a:rPr>
              <a:t>3</a:t>
            </a:r>
            <a:endParaRPr b="0" i="0" sz="750" u="none" cap="none" strike="noStrike">
              <a:solidFill>
                <a:srgbClr val="E8DDDA"/>
              </a:solidFill>
              <a:latin typeface="Arial"/>
              <a:ea typeface="Arial"/>
              <a:cs typeface="Arial"/>
              <a:sym typeface="Arial"/>
            </a:endParaRPr>
          </a:p>
        </p:txBody>
      </p:sp>
      <p:cxnSp>
        <p:nvCxnSpPr>
          <p:cNvPr id="1943" name="Google Shape;1943;p18" title="Connecter Line"/>
          <p:cNvCxnSpPr/>
          <p:nvPr/>
        </p:nvCxnSpPr>
        <p:spPr>
          <a:xfrm flipH="1">
            <a:off x="4684959" y="1593191"/>
            <a:ext cx="1" cy="271458"/>
          </a:xfrm>
          <a:prstGeom prst="straightConnector1">
            <a:avLst/>
          </a:prstGeom>
          <a:noFill/>
          <a:ln cap="flat" cmpd="sng" w="9525">
            <a:solidFill>
              <a:schemeClr val="accent1"/>
            </a:solidFill>
            <a:prstDash val="solid"/>
            <a:round/>
            <a:headEnd len="med" w="med" type="oval"/>
            <a:tailEnd len="med" w="med" type="oval"/>
          </a:ln>
        </p:spPr>
      </p:cxnSp>
      <p:grpSp>
        <p:nvGrpSpPr>
          <p:cNvPr id="1944" name="Google Shape;1944;p18" title="Item Text"/>
          <p:cNvGrpSpPr/>
          <p:nvPr/>
        </p:nvGrpSpPr>
        <p:grpSpPr>
          <a:xfrm>
            <a:off x="4003075" y="759717"/>
            <a:ext cx="1344824" cy="867850"/>
            <a:chOff x="5350172" y="906252"/>
            <a:chExt cx="1793098" cy="1157133"/>
          </a:xfrm>
        </p:grpSpPr>
        <p:sp>
          <p:nvSpPr>
            <p:cNvPr id="1945" name="Google Shape;1945;p18"/>
            <p:cNvSpPr txBox="1"/>
            <p:nvPr/>
          </p:nvSpPr>
          <p:spPr>
            <a:xfrm>
              <a:off x="5350172" y="906252"/>
              <a:ext cx="1767839" cy="43088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Testing dataset with different models </a:t>
              </a:r>
              <a:endParaRPr b="0" i="0" sz="1050" u="none" cap="none" strike="noStrike">
                <a:solidFill>
                  <a:srgbClr val="000000"/>
                </a:solidFill>
                <a:latin typeface="Arial"/>
                <a:ea typeface="Arial"/>
                <a:cs typeface="Arial"/>
                <a:sym typeface="Arial"/>
              </a:endParaRPr>
            </a:p>
          </p:txBody>
        </p:sp>
        <p:sp>
          <p:nvSpPr>
            <p:cNvPr id="1946" name="Google Shape;1946;p18"/>
            <p:cNvSpPr txBox="1"/>
            <p:nvPr/>
          </p:nvSpPr>
          <p:spPr>
            <a:xfrm>
              <a:off x="5375431" y="1755609"/>
              <a:ext cx="1767839" cy="30777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rgbClr val="002060"/>
                  </a:solidFill>
                  <a:latin typeface="Arial"/>
                  <a:ea typeface="Arial"/>
                  <a:cs typeface="Arial"/>
                  <a:sym typeface="Arial"/>
                </a:rPr>
                <a:t>To come up significant observations</a:t>
              </a:r>
              <a:endParaRPr b="0" i="0" sz="750" u="none" cap="none" strike="noStrike">
                <a:solidFill>
                  <a:srgbClr val="002060"/>
                </a:solidFill>
                <a:latin typeface="Arial"/>
                <a:ea typeface="Arial"/>
                <a:cs typeface="Arial"/>
                <a:sym typeface="Arial"/>
              </a:endParaRPr>
            </a:p>
          </p:txBody>
        </p:sp>
      </p:grpSp>
      <p:sp>
        <p:nvSpPr>
          <p:cNvPr id="1947" name="Google Shape;1947;p18" title="Timeline Arrow"/>
          <p:cNvSpPr/>
          <p:nvPr/>
        </p:nvSpPr>
        <p:spPr>
          <a:xfrm flipH="1" rot="10800000">
            <a:off x="5565398" y="2571749"/>
            <a:ext cx="669978" cy="488225"/>
          </a:xfrm>
          <a:prstGeom prst="uturnArrow">
            <a:avLst>
              <a:gd fmla="val 37244" name="adj1"/>
              <a:gd fmla="val 18622" name="adj2"/>
              <a:gd fmla="val 20252" name="adj3"/>
              <a:gd fmla="val 52602" name="adj4"/>
              <a:gd fmla="val 96832" name="adj5"/>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pSp>
        <p:nvGrpSpPr>
          <p:cNvPr id="1948" name="Google Shape;1948;p18" title="Short Milestone"/>
          <p:cNvGrpSpPr/>
          <p:nvPr/>
        </p:nvGrpSpPr>
        <p:grpSpPr>
          <a:xfrm>
            <a:off x="5726082" y="2785208"/>
            <a:ext cx="348613" cy="348613"/>
            <a:chOff x="7634775" y="3713610"/>
            <a:chExt cx="464817" cy="464817"/>
          </a:xfrm>
        </p:grpSpPr>
        <p:sp>
          <p:nvSpPr>
            <p:cNvPr id="1949" name="Google Shape;1949;p18" title="Circle Background"/>
            <p:cNvSpPr/>
            <p:nvPr/>
          </p:nvSpPr>
          <p:spPr>
            <a:xfrm>
              <a:off x="7634775" y="3713610"/>
              <a:ext cx="464817" cy="464817"/>
            </a:xfrm>
            <a:prstGeom prst="ellipse">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950" name="Google Shape;1950;p18"/>
            <p:cNvSpPr txBox="1"/>
            <p:nvPr/>
          </p:nvSpPr>
          <p:spPr>
            <a:xfrm>
              <a:off x="7667326" y="3869425"/>
              <a:ext cx="399714" cy="15388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lt1"/>
                  </a:solidFill>
                  <a:latin typeface="Arial"/>
                  <a:ea typeface="Arial"/>
                  <a:cs typeface="Arial"/>
                  <a:sym typeface="Arial"/>
                </a:rPr>
                <a:t>01</a:t>
              </a:r>
              <a:endParaRPr/>
            </a:p>
          </p:txBody>
        </p:sp>
      </p:grpSp>
      <p:grpSp>
        <p:nvGrpSpPr>
          <p:cNvPr id="1951" name="Google Shape;1951;p18" title="Year Indicator"/>
          <p:cNvGrpSpPr/>
          <p:nvPr/>
        </p:nvGrpSpPr>
        <p:grpSpPr>
          <a:xfrm>
            <a:off x="6050723" y="1008531"/>
            <a:ext cx="669977" cy="1563216"/>
            <a:chOff x="8067631" y="1344708"/>
            <a:chExt cx="893302" cy="2084288"/>
          </a:xfrm>
        </p:grpSpPr>
        <p:cxnSp>
          <p:nvCxnSpPr>
            <p:cNvPr id="1952" name="Google Shape;1952;p18" title="Connecter Line"/>
            <p:cNvCxnSpPr/>
            <p:nvPr/>
          </p:nvCxnSpPr>
          <p:spPr>
            <a:xfrm rot="10800000">
              <a:off x="8512405" y="1705998"/>
              <a:ext cx="0" cy="1722998"/>
            </a:xfrm>
            <a:prstGeom prst="straightConnector1">
              <a:avLst/>
            </a:prstGeom>
            <a:noFill/>
            <a:ln cap="flat" cmpd="sng" w="9525">
              <a:solidFill>
                <a:srgbClr val="9D89B3"/>
              </a:solidFill>
              <a:prstDash val="dash"/>
              <a:round/>
              <a:headEnd len="med" w="med" type="oval"/>
              <a:tailEnd len="med" w="med" type="oval"/>
            </a:ln>
          </p:spPr>
        </p:cxnSp>
        <p:sp>
          <p:nvSpPr>
            <p:cNvPr id="1953" name="Google Shape;1953;p18"/>
            <p:cNvSpPr txBox="1"/>
            <p:nvPr/>
          </p:nvSpPr>
          <p:spPr>
            <a:xfrm>
              <a:off x="8067631" y="1344708"/>
              <a:ext cx="893302" cy="32333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788" u="none" cap="none" strike="noStrike">
                  <a:solidFill>
                    <a:srgbClr val="002060"/>
                  </a:solidFill>
                  <a:latin typeface="Arial"/>
                  <a:ea typeface="Arial"/>
                  <a:cs typeface="Arial"/>
                  <a:sym typeface="Arial"/>
                </a:rPr>
                <a:t>Full stack devs</a:t>
              </a:r>
              <a:endParaRPr b="1" i="0" sz="788" u="none" cap="none" strike="noStrike">
                <a:solidFill>
                  <a:srgbClr val="002060"/>
                </a:solidFill>
                <a:latin typeface="Arial"/>
                <a:ea typeface="Arial"/>
                <a:cs typeface="Arial"/>
                <a:sym typeface="Arial"/>
              </a:endParaRPr>
            </a:p>
          </p:txBody>
        </p:sp>
      </p:grpSp>
      <p:sp>
        <p:nvSpPr>
          <p:cNvPr id="1954" name="Google Shape;1954;p18" title="Timeline Arrow"/>
          <p:cNvSpPr/>
          <p:nvPr/>
        </p:nvSpPr>
        <p:spPr>
          <a:xfrm>
            <a:off x="6050506" y="2083525"/>
            <a:ext cx="670412" cy="488225"/>
          </a:xfrm>
          <a:prstGeom prst="uturnArrow">
            <a:avLst>
              <a:gd fmla="val 37244" name="adj1"/>
              <a:gd fmla="val 18622" name="adj2"/>
              <a:gd fmla="val 20252" name="adj3"/>
              <a:gd fmla="val 52602" name="adj4"/>
              <a:gd fmla="val 96832" name="adj5"/>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pSp>
        <p:nvGrpSpPr>
          <p:cNvPr id="1955" name="Google Shape;1955;p18" title="Short Milestone"/>
          <p:cNvGrpSpPr/>
          <p:nvPr/>
        </p:nvGrpSpPr>
        <p:grpSpPr>
          <a:xfrm>
            <a:off x="6211406" y="1997419"/>
            <a:ext cx="348613" cy="348613"/>
            <a:chOff x="8281874" y="2663225"/>
            <a:chExt cx="464817" cy="464817"/>
          </a:xfrm>
        </p:grpSpPr>
        <p:sp>
          <p:nvSpPr>
            <p:cNvPr id="1956" name="Google Shape;1956;p18" title="Circle Background"/>
            <p:cNvSpPr/>
            <p:nvPr/>
          </p:nvSpPr>
          <p:spPr>
            <a:xfrm>
              <a:off x="8281874" y="2663225"/>
              <a:ext cx="464817" cy="464817"/>
            </a:xfrm>
            <a:prstGeom prst="ellipse">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957" name="Google Shape;1957;p18"/>
            <p:cNvSpPr txBox="1"/>
            <p:nvPr/>
          </p:nvSpPr>
          <p:spPr>
            <a:xfrm>
              <a:off x="8314425" y="2818690"/>
              <a:ext cx="399714" cy="15388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lt1"/>
                  </a:solidFill>
                  <a:latin typeface="Arial"/>
                  <a:ea typeface="Arial"/>
                  <a:cs typeface="Arial"/>
                  <a:sym typeface="Arial"/>
                </a:rPr>
                <a:t>..</a:t>
              </a:r>
              <a:endParaRPr b="0" i="0" sz="750" u="none" cap="none" strike="noStrike">
                <a:solidFill>
                  <a:schemeClr val="lt1"/>
                </a:solidFill>
                <a:latin typeface="Arial"/>
                <a:ea typeface="Arial"/>
                <a:cs typeface="Arial"/>
                <a:sym typeface="Arial"/>
              </a:endParaRPr>
            </a:p>
          </p:txBody>
        </p:sp>
      </p:grpSp>
      <p:sp>
        <p:nvSpPr>
          <p:cNvPr id="1958" name="Google Shape;1958;p18" title="Timeline Arrow"/>
          <p:cNvSpPr/>
          <p:nvPr/>
        </p:nvSpPr>
        <p:spPr>
          <a:xfrm flipH="1" rot="10800000">
            <a:off x="6536483" y="2571749"/>
            <a:ext cx="669978" cy="488225"/>
          </a:xfrm>
          <a:prstGeom prst="uturnArrow">
            <a:avLst>
              <a:gd fmla="val 37244" name="adj1"/>
              <a:gd fmla="val 18622" name="adj2"/>
              <a:gd fmla="val 20252" name="adj3"/>
              <a:gd fmla="val 52602" name="adj4"/>
              <a:gd fmla="val 96832" name="adj5"/>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grpSp>
        <p:nvGrpSpPr>
          <p:cNvPr id="1959" name="Google Shape;1959;p18" title="Short Milestone"/>
          <p:cNvGrpSpPr/>
          <p:nvPr/>
        </p:nvGrpSpPr>
        <p:grpSpPr>
          <a:xfrm>
            <a:off x="6697166" y="2785208"/>
            <a:ext cx="348613" cy="348613"/>
            <a:chOff x="8929554" y="3713610"/>
            <a:chExt cx="464817" cy="464817"/>
          </a:xfrm>
        </p:grpSpPr>
        <p:sp>
          <p:nvSpPr>
            <p:cNvPr id="1960" name="Google Shape;1960;p18" title="Circle Background"/>
            <p:cNvSpPr/>
            <p:nvPr/>
          </p:nvSpPr>
          <p:spPr>
            <a:xfrm>
              <a:off x="8929554" y="3713610"/>
              <a:ext cx="464817" cy="464817"/>
            </a:xfrm>
            <a:prstGeom prst="ellipse">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961" name="Google Shape;1961;p18"/>
            <p:cNvSpPr txBox="1"/>
            <p:nvPr/>
          </p:nvSpPr>
          <p:spPr>
            <a:xfrm>
              <a:off x="8962105" y="3869425"/>
              <a:ext cx="399714" cy="15388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chemeClr val="lt1"/>
                  </a:solidFill>
                  <a:latin typeface="Arial"/>
                  <a:ea typeface="Arial"/>
                  <a:cs typeface="Arial"/>
                  <a:sym typeface="Arial"/>
                </a:rPr>
                <a:t>02</a:t>
              </a:r>
              <a:endParaRPr b="0" i="0" sz="750" u="none" cap="none" strike="noStrike">
                <a:solidFill>
                  <a:schemeClr val="lt1"/>
                </a:solidFill>
                <a:latin typeface="Arial"/>
                <a:ea typeface="Arial"/>
                <a:cs typeface="Arial"/>
                <a:sym typeface="Arial"/>
              </a:endParaRPr>
            </a:p>
          </p:txBody>
        </p:sp>
      </p:grpSp>
      <p:sp>
        <p:nvSpPr>
          <p:cNvPr id="1962" name="Google Shape;1962;p18" title="Group Bracket"/>
          <p:cNvSpPr/>
          <p:nvPr/>
        </p:nvSpPr>
        <p:spPr>
          <a:xfrm rot="5400000">
            <a:off x="6214479" y="2491885"/>
            <a:ext cx="342901" cy="1641062"/>
          </a:xfrm>
          <a:prstGeom prst="rightBrace">
            <a:avLst>
              <a:gd fmla="val 44270" name="adj1"/>
              <a:gd fmla="val 50000" name="adj2"/>
            </a:avLst>
          </a:prstGeom>
          <a:noFill/>
          <a:ln cap="flat" cmpd="sng" w="9525">
            <a:solidFill>
              <a:srgbClr val="9D89B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63" name="Google Shape;1963;p18"/>
          <p:cNvSpPr txBox="1"/>
          <p:nvPr/>
        </p:nvSpPr>
        <p:spPr>
          <a:xfrm>
            <a:off x="5814458" y="3640527"/>
            <a:ext cx="1325880" cy="32316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Web support with data visualization</a:t>
            </a:r>
            <a:endParaRPr b="0" i="0" sz="1050" u="none" cap="none" strike="noStrike">
              <a:solidFill>
                <a:srgbClr val="000000"/>
              </a:solidFill>
              <a:latin typeface="Arial"/>
              <a:ea typeface="Arial"/>
              <a:cs typeface="Arial"/>
              <a:sym typeface="Arial"/>
            </a:endParaRPr>
          </a:p>
        </p:txBody>
      </p:sp>
      <p:sp>
        <p:nvSpPr>
          <p:cNvPr id="1964" name="Google Shape;1964;p18" title="Timeline Arrow"/>
          <p:cNvSpPr/>
          <p:nvPr/>
        </p:nvSpPr>
        <p:spPr>
          <a:xfrm>
            <a:off x="7027774" y="2083525"/>
            <a:ext cx="1541537" cy="488225"/>
          </a:xfrm>
          <a:prstGeom prst="uturnArrow">
            <a:avLst>
              <a:gd fmla="val 37244" name="adj1"/>
              <a:gd fmla="val 18622" name="adj2"/>
              <a:gd fmla="val 20252" name="adj3"/>
              <a:gd fmla="val 52602" name="adj4"/>
              <a:gd fmla="val 96832" name="adj5"/>
            </a:avLst>
          </a:prstGeom>
          <a:solidFill>
            <a:srgbClr val="081A1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1965" name="Google Shape;1965;p18" title="Duration Text"/>
          <p:cNvSpPr txBox="1"/>
          <p:nvPr/>
        </p:nvSpPr>
        <p:spPr>
          <a:xfrm>
            <a:off x="7326129" y="1926701"/>
            <a:ext cx="954301" cy="11541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750" u="none" cap="none" strike="noStrike">
                <a:solidFill>
                  <a:srgbClr val="E8DDDA"/>
                </a:solidFill>
                <a:latin typeface="Arial"/>
                <a:ea typeface="Arial"/>
                <a:cs typeface="Arial"/>
                <a:sym typeface="Arial"/>
              </a:rPr>
              <a:t>4</a:t>
            </a:r>
            <a:endParaRPr b="0" i="0" sz="750" u="none" cap="none" strike="noStrike">
              <a:solidFill>
                <a:srgbClr val="E8DDDA"/>
              </a:solidFill>
              <a:latin typeface="Arial"/>
              <a:ea typeface="Arial"/>
              <a:cs typeface="Arial"/>
              <a:sym typeface="Arial"/>
            </a:endParaRPr>
          </a:p>
        </p:txBody>
      </p:sp>
      <p:cxnSp>
        <p:nvCxnSpPr>
          <p:cNvPr id="1966" name="Google Shape;1966;p18" title="Connecter Line"/>
          <p:cNvCxnSpPr/>
          <p:nvPr/>
        </p:nvCxnSpPr>
        <p:spPr>
          <a:xfrm flipH="1">
            <a:off x="7798542" y="1593191"/>
            <a:ext cx="1" cy="271458"/>
          </a:xfrm>
          <a:prstGeom prst="straightConnector1">
            <a:avLst/>
          </a:prstGeom>
          <a:noFill/>
          <a:ln cap="flat" cmpd="sng" w="9525">
            <a:solidFill>
              <a:srgbClr val="E8DDDA"/>
            </a:solidFill>
            <a:prstDash val="solid"/>
            <a:round/>
            <a:headEnd len="med" w="med" type="oval"/>
            <a:tailEnd len="med" w="med" type="oval"/>
          </a:ln>
        </p:spPr>
      </p:cxnSp>
      <p:sp>
        <p:nvSpPr>
          <p:cNvPr id="1967" name="Google Shape;1967;p18"/>
          <p:cNvSpPr txBox="1"/>
          <p:nvPr/>
        </p:nvSpPr>
        <p:spPr>
          <a:xfrm>
            <a:off x="7021365" y="992254"/>
            <a:ext cx="1557415" cy="16158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Paper publish</a:t>
            </a:r>
            <a:endParaRPr b="0" i="0" sz="1050" u="none" cap="none" strike="noStrike">
              <a:solidFill>
                <a:srgbClr val="000000"/>
              </a:solidFill>
              <a:latin typeface="Arial"/>
              <a:ea typeface="Arial"/>
              <a:cs typeface="Arial"/>
              <a:sym typeface="Arial"/>
            </a:endParaRPr>
          </a:p>
        </p:txBody>
      </p:sp>
      <p:cxnSp>
        <p:nvCxnSpPr>
          <p:cNvPr id="1968" name="Google Shape;1968;p18" title="Connecter Line"/>
          <p:cNvCxnSpPr>
            <a:endCxn id="1969" idx="0"/>
          </p:cNvCxnSpPr>
          <p:nvPr/>
        </p:nvCxnSpPr>
        <p:spPr>
          <a:xfrm>
            <a:off x="8476178" y="2571846"/>
            <a:ext cx="0" cy="415800"/>
          </a:xfrm>
          <a:prstGeom prst="straightConnector1">
            <a:avLst/>
          </a:prstGeom>
          <a:noFill/>
          <a:ln cap="flat" cmpd="sng" w="9525">
            <a:solidFill>
              <a:srgbClr val="E8DDDA"/>
            </a:solidFill>
            <a:prstDash val="solid"/>
            <a:round/>
            <a:headEnd len="med" w="med" type="oval"/>
            <a:tailEnd len="med" w="med" type="oval"/>
          </a:ln>
        </p:spPr>
      </p:cxnSp>
      <p:grpSp>
        <p:nvGrpSpPr>
          <p:cNvPr id="1970" name="Google Shape;1970;p18" title="Launch Graphic"/>
          <p:cNvGrpSpPr/>
          <p:nvPr/>
        </p:nvGrpSpPr>
        <p:grpSpPr>
          <a:xfrm>
            <a:off x="8220976" y="2987646"/>
            <a:ext cx="510404" cy="510404"/>
            <a:chOff x="10961301" y="3355525"/>
            <a:chExt cx="680539" cy="680539"/>
          </a:xfrm>
        </p:grpSpPr>
        <p:sp>
          <p:nvSpPr>
            <p:cNvPr id="1969" name="Google Shape;1969;p18" title="Launch Circle"/>
            <p:cNvSpPr/>
            <p:nvPr/>
          </p:nvSpPr>
          <p:spPr>
            <a:xfrm>
              <a:off x="10961301" y="3355525"/>
              <a:ext cx="680539" cy="680539"/>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971" name="Google Shape;1971;p18" title="Launch Icon"/>
            <p:cNvPicPr preferRelativeResize="0"/>
            <p:nvPr/>
          </p:nvPicPr>
          <p:blipFill rotWithShape="1">
            <a:blip r:embed="rId4">
              <a:alphaModFix/>
            </a:blip>
            <a:srcRect b="0" l="0" r="0" t="0"/>
            <a:stretch/>
          </p:blipFill>
          <p:spPr>
            <a:xfrm>
              <a:off x="11202868" y="3548145"/>
              <a:ext cx="235505" cy="315487"/>
            </a:xfrm>
            <a:prstGeom prst="rect">
              <a:avLst/>
            </a:prstGeom>
            <a:noFill/>
            <a:ln>
              <a:noFill/>
            </a:ln>
          </p:spPr>
        </p:pic>
      </p:grpSp>
      <p:sp>
        <p:nvSpPr>
          <p:cNvPr id="1972" name="Google Shape;1972;p18"/>
          <p:cNvSpPr txBox="1"/>
          <p:nvPr/>
        </p:nvSpPr>
        <p:spPr>
          <a:xfrm>
            <a:off x="7795403" y="3698081"/>
            <a:ext cx="1325880" cy="16158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Success</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19"/>
          <p:cNvSpPr txBox="1"/>
          <p:nvPr>
            <p:ph type="title"/>
          </p:nvPr>
        </p:nvSpPr>
        <p:spPr>
          <a:xfrm>
            <a:off x="902718" y="1869464"/>
            <a:ext cx="6331200" cy="11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0"/>
              <a:buNone/>
            </a:pPr>
            <a:r>
              <a:rPr lang="en" sz="9000"/>
              <a:t>2,000,000</a:t>
            </a:r>
            <a:endParaRPr sz="9000"/>
          </a:p>
        </p:txBody>
      </p:sp>
      <p:sp>
        <p:nvSpPr>
          <p:cNvPr id="1978" name="Google Shape;1978;p19"/>
          <p:cNvSpPr txBox="1"/>
          <p:nvPr>
            <p:ph idx="1" type="subTitle"/>
          </p:nvPr>
        </p:nvSpPr>
        <p:spPr>
          <a:xfrm>
            <a:off x="720175" y="2961825"/>
            <a:ext cx="5656800" cy="386100"/>
          </a:xfrm>
          <a:prstGeom prst="rect">
            <a:avLst/>
          </a:prstGeom>
          <a:noFill/>
          <a:ln>
            <a:noFill/>
          </a:ln>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SzPts val="1600"/>
              <a:buNone/>
            </a:pPr>
            <a:r>
              <a:rPr b="1" lang="en"/>
              <a:t>Vector­ borne disease </a:t>
            </a:r>
            <a:endParaRPr/>
          </a:p>
        </p:txBody>
      </p:sp>
      <p:grpSp>
        <p:nvGrpSpPr>
          <p:cNvPr id="1979" name="Google Shape;1979;p19"/>
          <p:cNvGrpSpPr/>
          <p:nvPr/>
        </p:nvGrpSpPr>
        <p:grpSpPr>
          <a:xfrm>
            <a:off x="7373514" y="1516110"/>
            <a:ext cx="1285217" cy="3627341"/>
            <a:chOff x="7373514" y="1516110"/>
            <a:chExt cx="1285217" cy="3627341"/>
          </a:xfrm>
        </p:grpSpPr>
        <p:sp>
          <p:nvSpPr>
            <p:cNvPr id="1980" name="Google Shape;1980;p19"/>
            <p:cNvSpPr/>
            <p:nvPr/>
          </p:nvSpPr>
          <p:spPr>
            <a:xfrm>
              <a:off x="7927911" y="2952145"/>
              <a:ext cx="561778" cy="819205"/>
            </a:xfrm>
            <a:custGeom>
              <a:rect b="b" l="l" r="r" t="t"/>
              <a:pathLst>
                <a:path extrusionOk="0" h="9445" w="6477">
                  <a:moveTo>
                    <a:pt x="826" y="0"/>
                  </a:moveTo>
                  <a:cubicBezTo>
                    <a:pt x="448" y="746"/>
                    <a:pt x="110" y="1811"/>
                    <a:pt x="0" y="1990"/>
                  </a:cubicBezTo>
                  <a:cubicBezTo>
                    <a:pt x="11" y="2596"/>
                    <a:pt x="60" y="5173"/>
                    <a:pt x="199" y="7012"/>
                  </a:cubicBezTo>
                  <a:cubicBezTo>
                    <a:pt x="269" y="7938"/>
                    <a:pt x="358" y="8684"/>
                    <a:pt x="488" y="8882"/>
                  </a:cubicBezTo>
                  <a:cubicBezTo>
                    <a:pt x="795" y="9383"/>
                    <a:pt x="1331" y="9445"/>
                    <a:pt x="1570" y="9445"/>
                  </a:cubicBezTo>
                  <a:cubicBezTo>
                    <a:pt x="1625" y="9445"/>
                    <a:pt x="1665" y="9441"/>
                    <a:pt x="1682" y="9439"/>
                  </a:cubicBezTo>
                  <a:cubicBezTo>
                    <a:pt x="1413" y="8206"/>
                    <a:pt x="1344" y="5769"/>
                    <a:pt x="1344" y="5352"/>
                  </a:cubicBezTo>
                  <a:cubicBezTo>
                    <a:pt x="1344" y="5023"/>
                    <a:pt x="1383" y="4804"/>
                    <a:pt x="1492" y="4616"/>
                  </a:cubicBezTo>
                  <a:cubicBezTo>
                    <a:pt x="1722" y="4486"/>
                    <a:pt x="1901" y="4327"/>
                    <a:pt x="2049" y="4148"/>
                  </a:cubicBezTo>
                  <a:lnTo>
                    <a:pt x="2049" y="4158"/>
                  </a:lnTo>
                  <a:cubicBezTo>
                    <a:pt x="2785" y="3949"/>
                    <a:pt x="5113" y="3720"/>
                    <a:pt x="6476" y="3661"/>
                  </a:cubicBezTo>
                  <a:lnTo>
                    <a:pt x="5999" y="1831"/>
                  </a:lnTo>
                  <a:cubicBezTo>
                    <a:pt x="5767" y="1885"/>
                    <a:pt x="5510" y="1911"/>
                    <a:pt x="5236" y="1911"/>
                  </a:cubicBezTo>
                  <a:cubicBezTo>
                    <a:pt x="4214" y="1911"/>
                    <a:pt x="2958" y="1547"/>
                    <a:pt x="1930" y="935"/>
                  </a:cubicBezTo>
                  <a:cubicBezTo>
                    <a:pt x="1642" y="537"/>
                    <a:pt x="1254" y="199"/>
                    <a:pt x="8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7917589" y="2302429"/>
              <a:ext cx="180407" cy="159765"/>
            </a:xfrm>
            <a:custGeom>
              <a:rect b="b" l="l" r="r" t="t"/>
              <a:pathLst>
                <a:path extrusionOk="0" h="1842" w="2080">
                  <a:moveTo>
                    <a:pt x="2029" y="1"/>
                  </a:moveTo>
                  <a:cubicBezTo>
                    <a:pt x="1711" y="369"/>
                    <a:pt x="1293" y="717"/>
                    <a:pt x="727" y="946"/>
                  </a:cubicBezTo>
                  <a:cubicBezTo>
                    <a:pt x="477" y="1046"/>
                    <a:pt x="239" y="1125"/>
                    <a:pt x="10" y="1185"/>
                  </a:cubicBezTo>
                  <a:lnTo>
                    <a:pt x="0" y="1553"/>
                  </a:lnTo>
                  <a:cubicBezTo>
                    <a:pt x="179" y="1672"/>
                    <a:pt x="497" y="1831"/>
                    <a:pt x="855" y="1841"/>
                  </a:cubicBezTo>
                  <a:cubicBezTo>
                    <a:pt x="866" y="1842"/>
                    <a:pt x="876" y="1842"/>
                    <a:pt x="887" y="1842"/>
                  </a:cubicBezTo>
                  <a:cubicBezTo>
                    <a:pt x="1296" y="1842"/>
                    <a:pt x="1750" y="1655"/>
                    <a:pt x="2079" y="1006"/>
                  </a:cubicBezTo>
                  <a:lnTo>
                    <a:pt x="2079" y="1006"/>
                  </a:lnTo>
                  <a:cubicBezTo>
                    <a:pt x="2040" y="1015"/>
                    <a:pt x="2020" y="1015"/>
                    <a:pt x="2020" y="1015"/>
                  </a:cubicBezTo>
                  <a:lnTo>
                    <a:pt x="2069" y="31"/>
                  </a:lnTo>
                  <a:lnTo>
                    <a:pt x="2029" y="1"/>
                  </a:ln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8056449" y="2378407"/>
              <a:ext cx="554839" cy="739410"/>
            </a:xfrm>
            <a:custGeom>
              <a:rect b="b" l="l" r="r" t="t"/>
              <a:pathLst>
                <a:path extrusionOk="0" h="8525" w="6397">
                  <a:moveTo>
                    <a:pt x="1662" y="0"/>
                  </a:moveTo>
                  <a:cubicBezTo>
                    <a:pt x="1553" y="170"/>
                    <a:pt x="1234" y="667"/>
                    <a:pt x="906" y="1483"/>
                  </a:cubicBezTo>
                  <a:cubicBezTo>
                    <a:pt x="916" y="2457"/>
                    <a:pt x="906" y="3641"/>
                    <a:pt x="797" y="3959"/>
                  </a:cubicBezTo>
                  <a:cubicBezTo>
                    <a:pt x="746" y="4089"/>
                    <a:pt x="627" y="4347"/>
                    <a:pt x="478" y="4675"/>
                  </a:cubicBezTo>
                  <a:cubicBezTo>
                    <a:pt x="548" y="4914"/>
                    <a:pt x="508" y="5192"/>
                    <a:pt x="508" y="5192"/>
                  </a:cubicBezTo>
                  <a:cubicBezTo>
                    <a:pt x="607" y="5272"/>
                    <a:pt x="757" y="5352"/>
                    <a:pt x="936" y="5431"/>
                  </a:cubicBezTo>
                  <a:cubicBezTo>
                    <a:pt x="926" y="5501"/>
                    <a:pt x="777" y="6595"/>
                    <a:pt x="30" y="7212"/>
                  </a:cubicBezTo>
                  <a:lnTo>
                    <a:pt x="1" y="7261"/>
                  </a:lnTo>
                  <a:cubicBezTo>
                    <a:pt x="21" y="7281"/>
                    <a:pt x="50" y="7292"/>
                    <a:pt x="80" y="7312"/>
                  </a:cubicBezTo>
                  <a:cubicBezTo>
                    <a:pt x="1166" y="8068"/>
                    <a:pt x="2609" y="8524"/>
                    <a:pt x="3758" y="8524"/>
                  </a:cubicBezTo>
                  <a:cubicBezTo>
                    <a:pt x="4031" y="8524"/>
                    <a:pt x="4286" y="8499"/>
                    <a:pt x="4517" y="8446"/>
                  </a:cubicBezTo>
                  <a:cubicBezTo>
                    <a:pt x="4944" y="8336"/>
                    <a:pt x="5293" y="8137"/>
                    <a:pt x="5481" y="7818"/>
                  </a:cubicBezTo>
                  <a:cubicBezTo>
                    <a:pt x="6396" y="6337"/>
                    <a:pt x="4517" y="1572"/>
                    <a:pt x="3363" y="617"/>
                  </a:cubicBezTo>
                  <a:cubicBezTo>
                    <a:pt x="2945" y="269"/>
                    <a:pt x="2468" y="100"/>
                    <a:pt x="2020" y="40"/>
                  </a:cubicBezTo>
                  <a:cubicBezTo>
                    <a:pt x="1900" y="20"/>
                    <a:pt x="1781" y="11"/>
                    <a:pt x="16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7600928" y="3560315"/>
              <a:ext cx="969863" cy="1498942"/>
            </a:xfrm>
            <a:custGeom>
              <a:rect b="b" l="l" r="r" t="t"/>
              <a:pathLst>
                <a:path extrusionOk="0" h="17282" w="11182">
                  <a:moveTo>
                    <a:pt x="3969" y="0"/>
                  </a:moveTo>
                  <a:cubicBezTo>
                    <a:pt x="3920" y="329"/>
                    <a:pt x="3721" y="1711"/>
                    <a:pt x="3492" y="2020"/>
                  </a:cubicBezTo>
                  <a:cubicBezTo>
                    <a:pt x="3365" y="2200"/>
                    <a:pt x="2909" y="2281"/>
                    <a:pt x="2367" y="2281"/>
                  </a:cubicBezTo>
                  <a:cubicBezTo>
                    <a:pt x="1684" y="2281"/>
                    <a:pt x="865" y="2152"/>
                    <a:pt x="399" y="1930"/>
                  </a:cubicBezTo>
                  <a:cubicBezTo>
                    <a:pt x="388" y="2040"/>
                    <a:pt x="388" y="2299"/>
                    <a:pt x="379" y="2677"/>
                  </a:cubicBezTo>
                  <a:cubicBezTo>
                    <a:pt x="289" y="5730"/>
                    <a:pt x="1" y="16433"/>
                    <a:pt x="130" y="17209"/>
                  </a:cubicBezTo>
                  <a:cubicBezTo>
                    <a:pt x="130" y="17209"/>
                    <a:pt x="794" y="17281"/>
                    <a:pt x="1474" y="17281"/>
                  </a:cubicBezTo>
                  <a:cubicBezTo>
                    <a:pt x="1833" y="17281"/>
                    <a:pt x="2196" y="17261"/>
                    <a:pt x="2468" y="17199"/>
                  </a:cubicBezTo>
                  <a:cubicBezTo>
                    <a:pt x="2975" y="14792"/>
                    <a:pt x="4915" y="5581"/>
                    <a:pt x="5143" y="4507"/>
                  </a:cubicBezTo>
                  <a:cubicBezTo>
                    <a:pt x="5859" y="6954"/>
                    <a:pt x="8535" y="15975"/>
                    <a:pt x="8953" y="17010"/>
                  </a:cubicBezTo>
                  <a:cubicBezTo>
                    <a:pt x="8953" y="17010"/>
                    <a:pt x="10584" y="16592"/>
                    <a:pt x="11141" y="16125"/>
                  </a:cubicBezTo>
                  <a:cubicBezTo>
                    <a:pt x="11181" y="14175"/>
                    <a:pt x="10952" y="3999"/>
                    <a:pt x="10923" y="2677"/>
                  </a:cubicBezTo>
                  <a:cubicBezTo>
                    <a:pt x="9676" y="3044"/>
                    <a:pt x="7703" y="3209"/>
                    <a:pt x="6583" y="3209"/>
                  </a:cubicBezTo>
                  <a:cubicBezTo>
                    <a:pt x="6460" y="3209"/>
                    <a:pt x="6348" y="3207"/>
                    <a:pt x="6248" y="3203"/>
                  </a:cubicBezTo>
                  <a:cubicBezTo>
                    <a:pt x="6009" y="3183"/>
                    <a:pt x="5839" y="3164"/>
                    <a:pt x="5770" y="3134"/>
                  </a:cubicBezTo>
                  <a:cubicBezTo>
                    <a:pt x="5640" y="3084"/>
                    <a:pt x="5541" y="2816"/>
                    <a:pt x="5452" y="2427"/>
                  </a:cubicBezTo>
                  <a:cubicBezTo>
                    <a:pt x="5435" y="2429"/>
                    <a:pt x="5395" y="2433"/>
                    <a:pt x="5340" y="2433"/>
                  </a:cubicBezTo>
                  <a:cubicBezTo>
                    <a:pt x="5101" y="2433"/>
                    <a:pt x="4565" y="2371"/>
                    <a:pt x="4258" y="1870"/>
                  </a:cubicBezTo>
                  <a:cubicBezTo>
                    <a:pt x="4128" y="1672"/>
                    <a:pt x="4039" y="926"/>
                    <a:pt x="39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7876998" y="2381790"/>
              <a:ext cx="260637" cy="737762"/>
            </a:xfrm>
            <a:custGeom>
              <a:rect b="b" l="l" r="r" t="t"/>
              <a:pathLst>
                <a:path extrusionOk="0" h="8506" w="3005">
                  <a:moveTo>
                    <a:pt x="3005" y="1"/>
                  </a:moveTo>
                  <a:lnTo>
                    <a:pt x="3005" y="1"/>
                  </a:lnTo>
                  <a:cubicBezTo>
                    <a:pt x="2796" y="31"/>
                    <a:pt x="2627" y="61"/>
                    <a:pt x="2547" y="91"/>
                  </a:cubicBezTo>
                  <a:cubicBezTo>
                    <a:pt x="2537" y="200"/>
                    <a:pt x="2368" y="1592"/>
                    <a:pt x="1950" y="1772"/>
                  </a:cubicBezTo>
                  <a:cubicBezTo>
                    <a:pt x="1943" y="1775"/>
                    <a:pt x="1934" y="1776"/>
                    <a:pt x="1926" y="1776"/>
                  </a:cubicBezTo>
                  <a:cubicBezTo>
                    <a:pt x="1725" y="1776"/>
                    <a:pt x="1323" y="936"/>
                    <a:pt x="1323" y="936"/>
                  </a:cubicBezTo>
                  <a:cubicBezTo>
                    <a:pt x="1323" y="936"/>
                    <a:pt x="557" y="1723"/>
                    <a:pt x="423" y="1723"/>
                  </a:cubicBezTo>
                  <a:cubicBezTo>
                    <a:pt x="422" y="1723"/>
                    <a:pt x="420" y="1722"/>
                    <a:pt x="419" y="1722"/>
                  </a:cubicBezTo>
                  <a:cubicBezTo>
                    <a:pt x="309" y="1702"/>
                    <a:pt x="279" y="1553"/>
                    <a:pt x="279" y="1374"/>
                  </a:cubicBezTo>
                  <a:lnTo>
                    <a:pt x="279" y="1374"/>
                  </a:lnTo>
                  <a:cubicBezTo>
                    <a:pt x="140" y="2388"/>
                    <a:pt x="1" y="4656"/>
                    <a:pt x="567" y="8367"/>
                  </a:cubicBezTo>
                  <a:cubicBezTo>
                    <a:pt x="567" y="8387"/>
                    <a:pt x="578" y="8416"/>
                    <a:pt x="587" y="8436"/>
                  </a:cubicBezTo>
                  <a:lnTo>
                    <a:pt x="587" y="8506"/>
                  </a:lnTo>
                  <a:cubicBezTo>
                    <a:pt x="757" y="7810"/>
                    <a:pt x="926" y="7063"/>
                    <a:pt x="1085" y="6338"/>
                  </a:cubicBezTo>
                  <a:lnTo>
                    <a:pt x="1115" y="6307"/>
                  </a:lnTo>
                  <a:cubicBezTo>
                    <a:pt x="1085" y="6278"/>
                    <a:pt x="1065" y="6238"/>
                    <a:pt x="1035" y="6198"/>
                  </a:cubicBezTo>
                  <a:cubicBezTo>
                    <a:pt x="324" y="5175"/>
                    <a:pt x="498" y="4620"/>
                    <a:pt x="679" y="4620"/>
                  </a:cubicBezTo>
                  <a:cubicBezTo>
                    <a:pt x="706" y="4620"/>
                    <a:pt x="733" y="4632"/>
                    <a:pt x="757" y="4656"/>
                  </a:cubicBezTo>
                  <a:lnTo>
                    <a:pt x="766" y="4656"/>
                  </a:lnTo>
                  <a:cubicBezTo>
                    <a:pt x="717" y="4468"/>
                    <a:pt x="707" y="4308"/>
                    <a:pt x="727" y="4189"/>
                  </a:cubicBezTo>
                  <a:cubicBezTo>
                    <a:pt x="761" y="3932"/>
                    <a:pt x="844" y="3867"/>
                    <a:pt x="921" y="3867"/>
                  </a:cubicBezTo>
                  <a:cubicBezTo>
                    <a:pt x="1002" y="3867"/>
                    <a:pt x="1075" y="3940"/>
                    <a:pt x="1075" y="3940"/>
                  </a:cubicBezTo>
                  <a:lnTo>
                    <a:pt x="1095" y="3940"/>
                  </a:lnTo>
                  <a:cubicBezTo>
                    <a:pt x="1105" y="3840"/>
                    <a:pt x="1135" y="3771"/>
                    <a:pt x="1184" y="3712"/>
                  </a:cubicBezTo>
                  <a:cubicBezTo>
                    <a:pt x="1206" y="3693"/>
                    <a:pt x="1242" y="3683"/>
                    <a:pt x="1287" y="3683"/>
                  </a:cubicBezTo>
                  <a:cubicBezTo>
                    <a:pt x="1384" y="3683"/>
                    <a:pt x="1520" y="3731"/>
                    <a:pt x="1622" y="3840"/>
                  </a:cubicBezTo>
                  <a:lnTo>
                    <a:pt x="1632" y="3840"/>
                  </a:lnTo>
                  <a:cubicBezTo>
                    <a:pt x="1980" y="1772"/>
                    <a:pt x="2706" y="469"/>
                    <a:pt x="30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9"/>
            <p:cNvSpPr/>
            <p:nvPr/>
          </p:nvSpPr>
          <p:spPr>
            <a:xfrm>
              <a:off x="8337723" y="4958795"/>
              <a:ext cx="229586" cy="179800"/>
            </a:xfrm>
            <a:custGeom>
              <a:rect b="b" l="l" r="r" t="t"/>
              <a:pathLst>
                <a:path extrusionOk="0" h="2073" w="2647">
                  <a:moveTo>
                    <a:pt x="2646" y="1"/>
                  </a:moveTo>
                  <a:lnTo>
                    <a:pt x="2646" y="1"/>
                  </a:lnTo>
                  <a:cubicBezTo>
                    <a:pt x="2089" y="468"/>
                    <a:pt x="458" y="886"/>
                    <a:pt x="458" y="886"/>
                  </a:cubicBezTo>
                  <a:cubicBezTo>
                    <a:pt x="558" y="1144"/>
                    <a:pt x="1" y="1851"/>
                    <a:pt x="100" y="2050"/>
                  </a:cubicBezTo>
                  <a:cubicBezTo>
                    <a:pt x="108" y="2065"/>
                    <a:pt x="128" y="2072"/>
                    <a:pt x="160" y="2072"/>
                  </a:cubicBezTo>
                  <a:cubicBezTo>
                    <a:pt x="543" y="2072"/>
                    <a:pt x="2535" y="1023"/>
                    <a:pt x="2627" y="279"/>
                  </a:cubicBezTo>
                  <a:cubicBezTo>
                    <a:pt x="2636" y="229"/>
                    <a:pt x="2636" y="140"/>
                    <a:pt x="2646" y="1"/>
                  </a:cubicBezTo>
                  <a:close/>
                </a:path>
              </a:pathLst>
            </a:custGeom>
            <a:solidFill>
              <a:srgbClr val="272C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9"/>
            <p:cNvSpPr/>
            <p:nvPr/>
          </p:nvSpPr>
          <p:spPr>
            <a:xfrm>
              <a:off x="8038321" y="3339494"/>
              <a:ext cx="104515" cy="498722"/>
            </a:xfrm>
            <a:custGeom>
              <a:rect b="b" l="l" r="r" t="t"/>
              <a:pathLst>
                <a:path extrusionOk="0" h="5750" w="1205">
                  <a:moveTo>
                    <a:pt x="329" y="0"/>
                  </a:moveTo>
                  <a:cubicBezTo>
                    <a:pt x="289" y="50"/>
                    <a:pt x="250" y="100"/>
                    <a:pt x="219" y="150"/>
                  </a:cubicBezTo>
                  <a:cubicBezTo>
                    <a:pt x="110" y="338"/>
                    <a:pt x="1" y="627"/>
                    <a:pt x="1" y="955"/>
                  </a:cubicBezTo>
                  <a:cubicBezTo>
                    <a:pt x="1" y="1373"/>
                    <a:pt x="31" y="3760"/>
                    <a:pt x="309" y="4993"/>
                  </a:cubicBezTo>
                  <a:cubicBezTo>
                    <a:pt x="389" y="5371"/>
                    <a:pt x="588" y="5660"/>
                    <a:pt x="707" y="5720"/>
                  </a:cubicBezTo>
                  <a:cubicBezTo>
                    <a:pt x="787" y="5749"/>
                    <a:pt x="966" y="5729"/>
                    <a:pt x="1205" y="5749"/>
                  </a:cubicBezTo>
                  <a:lnTo>
                    <a:pt x="1205" y="5710"/>
                  </a:lnTo>
                  <a:cubicBezTo>
                    <a:pt x="807" y="3939"/>
                    <a:pt x="449" y="130"/>
                    <a:pt x="449" y="130"/>
                  </a:cubicBezTo>
                  <a:lnTo>
                    <a:pt x="508" y="119"/>
                  </a:lnTo>
                  <a:cubicBezTo>
                    <a:pt x="429" y="50"/>
                    <a:pt x="349" y="10"/>
                    <a:pt x="3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7524169" y="5052033"/>
              <a:ext cx="290820" cy="91418"/>
            </a:xfrm>
            <a:custGeom>
              <a:rect b="b" l="l" r="r" t="t"/>
              <a:pathLst>
                <a:path extrusionOk="0" h="1054" w="3353">
                  <a:moveTo>
                    <a:pt x="3353" y="0"/>
                  </a:moveTo>
                  <a:lnTo>
                    <a:pt x="3353" y="0"/>
                  </a:lnTo>
                  <a:cubicBezTo>
                    <a:pt x="3081" y="62"/>
                    <a:pt x="2718" y="82"/>
                    <a:pt x="2359" y="82"/>
                  </a:cubicBezTo>
                  <a:cubicBezTo>
                    <a:pt x="1679" y="82"/>
                    <a:pt x="1015" y="10"/>
                    <a:pt x="1015" y="10"/>
                  </a:cubicBezTo>
                  <a:cubicBezTo>
                    <a:pt x="1015" y="10"/>
                    <a:pt x="0" y="726"/>
                    <a:pt x="0" y="975"/>
                  </a:cubicBezTo>
                  <a:cubicBezTo>
                    <a:pt x="0" y="1030"/>
                    <a:pt x="157" y="1053"/>
                    <a:pt x="402" y="1053"/>
                  </a:cubicBezTo>
                  <a:cubicBezTo>
                    <a:pt x="1260" y="1053"/>
                    <a:pt x="3194" y="768"/>
                    <a:pt x="3233" y="567"/>
                  </a:cubicBezTo>
                  <a:cubicBezTo>
                    <a:pt x="3243" y="537"/>
                    <a:pt x="3283" y="338"/>
                    <a:pt x="3353" y="0"/>
                  </a:cubicBezTo>
                  <a:close/>
                </a:path>
              </a:pathLst>
            </a:custGeom>
            <a:solidFill>
              <a:srgbClr val="272C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8001286" y="2963333"/>
              <a:ext cx="104428" cy="389177"/>
            </a:xfrm>
            <a:custGeom>
              <a:rect b="b" l="l" r="r" t="t"/>
              <a:pathLst>
                <a:path extrusionOk="0" h="4487" w="1204">
                  <a:moveTo>
                    <a:pt x="30" y="0"/>
                  </a:moveTo>
                  <a:lnTo>
                    <a:pt x="0" y="30"/>
                  </a:lnTo>
                  <a:cubicBezTo>
                    <a:pt x="0" y="110"/>
                    <a:pt x="0" y="190"/>
                    <a:pt x="10" y="269"/>
                  </a:cubicBezTo>
                  <a:cubicBezTo>
                    <a:pt x="50" y="1522"/>
                    <a:pt x="239" y="2935"/>
                    <a:pt x="646" y="4487"/>
                  </a:cubicBezTo>
                  <a:cubicBezTo>
                    <a:pt x="677" y="4437"/>
                    <a:pt x="716" y="4387"/>
                    <a:pt x="756" y="4337"/>
                  </a:cubicBezTo>
                  <a:cubicBezTo>
                    <a:pt x="825" y="4257"/>
                    <a:pt x="905" y="4188"/>
                    <a:pt x="1004" y="4109"/>
                  </a:cubicBezTo>
                  <a:cubicBezTo>
                    <a:pt x="1035" y="4078"/>
                    <a:pt x="1104" y="4049"/>
                    <a:pt x="1203" y="4029"/>
                  </a:cubicBezTo>
                  <a:lnTo>
                    <a:pt x="1203" y="4009"/>
                  </a:lnTo>
                  <a:cubicBezTo>
                    <a:pt x="915" y="2765"/>
                    <a:pt x="766" y="1612"/>
                    <a:pt x="716" y="568"/>
                  </a:cubicBezTo>
                  <a:cubicBezTo>
                    <a:pt x="686" y="548"/>
                    <a:pt x="657" y="537"/>
                    <a:pt x="637" y="517"/>
                  </a:cubicBezTo>
                  <a:cubicBezTo>
                    <a:pt x="478" y="408"/>
                    <a:pt x="338" y="289"/>
                    <a:pt x="199" y="159"/>
                  </a:cubicBezTo>
                  <a:cubicBezTo>
                    <a:pt x="140" y="110"/>
                    <a:pt x="80" y="60"/>
                    <a:pt x="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7900329" y="2437039"/>
              <a:ext cx="91505" cy="94193"/>
            </a:xfrm>
            <a:custGeom>
              <a:rect b="b" l="l" r="r" t="t"/>
              <a:pathLst>
                <a:path extrusionOk="0" h="1086" w="1055">
                  <a:moveTo>
                    <a:pt x="199" y="1"/>
                  </a:moveTo>
                  <a:cubicBezTo>
                    <a:pt x="199" y="1"/>
                    <a:pt x="159" y="1"/>
                    <a:pt x="90" y="20"/>
                  </a:cubicBezTo>
                  <a:cubicBezTo>
                    <a:pt x="90" y="20"/>
                    <a:pt x="0" y="429"/>
                    <a:pt x="10" y="737"/>
                  </a:cubicBezTo>
                  <a:cubicBezTo>
                    <a:pt x="10" y="916"/>
                    <a:pt x="40" y="1065"/>
                    <a:pt x="150" y="1085"/>
                  </a:cubicBezTo>
                  <a:cubicBezTo>
                    <a:pt x="151" y="1085"/>
                    <a:pt x="153" y="1086"/>
                    <a:pt x="154" y="1086"/>
                  </a:cubicBezTo>
                  <a:cubicBezTo>
                    <a:pt x="288" y="1086"/>
                    <a:pt x="1054" y="299"/>
                    <a:pt x="1054" y="299"/>
                  </a:cubicBezTo>
                  <a:lnTo>
                    <a:pt x="1054" y="289"/>
                  </a:lnTo>
                  <a:cubicBezTo>
                    <a:pt x="696" y="279"/>
                    <a:pt x="378" y="120"/>
                    <a:pt x="1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8066856" y="3261521"/>
              <a:ext cx="591875" cy="364544"/>
            </a:xfrm>
            <a:custGeom>
              <a:rect b="b" l="l" r="r" t="t"/>
              <a:pathLst>
                <a:path extrusionOk="0" h="4203" w="6824">
                  <a:moveTo>
                    <a:pt x="4985" y="1"/>
                  </a:moveTo>
                  <a:cubicBezTo>
                    <a:pt x="4936" y="1"/>
                    <a:pt x="4886" y="2"/>
                    <a:pt x="4834" y="4"/>
                  </a:cubicBezTo>
                  <a:cubicBezTo>
                    <a:pt x="3471" y="64"/>
                    <a:pt x="1183" y="382"/>
                    <a:pt x="447" y="591"/>
                  </a:cubicBezTo>
                  <a:cubicBezTo>
                    <a:pt x="348" y="611"/>
                    <a:pt x="279" y="640"/>
                    <a:pt x="248" y="671"/>
                  </a:cubicBezTo>
                  <a:cubicBezTo>
                    <a:pt x="149" y="750"/>
                    <a:pt x="69" y="819"/>
                    <a:pt x="0" y="899"/>
                  </a:cubicBezTo>
                  <a:cubicBezTo>
                    <a:pt x="20" y="909"/>
                    <a:pt x="100" y="949"/>
                    <a:pt x="179" y="1018"/>
                  </a:cubicBezTo>
                  <a:cubicBezTo>
                    <a:pt x="279" y="1098"/>
                    <a:pt x="388" y="1237"/>
                    <a:pt x="418" y="1456"/>
                  </a:cubicBezTo>
                  <a:cubicBezTo>
                    <a:pt x="527" y="2083"/>
                    <a:pt x="776" y="3843"/>
                    <a:pt x="1074" y="4102"/>
                  </a:cubicBezTo>
                  <a:cubicBezTo>
                    <a:pt x="1154" y="4172"/>
                    <a:pt x="1373" y="4202"/>
                    <a:pt x="1681" y="4202"/>
                  </a:cubicBezTo>
                  <a:cubicBezTo>
                    <a:pt x="2947" y="4202"/>
                    <a:pt x="5719" y="3688"/>
                    <a:pt x="6535" y="3297"/>
                  </a:cubicBezTo>
                  <a:cubicBezTo>
                    <a:pt x="6665" y="3237"/>
                    <a:pt x="6744" y="3177"/>
                    <a:pt x="6764" y="3118"/>
                  </a:cubicBezTo>
                  <a:cubicBezTo>
                    <a:pt x="6824" y="2919"/>
                    <a:pt x="6654" y="2202"/>
                    <a:pt x="6585" y="1884"/>
                  </a:cubicBezTo>
                  <a:cubicBezTo>
                    <a:pt x="6435" y="819"/>
                    <a:pt x="6127" y="213"/>
                    <a:pt x="5878" y="114"/>
                  </a:cubicBezTo>
                  <a:cubicBezTo>
                    <a:pt x="5798" y="78"/>
                    <a:pt x="5441" y="1"/>
                    <a:pt x="49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8072841" y="3349815"/>
              <a:ext cx="585023" cy="492998"/>
            </a:xfrm>
            <a:custGeom>
              <a:rect b="b" l="l" r="r" t="t"/>
              <a:pathLst>
                <a:path extrusionOk="0" h="5684" w="6745">
                  <a:moveTo>
                    <a:pt x="110" y="0"/>
                  </a:moveTo>
                  <a:lnTo>
                    <a:pt x="51" y="11"/>
                  </a:lnTo>
                  <a:cubicBezTo>
                    <a:pt x="51" y="11"/>
                    <a:pt x="0" y="3771"/>
                    <a:pt x="807" y="5591"/>
                  </a:cubicBezTo>
                  <a:lnTo>
                    <a:pt x="807" y="5630"/>
                  </a:lnTo>
                  <a:cubicBezTo>
                    <a:pt x="1044" y="5666"/>
                    <a:pt x="1359" y="5684"/>
                    <a:pt x="1721" y="5684"/>
                  </a:cubicBezTo>
                  <a:cubicBezTo>
                    <a:pt x="2862" y="5684"/>
                    <a:pt x="4462" y="5510"/>
                    <a:pt x="5511" y="5193"/>
                  </a:cubicBezTo>
                  <a:cubicBezTo>
                    <a:pt x="6128" y="5014"/>
                    <a:pt x="6536" y="4686"/>
                    <a:pt x="6616" y="4397"/>
                  </a:cubicBezTo>
                  <a:cubicBezTo>
                    <a:pt x="6744" y="3970"/>
                    <a:pt x="6545" y="3183"/>
                    <a:pt x="6466" y="2279"/>
                  </a:cubicBezTo>
                  <a:cubicBezTo>
                    <a:pt x="5650" y="2670"/>
                    <a:pt x="2878" y="3184"/>
                    <a:pt x="1612" y="3184"/>
                  </a:cubicBezTo>
                  <a:cubicBezTo>
                    <a:pt x="1304" y="3184"/>
                    <a:pt x="1085" y="3154"/>
                    <a:pt x="1005" y="3084"/>
                  </a:cubicBezTo>
                  <a:cubicBezTo>
                    <a:pt x="707" y="2825"/>
                    <a:pt x="458" y="1065"/>
                    <a:pt x="349" y="438"/>
                  </a:cubicBezTo>
                  <a:cubicBezTo>
                    <a:pt x="319" y="219"/>
                    <a:pt x="210" y="80"/>
                    <a:pt x="11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7518185" y="1765640"/>
              <a:ext cx="761787" cy="477386"/>
            </a:xfrm>
            <a:custGeom>
              <a:rect b="b" l="l" r="r" t="t"/>
              <a:pathLst>
                <a:path extrusionOk="0" h="5504" w="8783">
                  <a:moveTo>
                    <a:pt x="4585" y="1"/>
                  </a:moveTo>
                  <a:cubicBezTo>
                    <a:pt x="4436" y="1"/>
                    <a:pt x="4297" y="78"/>
                    <a:pt x="4147" y="312"/>
                  </a:cubicBezTo>
                  <a:cubicBezTo>
                    <a:pt x="3560" y="1241"/>
                    <a:pt x="2835" y="1516"/>
                    <a:pt x="2273" y="1516"/>
                  </a:cubicBezTo>
                  <a:cubicBezTo>
                    <a:pt x="1903" y="1516"/>
                    <a:pt x="1604" y="1397"/>
                    <a:pt x="1462" y="1267"/>
                  </a:cubicBezTo>
                  <a:cubicBezTo>
                    <a:pt x="1462" y="1267"/>
                    <a:pt x="1114" y="1983"/>
                    <a:pt x="567" y="2221"/>
                  </a:cubicBezTo>
                  <a:cubicBezTo>
                    <a:pt x="368" y="2311"/>
                    <a:pt x="179" y="2370"/>
                    <a:pt x="0" y="2401"/>
                  </a:cubicBezTo>
                  <a:lnTo>
                    <a:pt x="0" y="2410"/>
                  </a:lnTo>
                  <a:cubicBezTo>
                    <a:pt x="288" y="3803"/>
                    <a:pt x="935" y="5325"/>
                    <a:pt x="935" y="5325"/>
                  </a:cubicBezTo>
                  <a:cubicBezTo>
                    <a:pt x="935" y="5325"/>
                    <a:pt x="4565" y="4121"/>
                    <a:pt x="5639" y="3345"/>
                  </a:cubicBezTo>
                  <a:cubicBezTo>
                    <a:pt x="5639" y="3345"/>
                    <a:pt x="6804" y="4419"/>
                    <a:pt x="7102" y="5504"/>
                  </a:cubicBezTo>
                  <a:cubicBezTo>
                    <a:pt x="7430" y="4897"/>
                    <a:pt x="7529" y="4390"/>
                    <a:pt x="7529" y="4390"/>
                  </a:cubicBezTo>
                  <a:cubicBezTo>
                    <a:pt x="8783" y="4091"/>
                    <a:pt x="8604" y="2330"/>
                    <a:pt x="7838" y="2112"/>
                  </a:cubicBezTo>
                  <a:cubicBezTo>
                    <a:pt x="7765" y="2085"/>
                    <a:pt x="7693" y="2076"/>
                    <a:pt x="7626" y="2076"/>
                  </a:cubicBezTo>
                  <a:cubicBezTo>
                    <a:pt x="7592" y="2076"/>
                    <a:pt x="7560" y="2079"/>
                    <a:pt x="7529" y="2082"/>
                  </a:cubicBezTo>
                  <a:cubicBezTo>
                    <a:pt x="6972" y="2162"/>
                    <a:pt x="6674" y="2878"/>
                    <a:pt x="6674" y="2878"/>
                  </a:cubicBezTo>
                  <a:cubicBezTo>
                    <a:pt x="5849" y="2211"/>
                    <a:pt x="5958" y="292"/>
                    <a:pt x="5958" y="292"/>
                  </a:cubicBezTo>
                  <a:lnTo>
                    <a:pt x="5958" y="292"/>
                  </a:lnTo>
                  <a:cubicBezTo>
                    <a:pt x="5892" y="301"/>
                    <a:pt x="5829" y="305"/>
                    <a:pt x="5768" y="305"/>
                  </a:cubicBezTo>
                  <a:cubicBezTo>
                    <a:pt x="5499" y="305"/>
                    <a:pt x="5277" y="225"/>
                    <a:pt x="5082" y="153"/>
                  </a:cubicBezTo>
                  <a:cubicBezTo>
                    <a:pt x="4893" y="78"/>
                    <a:pt x="4734" y="1"/>
                    <a:pt x="4585" y="1"/>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7373514" y="1516110"/>
              <a:ext cx="843491" cy="499156"/>
            </a:xfrm>
            <a:custGeom>
              <a:rect b="b" l="l" r="r" t="t"/>
              <a:pathLst>
                <a:path extrusionOk="0" h="5755" w="9725">
                  <a:moveTo>
                    <a:pt x="6042" y="1"/>
                  </a:moveTo>
                  <a:cubicBezTo>
                    <a:pt x="5984" y="1"/>
                    <a:pt x="5926" y="5"/>
                    <a:pt x="5866" y="15"/>
                  </a:cubicBezTo>
                  <a:cubicBezTo>
                    <a:pt x="4652" y="214"/>
                    <a:pt x="4712" y="1060"/>
                    <a:pt x="4135" y="1060"/>
                  </a:cubicBezTo>
                  <a:cubicBezTo>
                    <a:pt x="3945" y="1060"/>
                    <a:pt x="3657" y="990"/>
                    <a:pt x="3319" y="921"/>
                  </a:cubicBezTo>
                  <a:cubicBezTo>
                    <a:pt x="2982" y="849"/>
                    <a:pt x="2600" y="779"/>
                    <a:pt x="2232" y="779"/>
                  </a:cubicBezTo>
                  <a:cubicBezTo>
                    <a:pt x="1786" y="779"/>
                    <a:pt x="1361" y="882"/>
                    <a:pt x="1061" y="1209"/>
                  </a:cubicBezTo>
                  <a:cubicBezTo>
                    <a:pt x="256" y="2075"/>
                    <a:pt x="1310" y="2592"/>
                    <a:pt x="1379" y="3059"/>
                  </a:cubicBezTo>
                  <a:cubicBezTo>
                    <a:pt x="1389" y="3109"/>
                    <a:pt x="1300" y="3109"/>
                    <a:pt x="1160" y="3109"/>
                  </a:cubicBezTo>
                  <a:cubicBezTo>
                    <a:pt x="1123" y="3108"/>
                    <a:pt x="1082" y="3107"/>
                    <a:pt x="1038" y="3107"/>
                  </a:cubicBezTo>
                  <a:cubicBezTo>
                    <a:pt x="713" y="3107"/>
                    <a:pt x="250" y="3175"/>
                    <a:pt x="136" y="3815"/>
                  </a:cubicBezTo>
                  <a:cubicBezTo>
                    <a:pt x="0" y="4546"/>
                    <a:pt x="479" y="5302"/>
                    <a:pt x="1379" y="5302"/>
                  </a:cubicBezTo>
                  <a:cubicBezTo>
                    <a:pt x="1471" y="5302"/>
                    <a:pt x="1568" y="5294"/>
                    <a:pt x="1668" y="5278"/>
                  </a:cubicBezTo>
                  <a:cubicBezTo>
                    <a:pt x="1847" y="5247"/>
                    <a:pt x="2036" y="5188"/>
                    <a:pt x="2235" y="5098"/>
                  </a:cubicBezTo>
                  <a:cubicBezTo>
                    <a:pt x="2782" y="4860"/>
                    <a:pt x="3130" y="4144"/>
                    <a:pt x="3130" y="4144"/>
                  </a:cubicBezTo>
                  <a:cubicBezTo>
                    <a:pt x="3272" y="4274"/>
                    <a:pt x="3571" y="4393"/>
                    <a:pt x="3941" y="4393"/>
                  </a:cubicBezTo>
                  <a:cubicBezTo>
                    <a:pt x="4503" y="4393"/>
                    <a:pt x="5228" y="4118"/>
                    <a:pt x="5815" y="3189"/>
                  </a:cubicBezTo>
                  <a:cubicBezTo>
                    <a:pt x="5965" y="2955"/>
                    <a:pt x="6104" y="2878"/>
                    <a:pt x="6253" y="2878"/>
                  </a:cubicBezTo>
                  <a:cubicBezTo>
                    <a:pt x="6402" y="2878"/>
                    <a:pt x="6561" y="2955"/>
                    <a:pt x="6750" y="3030"/>
                  </a:cubicBezTo>
                  <a:cubicBezTo>
                    <a:pt x="6945" y="3102"/>
                    <a:pt x="7167" y="3182"/>
                    <a:pt x="7436" y="3182"/>
                  </a:cubicBezTo>
                  <a:cubicBezTo>
                    <a:pt x="7497" y="3182"/>
                    <a:pt x="7560" y="3178"/>
                    <a:pt x="7626" y="3169"/>
                  </a:cubicBezTo>
                  <a:lnTo>
                    <a:pt x="7626" y="3169"/>
                  </a:lnTo>
                  <a:cubicBezTo>
                    <a:pt x="7626" y="3169"/>
                    <a:pt x="7517" y="5088"/>
                    <a:pt x="8342" y="5755"/>
                  </a:cubicBezTo>
                  <a:cubicBezTo>
                    <a:pt x="8342" y="5755"/>
                    <a:pt x="8640" y="5039"/>
                    <a:pt x="9197" y="4959"/>
                  </a:cubicBezTo>
                  <a:cubicBezTo>
                    <a:pt x="9287" y="4631"/>
                    <a:pt x="9725" y="3059"/>
                    <a:pt x="9098" y="2214"/>
                  </a:cubicBezTo>
                  <a:cubicBezTo>
                    <a:pt x="8800" y="1794"/>
                    <a:pt x="8395" y="1713"/>
                    <a:pt x="8125" y="1713"/>
                  </a:cubicBezTo>
                  <a:cubicBezTo>
                    <a:pt x="7953" y="1713"/>
                    <a:pt x="7835" y="1746"/>
                    <a:pt x="7835" y="1746"/>
                  </a:cubicBezTo>
                  <a:cubicBezTo>
                    <a:pt x="7835" y="1746"/>
                    <a:pt x="7160" y="1"/>
                    <a:pt x="6042"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8052112" y="2376673"/>
              <a:ext cx="99397" cy="426299"/>
            </a:xfrm>
            <a:custGeom>
              <a:rect b="b" l="l" r="r" t="t"/>
              <a:pathLst>
                <a:path extrusionOk="0" h="4915" w="1146">
                  <a:moveTo>
                    <a:pt x="1135" y="0"/>
                  </a:moveTo>
                  <a:cubicBezTo>
                    <a:pt x="896" y="0"/>
                    <a:pt x="558" y="100"/>
                    <a:pt x="528" y="150"/>
                  </a:cubicBezTo>
                  <a:cubicBezTo>
                    <a:pt x="1" y="1025"/>
                    <a:pt x="359" y="3342"/>
                    <a:pt x="220" y="4357"/>
                  </a:cubicBezTo>
                  <a:cubicBezTo>
                    <a:pt x="399" y="4397"/>
                    <a:pt x="508" y="4755"/>
                    <a:pt x="548" y="4914"/>
                  </a:cubicBezTo>
                  <a:cubicBezTo>
                    <a:pt x="707" y="4586"/>
                    <a:pt x="956" y="4039"/>
                    <a:pt x="1006" y="3899"/>
                  </a:cubicBezTo>
                  <a:cubicBezTo>
                    <a:pt x="1115" y="3592"/>
                    <a:pt x="1145" y="975"/>
                    <a:pt x="1135"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8018546" y="2828724"/>
              <a:ext cx="119086" cy="179540"/>
            </a:xfrm>
            <a:custGeom>
              <a:rect b="b" l="l" r="r" t="t"/>
              <a:pathLst>
                <a:path extrusionOk="0" h="2070" w="1373">
                  <a:moveTo>
                    <a:pt x="945" y="0"/>
                  </a:moveTo>
                  <a:cubicBezTo>
                    <a:pt x="945" y="0"/>
                    <a:pt x="666" y="1115"/>
                    <a:pt x="30" y="1691"/>
                  </a:cubicBezTo>
                  <a:lnTo>
                    <a:pt x="0" y="1711"/>
                  </a:lnTo>
                  <a:cubicBezTo>
                    <a:pt x="139" y="1841"/>
                    <a:pt x="279" y="1960"/>
                    <a:pt x="438" y="2069"/>
                  </a:cubicBezTo>
                  <a:lnTo>
                    <a:pt x="467" y="2020"/>
                  </a:lnTo>
                  <a:cubicBezTo>
                    <a:pt x="1214" y="1403"/>
                    <a:pt x="1363" y="309"/>
                    <a:pt x="1373" y="239"/>
                  </a:cubicBezTo>
                  <a:cubicBezTo>
                    <a:pt x="1194" y="160"/>
                    <a:pt x="1044" y="80"/>
                    <a:pt x="945" y="0"/>
                  </a:cubicBezTo>
                  <a:close/>
                </a:path>
              </a:pathLst>
            </a:custGeom>
            <a:solidFill>
              <a:srgbClr val="7D6F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7991746" y="2389596"/>
              <a:ext cx="106249" cy="146321"/>
            </a:xfrm>
            <a:custGeom>
              <a:rect b="b" l="l" r="r" t="t"/>
              <a:pathLst>
                <a:path extrusionOk="0" h="1687" w="1225">
                  <a:moveTo>
                    <a:pt x="1224" y="1"/>
                  </a:moveTo>
                  <a:lnTo>
                    <a:pt x="1224" y="1"/>
                  </a:lnTo>
                  <a:cubicBezTo>
                    <a:pt x="895" y="650"/>
                    <a:pt x="441" y="837"/>
                    <a:pt x="32" y="837"/>
                  </a:cubicBezTo>
                  <a:cubicBezTo>
                    <a:pt x="21" y="837"/>
                    <a:pt x="11" y="837"/>
                    <a:pt x="0" y="836"/>
                  </a:cubicBezTo>
                  <a:lnTo>
                    <a:pt x="0" y="846"/>
                  </a:lnTo>
                  <a:cubicBezTo>
                    <a:pt x="0" y="846"/>
                    <a:pt x="402" y="1686"/>
                    <a:pt x="603" y="1686"/>
                  </a:cubicBezTo>
                  <a:cubicBezTo>
                    <a:pt x="611" y="1686"/>
                    <a:pt x="620" y="1685"/>
                    <a:pt x="627" y="1682"/>
                  </a:cubicBezTo>
                  <a:cubicBezTo>
                    <a:pt x="1045" y="1502"/>
                    <a:pt x="1214" y="110"/>
                    <a:pt x="12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7927911" y="2928814"/>
              <a:ext cx="75979" cy="195933"/>
            </a:xfrm>
            <a:custGeom>
              <a:rect b="b" l="l" r="r" t="t"/>
              <a:pathLst>
                <a:path extrusionOk="0" h="2259" w="876">
                  <a:moveTo>
                    <a:pt x="528" y="0"/>
                  </a:moveTo>
                  <a:lnTo>
                    <a:pt x="498" y="31"/>
                  </a:lnTo>
                  <a:cubicBezTo>
                    <a:pt x="339" y="756"/>
                    <a:pt x="170" y="1503"/>
                    <a:pt x="0" y="2199"/>
                  </a:cubicBezTo>
                  <a:lnTo>
                    <a:pt x="0" y="2259"/>
                  </a:lnTo>
                  <a:cubicBezTo>
                    <a:pt x="110" y="2080"/>
                    <a:pt x="478" y="1413"/>
                    <a:pt x="856" y="667"/>
                  </a:cubicBezTo>
                  <a:cubicBezTo>
                    <a:pt x="846" y="588"/>
                    <a:pt x="846" y="508"/>
                    <a:pt x="846" y="428"/>
                  </a:cubicBezTo>
                  <a:lnTo>
                    <a:pt x="876" y="398"/>
                  </a:lnTo>
                  <a:cubicBezTo>
                    <a:pt x="747" y="269"/>
                    <a:pt x="627" y="140"/>
                    <a:pt x="528" y="0"/>
                  </a:cubicBezTo>
                  <a:close/>
                </a:path>
              </a:pathLst>
            </a:custGeom>
            <a:solidFill>
              <a:srgbClr val="7D6F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7493986" y="2453431"/>
              <a:ext cx="451278" cy="1320183"/>
            </a:xfrm>
            <a:custGeom>
              <a:rect b="b" l="l" r="r" t="t"/>
              <a:pathLst>
                <a:path extrusionOk="0" h="15221" w="5203">
                  <a:moveTo>
                    <a:pt x="4247" y="1"/>
                  </a:moveTo>
                  <a:cubicBezTo>
                    <a:pt x="3601" y="240"/>
                    <a:pt x="2596" y="757"/>
                    <a:pt x="1831" y="1772"/>
                  </a:cubicBezTo>
                  <a:cubicBezTo>
                    <a:pt x="945" y="2955"/>
                    <a:pt x="199" y="10246"/>
                    <a:pt x="0" y="12285"/>
                  </a:cubicBezTo>
                  <a:cubicBezTo>
                    <a:pt x="160" y="12295"/>
                    <a:pt x="975" y="12345"/>
                    <a:pt x="1294" y="12384"/>
                  </a:cubicBezTo>
                  <a:lnTo>
                    <a:pt x="1303" y="12384"/>
                  </a:lnTo>
                  <a:cubicBezTo>
                    <a:pt x="1283" y="12534"/>
                    <a:pt x="1274" y="12673"/>
                    <a:pt x="1263" y="12813"/>
                  </a:cubicBezTo>
                  <a:cubicBezTo>
                    <a:pt x="1204" y="13598"/>
                    <a:pt x="1194" y="14175"/>
                    <a:pt x="1263" y="14384"/>
                  </a:cubicBezTo>
                  <a:cubicBezTo>
                    <a:pt x="1313" y="14493"/>
                    <a:pt x="1442" y="14603"/>
                    <a:pt x="1632" y="14692"/>
                  </a:cubicBezTo>
                  <a:cubicBezTo>
                    <a:pt x="2206" y="14966"/>
                    <a:pt x="3378" y="15221"/>
                    <a:pt x="4148" y="15221"/>
                  </a:cubicBezTo>
                  <a:cubicBezTo>
                    <a:pt x="4498" y="15221"/>
                    <a:pt x="4764" y="15168"/>
                    <a:pt x="4855" y="15041"/>
                  </a:cubicBezTo>
                  <a:cubicBezTo>
                    <a:pt x="5073" y="14732"/>
                    <a:pt x="5153" y="13091"/>
                    <a:pt x="5202" y="12762"/>
                  </a:cubicBezTo>
                  <a:cubicBezTo>
                    <a:pt x="5063" y="10923"/>
                    <a:pt x="5014" y="8346"/>
                    <a:pt x="5003" y="7740"/>
                  </a:cubicBezTo>
                  <a:cubicBezTo>
                    <a:pt x="4996" y="7761"/>
                    <a:pt x="4989" y="7772"/>
                    <a:pt x="4986" y="7781"/>
                  </a:cubicBezTo>
                  <a:lnTo>
                    <a:pt x="4986" y="7781"/>
                  </a:lnTo>
                  <a:cubicBezTo>
                    <a:pt x="4994" y="7745"/>
                    <a:pt x="4994" y="7717"/>
                    <a:pt x="5003" y="7680"/>
                  </a:cubicBezTo>
                  <a:lnTo>
                    <a:pt x="5003" y="7610"/>
                  </a:lnTo>
                  <a:cubicBezTo>
                    <a:pt x="4994" y="7590"/>
                    <a:pt x="4983" y="7561"/>
                    <a:pt x="4983" y="7541"/>
                  </a:cubicBezTo>
                  <a:cubicBezTo>
                    <a:pt x="3651" y="3960"/>
                    <a:pt x="3670" y="3940"/>
                    <a:pt x="3542" y="3213"/>
                  </a:cubicBezTo>
                  <a:cubicBezTo>
                    <a:pt x="3462" y="2786"/>
                    <a:pt x="4247" y="11"/>
                    <a:pt x="4247" y="11"/>
                  </a:cubicBezTo>
                  <a:lnTo>
                    <a:pt x="42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7780378" y="2438773"/>
              <a:ext cx="145887" cy="668721"/>
            </a:xfrm>
            <a:custGeom>
              <a:rect b="b" l="l" r="r" t="t"/>
              <a:pathLst>
                <a:path extrusionOk="0" h="7710" w="1682">
                  <a:moveTo>
                    <a:pt x="1473" y="0"/>
                  </a:moveTo>
                  <a:lnTo>
                    <a:pt x="1473" y="0"/>
                  </a:lnTo>
                  <a:cubicBezTo>
                    <a:pt x="1363" y="31"/>
                    <a:pt x="1184" y="80"/>
                    <a:pt x="945" y="170"/>
                  </a:cubicBezTo>
                  <a:lnTo>
                    <a:pt x="945" y="180"/>
                  </a:lnTo>
                  <a:cubicBezTo>
                    <a:pt x="945" y="180"/>
                    <a:pt x="1" y="2955"/>
                    <a:pt x="80" y="3393"/>
                  </a:cubicBezTo>
                  <a:cubicBezTo>
                    <a:pt x="209" y="4109"/>
                    <a:pt x="349" y="4129"/>
                    <a:pt x="1681" y="7710"/>
                  </a:cubicBezTo>
                  <a:cubicBezTo>
                    <a:pt x="1115" y="3999"/>
                    <a:pt x="1254" y="1731"/>
                    <a:pt x="1393" y="717"/>
                  </a:cubicBezTo>
                  <a:cubicBezTo>
                    <a:pt x="1383" y="409"/>
                    <a:pt x="1473" y="1"/>
                    <a:pt x="1473"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7479328" y="3551642"/>
              <a:ext cx="156208" cy="256473"/>
            </a:xfrm>
            <a:custGeom>
              <a:rect b="b" l="l" r="r" t="t"/>
              <a:pathLst>
                <a:path extrusionOk="0" h="2957" w="1801">
                  <a:moveTo>
                    <a:pt x="139" y="1"/>
                  </a:moveTo>
                  <a:cubicBezTo>
                    <a:pt x="130" y="100"/>
                    <a:pt x="119" y="151"/>
                    <a:pt x="119" y="151"/>
                  </a:cubicBezTo>
                  <a:cubicBezTo>
                    <a:pt x="50" y="638"/>
                    <a:pt x="0" y="2527"/>
                    <a:pt x="378" y="2836"/>
                  </a:cubicBezTo>
                  <a:cubicBezTo>
                    <a:pt x="408" y="2861"/>
                    <a:pt x="435" y="2872"/>
                    <a:pt x="458" y="2872"/>
                  </a:cubicBezTo>
                  <a:cubicBezTo>
                    <a:pt x="596" y="2872"/>
                    <a:pt x="620" y="2484"/>
                    <a:pt x="637" y="2169"/>
                  </a:cubicBezTo>
                  <a:cubicBezTo>
                    <a:pt x="647" y="1990"/>
                    <a:pt x="656" y="1851"/>
                    <a:pt x="656" y="1851"/>
                  </a:cubicBezTo>
                  <a:cubicBezTo>
                    <a:pt x="667" y="2189"/>
                    <a:pt x="836" y="2936"/>
                    <a:pt x="1025" y="2956"/>
                  </a:cubicBezTo>
                  <a:cubicBezTo>
                    <a:pt x="1031" y="2956"/>
                    <a:pt x="1037" y="2957"/>
                    <a:pt x="1043" y="2957"/>
                  </a:cubicBezTo>
                  <a:cubicBezTo>
                    <a:pt x="1390" y="2957"/>
                    <a:pt x="1313" y="1801"/>
                    <a:pt x="1313" y="1722"/>
                  </a:cubicBezTo>
                  <a:lnTo>
                    <a:pt x="1313" y="1722"/>
                  </a:lnTo>
                  <a:cubicBezTo>
                    <a:pt x="1313" y="1800"/>
                    <a:pt x="1490" y="2780"/>
                    <a:pt x="1736" y="2780"/>
                  </a:cubicBezTo>
                  <a:cubicBezTo>
                    <a:pt x="1744" y="2780"/>
                    <a:pt x="1753" y="2779"/>
                    <a:pt x="1761" y="2777"/>
                  </a:cubicBezTo>
                  <a:lnTo>
                    <a:pt x="1781" y="2777"/>
                  </a:lnTo>
                  <a:cubicBezTo>
                    <a:pt x="1790" y="2399"/>
                    <a:pt x="1790" y="2140"/>
                    <a:pt x="1801" y="2030"/>
                  </a:cubicBezTo>
                  <a:cubicBezTo>
                    <a:pt x="1611" y="1941"/>
                    <a:pt x="1482" y="1831"/>
                    <a:pt x="1432" y="1722"/>
                  </a:cubicBezTo>
                  <a:cubicBezTo>
                    <a:pt x="1363" y="1513"/>
                    <a:pt x="1373" y="936"/>
                    <a:pt x="1432" y="151"/>
                  </a:cubicBezTo>
                  <a:cubicBezTo>
                    <a:pt x="1074" y="100"/>
                    <a:pt x="150" y="1"/>
                    <a:pt x="150" y="1"/>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7491384" y="3518944"/>
              <a:ext cx="115704" cy="45796"/>
            </a:xfrm>
            <a:custGeom>
              <a:rect b="b" l="l" r="r" t="t"/>
              <a:pathLst>
                <a:path extrusionOk="0" h="528" w="1334">
                  <a:moveTo>
                    <a:pt x="30" y="0"/>
                  </a:moveTo>
                  <a:cubicBezTo>
                    <a:pt x="20" y="159"/>
                    <a:pt x="11" y="289"/>
                    <a:pt x="0" y="378"/>
                  </a:cubicBezTo>
                  <a:lnTo>
                    <a:pt x="11" y="378"/>
                  </a:lnTo>
                  <a:cubicBezTo>
                    <a:pt x="11" y="378"/>
                    <a:pt x="935" y="477"/>
                    <a:pt x="1293" y="528"/>
                  </a:cubicBezTo>
                  <a:cubicBezTo>
                    <a:pt x="1304" y="388"/>
                    <a:pt x="1313" y="249"/>
                    <a:pt x="1333" y="99"/>
                  </a:cubicBezTo>
                  <a:lnTo>
                    <a:pt x="1324" y="99"/>
                  </a:lnTo>
                  <a:cubicBezTo>
                    <a:pt x="1005" y="60"/>
                    <a:pt x="190" y="10"/>
                    <a:pt x="30"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8011608" y="2354035"/>
              <a:ext cx="220045" cy="460125"/>
            </a:xfrm>
            <a:custGeom>
              <a:rect b="b" l="l" r="r" t="t"/>
              <a:pathLst>
                <a:path extrusionOk="0" h="5305" w="2537">
                  <a:moveTo>
                    <a:pt x="2036" y="1"/>
                  </a:moveTo>
                  <a:cubicBezTo>
                    <a:pt x="1798" y="1"/>
                    <a:pt x="1547" y="107"/>
                    <a:pt x="1453" y="321"/>
                  </a:cubicBezTo>
                  <a:cubicBezTo>
                    <a:pt x="1154" y="789"/>
                    <a:pt x="428" y="2092"/>
                    <a:pt x="80" y="4160"/>
                  </a:cubicBezTo>
                  <a:cubicBezTo>
                    <a:pt x="50" y="4290"/>
                    <a:pt x="30" y="4410"/>
                    <a:pt x="21" y="4538"/>
                  </a:cubicBezTo>
                  <a:lnTo>
                    <a:pt x="1" y="4549"/>
                  </a:lnTo>
                  <a:cubicBezTo>
                    <a:pt x="110" y="4777"/>
                    <a:pt x="279" y="5046"/>
                    <a:pt x="597" y="5305"/>
                  </a:cubicBezTo>
                  <a:lnTo>
                    <a:pt x="617" y="5285"/>
                  </a:lnTo>
                  <a:cubicBezTo>
                    <a:pt x="637" y="5056"/>
                    <a:pt x="657" y="4837"/>
                    <a:pt x="687" y="4618"/>
                  </a:cubicBezTo>
                  <a:cubicBezTo>
                    <a:pt x="856" y="3424"/>
                    <a:pt x="1135" y="2470"/>
                    <a:pt x="1423" y="1764"/>
                  </a:cubicBezTo>
                  <a:cubicBezTo>
                    <a:pt x="1751" y="948"/>
                    <a:pt x="2070" y="451"/>
                    <a:pt x="2179" y="281"/>
                  </a:cubicBezTo>
                  <a:lnTo>
                    <a:pt x="2537" y="321"/>
                  </a:lnTo>
                  <a:cubicBezTo>
                    <a:pt x="2497" y="107"/>
                    <a:pt x="2273" y="1"/>
                    <a:pt x="203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7905100" y="2701140"/>
              <a:ext cx="198882" cy="276075"/>
            </a:xfrm>
            <a:custGeom>
              <a:rect b="b" l="l" r="r" t="t"/>
              <a:pathLst>
                <a:path extrusionOk="0" h="3183" w="2293">
                  <a:moveTo>
                    <a:pt x="963" y="1"/>
                  </a:moveTo>
                  <a:cubicBezTo>
                    <a:pt x="918" y="1"/>
                    <a:pt x="882" y="11"/>
                    <a:pt x="860" y="30"/>
                  </a:cubicBezTo>
                  <a:cubicBezTo>
                    <a:pt x="811" y="89"/>
                    <a:pt x="781" y="158"/>
                    <a:pt x="771" y="258"/>
                  </a:cubicBezTo>
                  <a:lnTo>
                    <a:pt x="751" y="258"/>
                  </a:lnTo>
                  <a:cubicBezTo>
                    <a:pt x="751" y="258"/>
                    <a:pt x="678" y="185"/>
                    <a:pt x="597" y="185"/>
                  </a:cubicBezTo>
                  <a:cubicBezTo>
                    <a:pt x="520" y="185"/>
                    <a:pt x="437" y="250"/>
                    <a:pt x="403" y="507"/>
                  </a:cubicBezTo>
                  <a:cubicBezTo>
                    <a:pt x="383" y="626"/>
                    <a:pt x="393" y="786"/>
                    <a:pt x="442" y="974"/>
                  </a:cubicBezTo>
                  <a:lnTo>
                    <a:pt x="433" y="974"/>
                  </a:lnTo>
                  <a:cubicBezTo>
                    <a:pt x="409" y="950"/>
                    <a:pt x="382" y="938"/>
                    <a:pt x="355" y="938"/>
                  </a:cubicBezTo>
                  <a:cubicBezTo>
                    <a:pt x="174" y="938"/>
                    <a:pt x="0" y="1493"/>
                    <a:pt x="711" y="2516"/>
                  </a:cubicBezTo>
                  <a:cubicBezTo>
                    <a:pt x="741" y="2556"/>
                    <a:pt x="761" y="2596"/>
                    <a:pt x="791" y="2625"/>
                  </a:cubicBezTo>
                  <a:cubicBezTo>
                    <a:pt x="890" y="2765"/>
                    <a:pt x="1010" y="2894"/>
                    <a:pt x="1139" y="3023"/>
                  </a:cubicBezTo>
                  <a:cubicBezTo>
                    <a:pt x="1189" y="3083"/>
                    <a:pt x="1249" y="3133"/>
                    <a:pt x="1308" y="3182"/>
                  </a:cubicBezTo>
                  <a:lnTo>
                    <a:pt x="1338" y="3162"/>
                  </a:lnTo>
                  <a:cubicBezTo>
                    <a:pt x="1974" y="2586"/>
                    <a:pt x="2253" y="1471"/>
                    <a:pt x="2253" y="1471"/>
                  </a:cubicBezTo>
                  <a:cubicBezTo>
                    <a:pt x="2253" y="1471"/>
                    <a:pt x="2293" y="1193"/>
                    <a:pt x="2223" y="954"/>
                  </a:cubicBezTo>
                  <a:cubicBezTo>
                    <a:pt x="2184" y="795"/>
                    <a:pt x="2094" y="656"/>
                    <a:pt x="1915" y="616"/>
                  </a:cubicBezTo>
                  <a:cubicBezTo>
                    <a:pt x="1885" y="835"/>
                    <a:pt x="1865" y="1054"/>
                    <a:pt x="1845" y="1283"/>
                  </a:cubicBezTo>
                  <a:lnTo>
                    <a:pt x="1825" y="1303"/>
                  </a:lnTo>
                  <a:cubicBezTo>
                    <a:pt x="1507" y="1044"/>
                    <a:pt x="1338" y="775"/>
                    <a:pt x="1229" y="547"/>
                  </a:cubicBezTo>
                  <a:lnTo>
                    <a:pt x="1249" y="536"/>
                  </a:lnTo>
                  <a:cubicBezTo>
                    <a:pt x="1258" y="408"/>
                    <a:pt x="1278" y="288"/>
                    <a:pt x="1308" y="158"/>
                  </a:cubicBezTo>
                  <a:lnTo>
                    <a:pt x="1298" y="158"/>
                  </a:lnTo>
                  <a:cubicBezTo>
                    <a:pt x="1196" y="49"/>
                    <a:pt x="1060" y="1"/>
                    <a:pt x="963" y="1"/>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7739006" y="2066950"/>
              <a:ext cx="86387" cy="104428"/>
            </a:xfrm>
            <a:custGeom>
              <a:rect b="b" l="l" r="r" t="t"/>
              <a:pathLst>
                <a:path extrusionOk="0" h="1204" w="996">
                  <a:moveTo>
                    <a:pt x="468" y="1"/>
                  </a:moveTo>
                  <a:cubicBezTo>
                    <a:pt x="339" y="30"/>
                    <a:pt x="0" y="220"/>
                    <a:pt x="0" y="329"/>
                  </a:cubicBezTo>
                  <a:cubicBezTo>
                    <a:pt x="0" y="399"/>
                    <a:pt x="80" y="846"/>
                    <a:pt x="199" y="1204"/>
                  </a:cubicBezTo>
                  <a:cubicBezTo>
                    <a:pt x="458" y="1104"/>
                    <a:pt x="726" y="1005"/>
                    <a:pt x="995" y="896"/>
                  </a:cubicBezTo>
                  <a:cubicBezTo>
                    <a:pt x="836" y="508"/>
                    <a:pt x="577" y="1"/>
                    <a:pt x="478" y="1"/>
                  </a:cubicBezTo>
                  <a:close/>
                </a:path>
              </a:pathLst>
            </a:custGeom>
            <a:solidFill>
              <a:srgbClr val="DDB8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7568143" y="2055761"/>
              <a:ext cx="566115" cy="363243"/>
            </a:xfrm>
            <a:custGeom>
              <a:rect b="b" l="l" r="r" t="t"/>
              <a:pathLst>
                <a:path extrusionOk="0" h="4188" w="6527">
                  <a:moveTo>
                    <a:pt x="5063" y="0"/>
                  </a:moveTo>
                  <a:cubicBezTo>
                    <a:pt x="3989" y="776"/>
                    <a:pt x="359" y="1980"/>
                    <a:pt x="359" y="1980"/>
                  </a:cubicBezTo>
                  <a:cubicBezTo>
                    <a:pt x="359" y="1980"/>
                    <a:pt x="1" y="2796"/>
                    <a:pt x="329" y="3203"/>
                  </a:cubicBezTo>
                  <a:cubicBezTo>
                    <a:pt x="566" y="3488"/>
                    <a:pt x="1432" y="4187"/>
                    <a:pt x="2842" y="4187"/>
                  </a:cubicBezTo>
                  <a:cubicBezTo>
                    <a:pt x="3206" y="4187"/>
                    <a:pt x="3605" y="4141"/>
                    <a:pt x="4039" y="4029"/>
                  </a:cubicBezTo>
                  <a:cubicBezTo>
                    <a:pt x="4268" y="3969"/>
                    <a:pt x="4506" y="3890"/>
                    <a:pt x="4756" y="3790"/>
                  </a:cubicBezTo>
                  <a:cubicBezTo>
                    <a:pt x="5322" y="3561"/>
                    <a:pt x="5740" y="3213"/>
                    <a:pt x="6058" y="2845"/>
                  </a:cubicBezTo>
                  <a:cubicBezTo>
                    <a:pt x="6257" y="2616"/>
                    <a:pt x="6407" y="2378"/>
                    <a:pt x="6526" y="2159"/>
                  </a:cubicBezTo>
                  <a:cubicBezTo>
                    <a:pt x="6228" y="1074"/>
                    <a:pt x="5063" y="0"/>
                    <a:pt x="5063"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8015077" y="2941737"/>
              <a:ext cx="540962" cy="181535"/>
            </a:xfrm>
            <a:custGeom>
              <a:rect b="b" l="l" r="r" t="t"/>
              <a:pathLst>
                <a:path extrusionOk="0" h="2093" w="6237">
                  <a:moveTo>
                    <a:pt x="6197" y="1"/>
                  </a:moveTo>
                  <a:cubicBezTo>
                    <a:pt x="6177" y="1"/>
                    <a:pt x="6167" y="21"/>
                    <a:pt x="6167" y="41"/>
                  </a:cubicBezTo>
                  <a:lnTo>
                    <a:pt x="6167" y="130"/>
                  </a:lnTo>
                  <a:cubicBezTo>
                    <a:pt x="6167" y="190"/>
                    <a:pt x="6167" y="269"/>
                    <a:pt x="6157" y="379"/>
                  </a:cubicBezTo>
                  <a:cubicBezTo>
                    <a:pt x="6148" y="478"/>
                    <a:pt x="6137" y="607"/>
                    <a:pt x="6117" y="757"/>
                  </a:cubicBezTo>
                  <a:cubicBezTo>
                    <a:pt x="6078" y="896"/>
                    <a:pt x="6038" y="1055"/>
                    <a:pt x="5958" y="1214"/>
                  </a:cubicBezTo>
                  <a:lnTo>
                    <a:pt x="5929" y="1274"/>
                  </a:lnTo>
                  <a:cubicBezTo>
                    <a:pt x="5929" y="1284"/>
                    <a:pt x="5918" y="1294"/>
                    <a:pt x="5909" y="1304"/>
                  </a:cubicBezTo>
                  <a:lnTo>
                    <a:pt x="5889" y="1334"/>
                  </a:lnTo>
                  <a:cubicBezTo>
                    <a:pt x="5869" y="1363"/>
                    <a:pt x="5839" y="1413"/>
                    <a:pt x="5809" y="1443"/>
                  </a:cubicBezTo>
                  <a:cubicBezTo>
                    <a:pt x="5770" y="1473"/>
                    <a:pt x="5739" y="1513"/>
                    <a:pt x="5700" y="1542"/>
                  </a:cubicBezTo>
                  <a:lnTo>
                    <a:pt x="5650" y="1592"/>
                  </a:lnTo>
                  <a:lnTo>
                    <a:pt x="5591" y="1632"/>
                  </a:lnTo>
                  <a:cubicBezTo>
                    <a:pt x="5421" y="1741"/>
                    <a:pt x="5213" y="1831"/>
                    <a:pt x="4994" y="1880"/>
                  </a:cubicBezTo>
                  <a:cubicBezTo>
                    <a:pt x="4954" y="1891"/>
                    <a:pt x="4884" y="1900"/>
                    <a:pt x="4835" y="1911"/>
                  </a:cubicBezTo>
                  <a:cubicBezTo>
                    <a:pt x="4775" y="1931"/>
                    <a:pt x="4715" y="1940"/>
                    <a:pt x="4656" y="1940"/>
                  </a:cubicBezTo>
                  <a:cubicBezTo>
                    <a:pt x="4605" y="1940"/>
                    <a:pt x="4546" y="1951"/>
                    <a:pt x="4486" y="1960"/>
                  </a:cubicBezTo>
                  <a:lnTo>
                    <a:pt x="4307" y="1960"/>
                  </a:lnTo>
                  <a:cubicBezTo>
                    <a:pt x="4264" y="1962"/>
                    <a:pt x="4220" y="1963"/>
                    <a:pt x="4177" y="1963"/>
                  </a:cubicBezTo>
                  <a:cubicBezTo>
                    <a:pt x="3981" y="1963"/>
                    <a:pt x="3786" y="1945"/>
                    <a:pt x="3591" y="1920"/>
                  </a:cubicBezTo>
                  <a:cubicBezTo>
                    <a:pt x="3352" y="1891"/>
                    <a:pt x="3113" y="1841"/>
                    <a:pt x="2875" y="1791"/>
                  </a:cubicBezTo>
                  <a:cubicBezTo>
                    <a:pt x="2755" y="1761"/>
                    <a:pt x="2646" y="1732"/>
                    <a:pt x="2536" y="1692"/>
                  </a:cubicBezTo>
                  <a:cubicBezTo>
                    <a:pt x="2417" y="1662"/>
                    <a:pt x="2308" y="1622"/>
                    <a:pt x="2198" y="1582"/>
                  </a:cubicBezTo>
                  <a:cubicBezTo>
                    <a:pt x="1771" y="1433"/>
                    <a:pt x="1383" y="1254"/>
                    <a:pt x="1064" y="1075"/>
                  </a:cubicBezTo>
                  <a:cubicBezTo>
                    <a:pt x="985" y="1035"/>
                    <a:pt x="905" y="985"/>
                    <a:pt x="836" y="945"/>
                  </a:cubicBezTo>
                  <a:cubicBezTo>
                    <a:pt x="766" y="906"/>
                    <a:pt x="697" y="856"/>
                    <a:pt x="637" y="817"/>
                  </a:cubicBezTo>
                  <a:cubicBezTo>
                    <a:pt x="507" y="747"/>
                    <a:pt x="418" y="657"/>
                    <a:pt x="328" y="598"/>
                  </a:cubicBezTo>
                  <a:cubicBezTo>
                    <a:pt x="160" y="458"/>
                    <a:pt x="60" y="388"/>
                    <a:pt x="60" y="388"/>
                  </a:cubicBezTo>
                  <a:cubicBezTo>
                    <a:pt x="55" y="384"/>
                    <a:pt x="47" y="381"/>
                    <a:pt x="39" y="381"/>
                  </a:cubicBezTo>
                  <a:cubicBezTo>
                    <a:pt x="30" y="381"/>
                    <a:pt x="20" y="384"/>
                    <a:pt x="10" y="388"/>
                  </a:cubicBezTo>
                  <a:cubicBezTo>
                    <a:pt x="0" y="408"/>
                    <a:pt x="0" y="428"/>
                    <a:pt x="20" y="439"/>
                  </a:cubicBezTo>
                  <a:cubicBezTo>
                    <a:pt x="20" y="439"/>
                    <a:pt x="109" y="518"/>
                    <a:pt x="279" y="657"/>
                  </a:cubicBezTo>
                  <a:cubicBezTo>
                    <a:pt x="358" y="727"/>
                    <a:pt x="458" y="817"/>
                    <a:pt x="587" y="896"/>
                  </a:cubicBezTo>
                  <a:cubicBezTo>
                    <a:pt x="647" y="936"/>
                    <a:pt x="717" y="985"/>
                    <a:pt x="786" y="1035"/>
                  </a:cubicBezTo>
                  <a:cubicBezTo>
                    <a:pt x="856" y="1075"/>
                    <a:pt x="935" y="1125"/>
                    <a:pt x="1015" y="1164"/>
                  </a:cubicBezTo>
                  <a:cubicBezTo>
                    <a:pt x="1333" y="1354"/>
                    <a:pt x="1721" y="1542"/>
                    <a:pt x="2158" y="1701"/>
                  </a:cubicBezTo>
                  <a:cubicBezTo>
                    <a:pt x="2268" y="1741"/>
                    <a:pt x="2388" y="1781"/>
                    <a:pt x="2497" y="1811"/>
                  </a:cubicBezTo>
                  <a:cubicBezTo>
                    <a:pt x="2616" y="1851"/>
                    <a:pt x="2726" y="1880"/>
                    <a:pt x="2845" y="1911"/>
                  </a:cubicBezTo>
                  <a:cubicBezTo>
                    <a:pt x="3084" y="1970"/>
                    <a:pt x="3323" y="2020"/>
                    <a:pt x="3571" y="2050"/>
                  </a:cubicBezTo>
                  <a:cubicBezTo>
                    <a:pt x="3777" y="2074"/>
                    <a:pt x="3983" y="2092"/>
                    <a:pt x="4183" y="2092"/>
                  </a:cubicBezTo>
                  <a:cubicBezTo>
                    <a:pt x="4225" y="2092"/>
                    <a:pt x="4266" y="2091"/>
                    <a:pt x="4307" y="2090"/>
                  </a:cubicBezTo>
                  <a:cubicBezTo>
                    <a:pt x="4377" y="2090"/>
                    <a:pt x="4437" y="2090"/>
                    <a:pt x="4496" y="2079"/>
                  </a:cubicBezTo>
                  <a:cubicBezTo>
                    <a:pt x="4556" y="2079"/>
                    <a:pt x="4616" y="2070"/>
                    <a:pt x="4675" y="2060"/>
                  </a:cubicBezTo>
                  <a:cubicBezTo>
                    <a:pt x="4735" y="2060"/>
                    <a:pt x="4795" y="2050"/>
                    <a:pt x="4854" y="2040"/>
                  </a:cubicBezTo>
                  <a:cubicBezTo>
                    <a:pt x="4914" y="2020"/>
                    <a:pt x="4963" y="2020"/>
                    <a:pt x="5034" y="2000"/>
                  </a:cubicBezTo>
                  <a:cubicBezTo>
                    <a:pt x="5252" y="1940"/>
                    <a:pt x="5471" y="1851"/>
                    <a:pt x="5650" y="1732"/>
                  </a:cubicBezTo>
                  <a:lnTo>
                    <a:pt x="5719" y="1682"/>
                  </a:lnTo>
                  <a:lnTo>
                    <a:pt x="5779" y="1622"/>
                  </a:lnTo>
                  <a:cubicBezTo>
                    <a:pt x="5819" y="1592"/>
                    <a:pt x="5859" y="1553"/>
                    <a:pt x="5889" y="1513"/>
                  </a:cubicBezTo>
                  <a:cubicBezTo>
                    <a:pt x="5929" y="1473"/>
                    <a:pt x="5949" y="1433"/>
                    <a:pt x="5978" y="1393"/>
                  </a:cubicBezTo>
                  <a:lnTo>
                    <a:pt x="5998" y="1363"/>
                  </a:lnTo>
                  <a:cubicBezTo>
                    <a:pt x="6008" y="1343"/>
                    <a:pt x="6018" y="1343"/>
                    <a:pt x="6018" y="1323"/>
                  </a:cubicBezTo>
                  <a:lnTo>
                    <a:pt x="6058" y="1264"/>
                  </a:lnTo>
                  <a:cubicBezTo>
                    <a:pt x="6137" y="1095"/>
                    <a:pt x="6177" y="916"/>
                    <a:pt x="6207" y="766"/>
                  </a:cubicBezTo>
                  <a:cubicBezTo>
                    <a:pt x="6227" y="618"/>
                    <a:pt x="6237" y="488"/>
                    <a:pt x="6237" y="379"/>
                  </a:cubicBezTo>
                  <a:lnTo>
                    <a:pt x="6237" y="130"/>
                  </a:lnTo>
                  <a:lnTo>
                    <a:pt x="6237" y="41"/>
                  </a:lnTo>
                  <a:cubicBezTo>
                    <a:pt x="6227" y="21"/>
                    <a:pt x="6217" y="1"/>
                    <a:pt x="6197"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8228093" y="2586306"/>
              <a:ext cx="89857" cy="322998"/>
            </a:xfrm>
            <a:custGeom>
              <a:rect b="b" l="l" r="r" t="t"/>
              <a:pathLst>
                <a:path extrusionOk="0" h="3724" w="1036">
                  <a:moveTo>
                    <a:pt x="31" y="1"/>
                  </a:moveTo>
                  <a:cubicBezTo>
                    <a:pt x="11" y="10"/>
                    <a:pt x="1" y="30"/>
                    <a:pt x="1" y="50"/>
                  </a:cubicBezTo>
                  <a:cubicBezTo>
                    <a:pt x="1" y="50"/>
                    <a:pt x="51" y="279"/>
                    <a:pt x="140" y="618"/>
                  </a:cubicBezTo>
                  <a:cubicBezTo>
                    <a:pt x="220" y="965"/>
                    <a:pt x="339" y="1423"/>
                    <a:pt x="458" y="1880"/>
                  </a:cubicBezTo>
                  <a:cubicBezTo>
                    <a:pt x="518" y="2110"/>
                    <a:pt x="578" y="2338"/>
                    <a:pt x="637" y="2547"/>
                  </a:cubicBezTo>
                  <a:cubicBezTo>
                    <a:pt x="697" y="2766"/>
                    <a:pt x="747" y="2965"/>
                    <a:pt x="797" y="3134"/>
                  </a:cubicBezTo>
                  <a:cubicBezTo>
                    <a:pt x="896" y="3472"/>
                    <a:pt x="966" y="3701"/>
                    <a:pt x="966" y="3701"/>
                  </a:cubicBezTo>
                  <a:cubicBezTo>
                    <a:pt x="966" y="3709"/>
                    <a:pt x="979" y="3723"/>
                    <a:pt x="995" y="3723"/>
                  </a:cubicBezTo>
                  <a:cubicBezTo>
                    <a:pt x="999" y="3723"/>
                    <a:pt x="1002" y="3723"/>
                    <a:pt x="1006" y="3721"/>
                  </a:cubicBezTo>
                  <a:cubicBezTo>
                    <a:pt x="1026" y="3721"/>
                    <a:pt x="1035" y="3701"/>
                    <a:pt x="1035" y="3681"/>
                  </a:cubicBezTo>
                  <a:cubicBezTo>
                    <a:pt x="1035" y="3681"/>
                    <a:pt x="976" y="3452"/>
                    <a:pt x="896" y="3104"/>
                  </a:cubicBezTo>
                  <a:cubicBezTo>
                    <a:pt x="856" y="2935"/>
                    <a:pt x="807" y="2736"/>
                    <a:pt x="757" y="2517"/>
                  </a:cubicBezTo>
                  <a:cubicBezTo>
                    <a:pt x="697" y="2298"/>
                    <a:pt x="637" y="2070"/>
                    <a:pt x="578" y="1851"/>
                  </a:cubicBezTo>
                  <a:cubicBezTo>
                    <a:pt x="458" y="1393"/>
                    <a:pt x="339" y="936"/>
                    <a:pt x="240" y="598"/>
                  </a:cubicBezTo>
                  <a:cubicBezTo>
                    <a:pt x="140" y="249"/>
                    <a:pt x="71" y="30"/>
                    <a:pt x="71" y="30"/>
                  </a:cubicBezTo>
                  <a:cubicBezTo>
                    <a:pt x="61" y="10"/>
                    <a:pt x="51" y="1"/>
                    <a:pt x="31"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8061652" y="2370081"/>
              <a:ext cx="146754" cy="444947"/>
            </a:xfrm>
            <a:custGeom>
              <a:rect b="b" l="l" r="r" t="t"/>
              <a:pathLst>
                <a:path extrusionOk="0" h="5130" w="1692">
                  <a:moveTo>
                    <a:pt x="1651" y="0"/>
                  </a:moveTo>
                  <a:cubicBezTo>
                    <a:pt x="1640" y="0"/>
                    <a:pt x="1627" y="5"/>
                    <a:pt x="1621" y="17"/>
                  </a:cubicBezTo>
                  <a:cubicBezTo>
                    <a:pt x="1621" y="17"/>
                    <a:pt x="1612" y="37"/>
                    <a:pt x="1592" y="67"/>
                  </a:cubicBezTo>
                  <a:cubicBezTo>
                    <a:pt x="1562" y="96"/>
                    <a:pt x="1532" y="146"/>
                    <a:pt x="1493" y="206"/>
                  </a:cubicBezTo>
                  <a:cubicBezTo>
                    <a:pt x="1442" y="266"/>
                    <a:pt x="1403" y="345"/>
                    <a:pt x="1343" y="434"/>
                  </a:cubicBezTo>
                  <a:cubicBezTo>
                    <a:pt x="1323" y="474"/>
                    <a:pt x="1294" y="524"/>
                    <a:pt x="1263" y="574"/>
                  </a:cubicBezTo>
                  <a:cubicBezTo>
                    <a:pt x="1234" y="624"/>
                    <a:pt x="1204" y="673"/>
                    <a:pt x="1174" y="733"/>
                  </a:cubicBezTo>
                  <a:cubicBezTo>
                    <a:pt x="1115" y="843"/>
                    <a:pt x="1045" y="962"/>
                    <a:pt x="995" y="1091"/>
                  </a:cubicBezTo>
                  <a:cubicBezTo>
                    <a:pt x="936" y="1230"/>
                    <a:pt x="866" y="1369"/>
                    <a:pt x="806" y="1509"/>
                  </a:cubicBezTo>
                  <a:cubicBezTo>
                    <a:pt x="746" y="1658"/>
                    <a:pt x="697" y="1817"/>
                    <a:pt x="637" y="1966"/>
                  </a:cubicBezTo>
                  <a:cubicBezTo>
                    <a:pt x="567" y="2125"/>
                    <a:pt x="527" y="2285"/>
                    <a:pt x="478" y="2444"/>
                  </a:cubicBezTo>
                  <a:cubicBezTo>
                    <a:pt x="428" y="2613"/>
                    <a:pt x="379" y="2772"/>
                    <a:pt x="339" y="2931"/>
                  </a:cubicBezTo>
                  <a:cubicBezTo>
                    <a:pt x="308" y="3091"/>
                    <a:pt x="269" y="3250"/>
                    <a:pt x="229" y="3409"/>
                  </a:cubicBezTo>
                  <a:cubicBezTo>
                    <a:pt x="189" y="3558"/>
                    <a:pt x="169" y="3717"/>
                    <a:pt x="149" y="3856"/>
                  </a:cubicBezTo>
                  <a:cubicBezTo>
                    <a:pt x="129" y="3995"/>
                    <a:pt x="110" y="4135"/>
                    <a:pt x="90" y="4254"/>
                  </a:cubicBezTo>
                  <a:cubicBezTo>
                    <a:pt x="80" y="4324"/>
                    <a:pt x="70" y="4384"/>
                    <a:pt x="60" y="4443"/>
                  </a:cubicBezTo>
                  <a:cubicBezTo>
                    <a:pt x="60" y="4493"/>
                    <a:pt x="50" y="4552"/>
                    <a:pt x="50" y="4603"/>
                  </a:cubicBezTo>
                  <a:cubicBezTo>
                    <a:pt x="40" y="4702"/>
                    <a:pt x="30" y="4791"/>
                    <a:pt x="20" y="4861"/>
                  </a:cubicBezTo>
                  <a:cubicBezTo>
                    <a:pt x="10" y="5010"/>
                    <a:pt x="1" y="5090"/>
                    <a:pt x="1" y="5090"/>
                  </a:cubicBezTo>
                  <a:cubicBezTo>
                    <a:pt x="1" y="5109"/>
                    <a:pt x="10" y="5129"/>
                    <a:pt x="30" y="5129"/>
                  </a:cubicBezTo>
                  <a:cubicBezTo>
                    <a:pt x="50" y="5129"/>
                    <a:pt x="70" y="5120"/>
                    <a:pt x="70" y="5100"/>
                  </a:cubicBezTo>
                  <a:cubicBezTo>
                    <a:pt x="70" y="5100"/>
                    <a:pt x="80" y="5020"/>
                    <a:pt x="100" y="4871"/>
                  </a:cubicBezTo>
                  <a:cubicBezTo>
                    <a:pt x="110" y="4801"/>
                    <a:pt x="120" y="4712"/>
                    <a:pt x="140" y="4612"/>
                  </a:cubicBezTo>
                  <a:cubicBezTo>
                    <a:pt x="140" y="4563"/>
                    <a:pt x="149" y="4503"/>
                    <a:pt x="160" y="4453"/>
                  </a:cubicBezTo>
                  <a:lnTo>
                    <a:pt x="189" y="4274"/>
                  </a:lnTo>
                  <a:cubicBezTo>
                    <a:pt x="209" y="4155"/>
                    <a:pt x="239" y="4015"/>
                    <a:pt x="259" y="3876"/>
                  </a:cubicBezTo>
                  <a:cubicBezTo>
                    <a:pt x="289" y="3737"/>
                    <a:pt x="308" y="3588"/>
                    <a:pt x="348" y="3429"/>
                  </a:cubicBezTo>
                  <a:cubicBezTo>
                    <a:pt x="388" y="3279"/>
                    <a:pt x="428" y="3120"/>
                    <a:pt x="468" y="2961"/>
                  </a:cubicBezTo>
                  <a:cubicBezTo>
                    <a:pt x="498" y="2802"/>
                    <a:pt x="558" y="2643"/>
                    <a:pt x="607" y="2483"/>
                  </a:cubicBezTo>
                  <a:cubicBezTo>
                    <a:pt x="647" y="2324"/>
                    <a:pt x="697" y="2165"/>
                    <a:pt x="756" y="2016"/>
                  </a:cubicBezTo>
                  <a:cubicBezTo>
                    <a:pt x="806" y="1857"/>
                    <a:pt x="866" y="1698"/>
                    <a:pt x="916" y="1559"/>
                  </a:cubicBezTo>
                  <a:cubicBezTo>
                    <a:pt x="985" y="1420"/>
                    <a:pt x="1035" y="1280"/>
                    <a:pt x="1095" y="1141"/>
                  </a:cubicBezTo>
                  <a:cubicBezTo>
                    <a:pt x="1144" y="1011"/>
                    <a:pt x="1214" y="892"/>
                    <a:pt x="1263" y="783"/>
                  </a:cubicBezTo>
                  <a:cubicBezTo>
                    <a:pt x="1294" y="723"/>
                    <a:pt x="1323" y="673"/>
                    <a:pt x="1343" y="624"/>
                  </a:cubicBezTo>
                  <a:cubicBezTo>
                    <a:pt x="1373" y="574"/>
                    <a:pt x="1403" y="524"/>
                    <a:pt x="1423" y="474"/>
                  </a:cubicBezTo>
                  <a:cubicBezTo>
                    <a:pt x="1473" y="395"/>
                    <a:pt x="1512" y="315"/>
                    <a:pt x="1552" y="246"/>
                  </a:cubicBezTo>
                  <a:cubicBezTo>
                    <a:pt x="1592" y="186"/>
                    <a:pt x="1621" y="136"/>
                    <a:pt x="1641" y="107"/>
                  </a:cubicBezTo>
                  <a:cubicBezTo>
                    <a:pt x="1672" y="76"/>
                    <a:pt x="1681" y="56"/>
                    <a:pt x="1681" y="56"/>
                  </a:cubicBezTo>
                  <a:cubicBezTo>
                    <a:pt x="1692" y="47"/>
                    <a:pt x="1692" y="17"/>
                    <a:pt x="1672" y="7"/>
                  </a:cubicBezTo>
                  <a:cubicBezTo>
                    <a:pt x="1667" y="3"/>
                    <a:pt x="1660" y="0"/>
                    <a:pt x="165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8062520" y="3336545"/>
              <a:ext cx="593609" cy="295504"/>
            </a:xfrm>
            <a:custGeom>
              <a:rect b="b" l="l" r="r" t="t"/>
              <a:pathLst>
                <a:path extrusionOk="0" h="3407" w="6844">
                  <a:moveTo>
                    <a:pt x="42" y="0"/>
                  </a:moveTo>
                  <a:cubicBezTo>
                    <a:pt x="29" y="0"/>
                    <a:pt x="17" y="7"/>
                    <a:pt x="10" y="14"/>
                  </a:cubicBezTo>
                  <a:cubicBezTo>
                    <a:pt x="0" y="34"/>
                    <a:pt x="10" y="54"/>
                    <a:pt x="30" y="64"/>
                  </a:cubicBezTo>
                  <a:lnTo>
                    <a:pt x="40" y="64"/>
                  </a:lnTo>
                  <a:lnTo>
                    <a:pt x="40" y="74"/>
                  </a:lnTo>
                  <a:cubicBezTo>
                    <a:pt x="60" y="84"/>
                    <a:pt x="80" y="94"/>
                    <a:pt x="110" y="104"/>
                  </a:cubicBezTo>
                  <a:lnTo>
                    <a:pt x="170" y="153"/>
                  </a:lnTo>
                  <a:cubicBezTo>
                    <a:pt x="189" y="173"/>
                    <a:pt x="209" y="184"/>
                    <a:pt x="229" y="204"/>
                  </a:cubicBezTo>
                  <a:lnTo>
                    <a:pt x="289" y="263"/>
                  </a:lnTo>
                  <a:cubicBezTo>
                    <a:pt x="309" y="303"/>
                    <a:pt x="349" y="343"/>
                    <a:pt x="369" y="392"/>
                  </a:cubicBezTo>
                  <a:cubicBezTo>
                    <a:pt x="378" y="422"/>
                    <a:pt x="388" y="442"/>
                    <a:pt x="398" y="462"/>
                  </a:cubicBezTo>
                  <a:lnTo>
                    <a:pt x="418" y="542"/>
                  </a:lnTo>
                  <a:cubicBezTo>
                    <a:pt x="458" y="750"/>
                    <a:pt x="478" y="979"/>
                    <a:pt x="517" y="1188"/>
                  </a:cubicBezTo>
                  <a:cubicBezTo>
                    <a:pt x="587" y="1626"/>
                    <a:pt x="657" y="2063"/>
                    <a:pt x="766" y="2501"/>
                  </a:cubicBezTo>
                  <a:cubicBezTo>
                    <a:pt x="816" y="2710"/>
                    <a:pt x="875" y="2929"/>
                    <a:pt x="975" y="3137"/>
                  </a:cubicBezTo>
                  <a:cubicBezTo>
                    <a:pt x="1005" y="3197"/>
                    <a:pt x="1035" y="3237"/>
                    <a:pt x="1094" y="3297"/>
                  </a:cubicBezTo>
                  <a:cubicBezTo>
                    <a:pt x="1134" y="3327"/>
                    <a:pt x="1214" y="3356"/>
                    <a:pt x="1273" y="3367"/>
                  </a:cubicBezTo>
                  <a:cubicBezTo>
                    <a:pt x="1383" y="3396"/>
                    <a:pt x="1502" y="3396"/>
                    <a:pt x="1611" y="3406"/>
                  </a:cubicBezTo>
                  <a:cubicBezTo>
                    <a:pt x="1841" y="3406"/>
                    <a:pt x="2059" y="3396"/>
                    <a:pt x="2278" y="3387"/>
                  </a:cubicBezTo>
                  <a:cubicBezTo>
                    <a:pt x="2497" y="3367"/>
                    <a:pt x="2726" y="3347"/>
                    <a:pt x="2944" y="3317"/>
                  </a:cubicBezTo>
                  <a:cubicBezTo>
                    <a:pt x="3382" y="3257"/>
                    <a:pt x="3820" y="3188"/>
                    <a:pt x="4257" y="3108"/>
                  </a:cubicBezTo>
                  <a:cubicBezTo>
                    <a:pt x="4685" y="3018"/>
                    <a:pt x="5123" y="2929"/>
                    <a:pt x="5550" y="2819"/>
                  </a:cubicBezTo>
                  <a:cubicBezTo>
                    <a:pt x="5760" y="2759"/>
                    <a:pt x="5979" y="2700"/>
                    <a:pt x="6187" y="2620"/>
                  </a:cubicBezTo>
                  <a:cubicBezTo>
                    <a:pt x="6297" y="2591"/>
                    <a:pt x="6396" y="2551"/>
                    <a:pt x="6496" y="2501"/>
                  </a:cubicBezTo>
                  <a:cubicBezTo>
                    <a:pt x="6605" y="2461"/>
                    <a:pt x="6704" y="2412"/>
                    <a:pt x="6794" y="2332"/>
                  </a:cubicBezTo>
                  <a:cubicBezTo>
                    <a:pt x="6804" y="2322"/>
                    <a:pt x="6814" y="2312"/>
                    <a:pt x="6824" y="2292"/>
                  </a:cubicBezTo>
                  <a:lnTo>
                    <a:pt x="6834" y="2272"/>
                  </a:lnTo>
                  <a:lnTo>
                    <a:pt x="6834" y="2262"/>
                  </a:lnTo>
                  <a:lnTo>
                    <a:pt x="6834" y="2253"/>
                  </a:lnTo>
                  <a:lnTo>
                    <a:pt x="6844" y="2242"/>
                  </a:lnTo>
                  <a:lnTo>
                    <a:pt x="6844" y="2163"/>
                  </a:lnTo>
                  <a:cubicBezTo>
                    <a:pt x="6844" y="2103"/>
                    <a:pt x="6844" y="2043"/>
                    <a:pt x="6834" y="1994"/>
                  </a:cubicBezTo>
                  <a:cubicBezTo>
                    <a:pt x="6824" y="1884"/>
                    <a:pt x="6804" y="1775"/>
                    <a:pt x="6784" y="1665"/>
                  </a:cubicBezTo>
                  <a:cubicBezTo>
                    <a:pt x="6744" y="1447"/>
                    <a:pt x="6684" y="1228"/>
                    <a:pt x="6635" y="1019"/>
                  </a:cubicBezTo>
                  <a:lnTo>
                    <a:pt x="6635" y="1019"/>
                  </a:lnTo>
                  <a:cubicBezTo>
                    <a:pt x="6675" y="1238"/>
                    <a:pt x="6724" y="1447"/>
                    <a:pt x="6754" y="1665"/>
                  </a:cubicBezTo>
                  <a:cubicBezTo>
                    <a:pt x="6774" y="1775"/>
                    <a:pt x="6784" y="1884"/>
                    <a:pt x="6794" y="1994"/>
                  </a:cubicBezTo>
                  <a:cubicBezTo>
                    <a:pt x="6804" y="2054"/>
                    <a:pt x="6804" y="2103"/>
                    <a:pt x="6804" y="2153"/>
                  </a:cubicBezTo>
                  <a:lnTo>
                    <a:pt x="6784" y="2242"/>
                  </a:lnTo>
                  <a:lnTo>
                    <a:pt x="6784" y="2253"/>
                  </a:lnTo>
                  <a:lnTo>
                    <a:pt x="6774" y="2262"/>
                  </a:lnTo>
                  <a:cubicBezTo>
                    <a:pt x="6774" y="2272"/>
                    <a:pt x="6764" y="2282"/>
                    <a:pt x="6754" y="2292"/>
                  </a:cubicBezTo>
                  <a:cubicBezTo>
                    <a:pt x="6675" y="2362"/>
                    <a:pt x="6575" y="2401"/>
                    <a:pt x="6476" y="2452"/>
                  </a:cubicBezTo>
                  <a:cubicBezTo>
                    <a:pt x="6376" y="2491"/>
                    <a:pt x="6267" y="2521"/>
                    <a:pt x="6167" y="2551"/>
                  </a:cubicBezTo>
                  <a:cubicBezTo>
                    <a:pt x="5959" y="2620"/>
                    <a:pt x="5740" y="2680"/>
                    <a:pt x="5531" y="2730"/>
                  </a:cubicBezTo>
                  <a:cubicBezTo>
                    <a:pt x="4675" y="2929"/>
                    <a:pt x="3800" y="3088"/>
                    <a:pt x="2924" y="3188"/>
                  </a:cubicBezTo>
                  <a:cubicBezTo>
                    <a:pt x="2526" y="3233"/>
                    <a:pt x="2128" y="3278"/>
                    <a:pt x="1729" y="3278"/>
                  </a:cubicBezTo>
                  <a:cubicBezTo>
                    <a:pt x="1690" y="3278"/>
                    <a:pt x="1651" y="3278"/>
                    <a:pt x="1611" y="3277"/>
                  </a:cubicBezTo>
                  <a:cubicBezTo>
                    <a:pt x="1512" y="3267"/>
                    <a:pt x="1403" y="3267"/>
                    <a:pt x="1304" y="3237"/>
                  </a:cubicBezTo>
                  <a:lnTo>
                    <a:pt x="1264" y="3237"/>
                  </a:lnTo>
                  <a:lnTo>
                    <a:pt x="1233" y="3227"/>
                  </a:lnTo>
                  <a:cubicBezTo>
                    <a:pt x="1214" y="3217"/>
                    <a:pt x="1194" y="3197"/>
                    <a:pt x="1164" y="3188"/>
                  </a:cubicBezTo>
                  <a:cubicBezTo>
                    <a:pt x="1161" y="3184"/>
                    <a:pt x="1161" y="3183"/>
                    <a:pt x="1162" y="3183"/>
                  </a:cubicBezTo>
                  <a:cubicBezTo>
                    <a:pt x="1165" y="3183"/>
                    <a:pt x="1174" y="3188"/>
                    <a:pt x="1174" y="3188"/>
                  </a:cubicBezTo>
                  <a:lnTo>
                    <a:pt x="1164" y="3177"/>
                  </a:lnTo>
                  <a:lnTo>
                    <a:pt x="1154" y="3168"/>
                  </a:lnTo>
                  <a:lnTo>
                    <a:pt x="1134" y="3137"/>
                  </a:lnTo>
                  <a:cubicBezTo>
                    <a:pt x="1114" y="3128"/>
                    <a:pt x="1105" y="3098"/>
                    <a:pt x="1094" y="3078"/>
                  </a:cubicBezTo>
                  <a:cubicBezTo>
                    <a:pt x="995" y="2889"/>
                    <a:pt x="945" y="2680"/>
                    <a:pt x="886" y="2471"/>
                  </a:cubicBezTo>
                  <a:cubicBezTo>
                    <a:pt x="776" y="2043"/>
                    <a:pt x="696" y="1606"/>
                    <a:pt x="617" y="1178"/>
                  </a:cubicBezTo>
                  <a:cubicBezTo>
                    <a:pt x="577" y="960"/>
                    <a:pt x="548" y="741"/>
                    <a:pt x="497" y="522"/>
                  </a:cubicBezTo>
                  <a:lnTo>
                    <a:pt x="478" y="432"/>
                  </a:lnTo>
                  <a:cubicBezTo>
                    <a:pt x="468" y="412"/>
                    <a:pt x="448" y="383"/>
                    <a:pt x="438" y="352"/>
                  </a:cubicBezTo>
                  <a:cubicBezTo>
                    <a:pt x="418" y="303"/>
                    <a:pt x="378" y="253"/>
                    <a:pt x="338" y="204"/>
                  </a:cubicBezTo>
                  <a:lnTo>
                    <a:pt x="279" y="144"/>
                  </a:lnTo>
                  <a:cubicBezTo>
                    <a:pt x="269" y="124"/>
                    <a:pt x="239" y="104"/>
                    <a:pt x="219" y="94"/>
                  </a:cubicBezTo>
                  <a:lnTo>
                    <a:pt x="139" y="44"/>
                  </a:lnTo>
                  <a:cubicBezTo>
                    <a:pt x="119" y="24"/>
                    <a:pt x="90" y="14"/>
                    <a:pt x="60" y="5"/>
                  </a:cubicBezTo>
                  <a:cubicBezTo>
                    <a:pt x="54" y="2"/>
                    <a:pt x="48" y="0"/>
                    <a:pt x="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7594857" y="2697584"/>
              <a:ext cx="131229" cy="1006378"/>
            </a:xfrm>
            <a:custGeom>
              <a:rect b="b" l="l" r="r" t="t"/>
              <a:pathLst>
                <a:path extrusionOk="0" h="11603" w="1513">
                  <a:moveTo>
                    <a:pt x="1483" y="1"/>
                  </a:moveTo>
                  <a:cubicBezTo>
                    <a:pt x="1463" y="1"/>
                    <a:pt x="1444" y="11"/>
                    <a:pt x="1444" y="31"/>
                  </a:cubicBezTo>
                  <a:cubicBezTo>
                    <a:pt x="1444" y="31"/>
                    <a:pt x="1413" y="210"/>
                    <a:pt x="1354" y="518"/>
                  </a:cubicBezTo>
                  <a:cubicBezTo>
                    <a:pt x="1304" y="836"/>
                    <a:pt x="1225" y="1284"/>
                    <a:pt x="1135" y="1821"/>
                  </a:cubicBezTo>
                  <a:cubicBezTo>
                    <a:pt x="1055" y="2358"/>
                    <a:pt x="956" y="2985"/>
                    <a:pt x="847" y="3661"/>
                  </a:cubicBezTo>
                  <a:cubicBezTo>
                    <a:pt x="747" y="4337"/>
                    <a:pt x="637" y="5054"/>
                    <a:pt x="538" y="5780"/>
                  </a:cubicBezTo>
                  <a:cubicBezTo>
                    <a:pt x="489" y="6138"/>
                    <a:pt x="429" y="6496"/>
                    <a:pt x="389" y="6854"/>
                  </a:cubicBezTo>
                  <a:cubicBezTo>
                    <a:pt x="349" y="7212"/>
                    <a:pt x="310" y="7560"/>
                    <a:pt x="270" y="7898"/>
                  </a:cubicBezTo>
                  <a:cubicBezTo>
                    <a:pt x="230" y="8237"/>
                    <a:pt x="200" y="8565"/>
                    <a:pt x="160" y="8873"/>
                  </a:cubicBezTo>
                  <a:cubicBezTo>
                    <a:pt x="131" y="9182"/>
                    <a:pt x="91" y="9480"/>
                    <a:pt x="71" y="9749"/>
                  </a:cubicBezTo>
                  <a:cubicBezTo>
                    <a:pt x="21" y="10296"/>
                    <a:pt x="1" y="10754"/>
                    <a:pt x="11" y="11072"/>
                  </a:cubicBezTo>
                  <a:cubicBezTo>
                    <a:pt x="11" y="11231"/>
                    <a:pt x="31" y="11360"/>
                    <a:pt x="41" y="11450"/>
                  </a:cubicBezTo>
                  <a:cubicBezTo>
                    <a:pt x="41" y="11490"/>
                    <a:pt x="61" y="11519"/>
                    <a:pt x="61" y="11549"/>
                  </a:cubicBezTo>
                  <a:cubicBezTo>
                    <a:pt x="71" y="11569"/>
                    <a:pt x="71" y="11579"/>
                    <a:pt x="71" y="11579"/>
                  </a:cubicBezTo>
                  <a:cubicBezTo>
                    <a:pt x="78" y="11593"/>
                    <a:pt x="90" y="11603"/>
                    <a:pt x="101" y="11603"/>
                  </a:cubicBezTo>
                  <a:cubicBezTo>
                    <a:pt x="104" y="11603"/>
                    <a:pt x="108" y="11601"/>
                    <a:pt x="111" y="11599"/>
                  </a:cubicBezTo>
                  <a:cubicBezTo>
                    <a:pt x="131" y="11599"/>
                    <a:pt x="140" y="11579"/>
                    <a:pt x="140" y="11559"/>
                  </a:cubicBezTo>
                  <a:cubicBezTo>
                    <a:pt x="140" y="11559"/>
                    <a:pt x="140" y="11549"/>
                    <a:pt x="131" y="11529"/>
                  </a:cubicBezTo>
                  <a:cubicBezTo>
                    <a:pt x="131" y="11499"/>
                    <a:pt x="120" y="11479"/>
                    <a:pt x="111" y="11430"/>
                  </a:cubicBezTo>
                  <a:cubicBezTo>
                    <a:pt x="100" y="11350"/>
                    <a:pt x="91" y="11231"/>
                    <a:pt x="91" y="11072"/>
                  </a:cubicBezTo>
                  <a:cubicBezTo>
                    <a:pt x="91" y="10754"/>
                    <a:pt x="120" y="10306"/>
                    <a:pt x="170" y="9759"/>
                  </a:cubicBezTo>
                  <a:cubicBezTo>
                    <a:pt x="190" y="9490"/>
                    <a:pt x="240" y="9191"/>
                    <a:pt x="270" y="8884"/>
                  </a:cubicBezTo>
                  <a:cubicBezTo>
                    <a:pt x="310" y="8575"/>
                    <a:pt x="349" y="8247"/>
                    <a:pt x="389" y="7909"/>
                  </a:cubicBezTo>
                  <a:cubicBezTo>
                    <a:pt x="429" y="7571"/>
                    <a:pt x="469" y="7222"/>
                    <a:pt x="518" y="6864"/>
                  </a:cubicBezTo>
                  <a:cubicBezTo>
                    <a:pt x="558" y="6516"/>
                    <a:pt x="618" y="6158"/>
                    <a:pt x="668" y="5790"/>
                  </a:cubicBezTo>
                  <a:cubicBezTo>
                    <a:pt x="767" y="5073"/>
                    <a:pt x="867" y="4357"/>
                    <a:pt x="966" y="3681"/>
                  </a:cubicBezTo>
                  <a:cubicBezTo>
                    <a:pt x="1066" y="3005"/>
                    <a:pt x="1155" y="2378"/>
                    <a:pt x="1245" y="1841"/>
                  </a:cubicBezTo>
                  <a:cubicBezTo>
                    <a:pt x="1404" y="757"/>
                    <a:pt x="1513" y="40"/>
                    <a:pt x="1513" y="40"/>
                  </a:cubicBezTo>
                  <a:cubicBezTo>
                    <a:pt x="1513" y="20"/>
                    <a:pt x="1503" y="1"/>
                    <a:pt x="1483"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7925309" y="3110866"/>
              <a:ext cx="48398" cy="615206"/>
            </a:xfrm>
            <a:custGeom>
              <a:rect b="b" l="l" r="r" t="t"/>
              <a:pathLst>
                <a:path extrusionOk="0" h="7093" w="558">
                  <a:moveTo>
                    <a:pt x="30" y="1"/>
                  </a:moveTo>
                  <a:cubicBezTo>
                    <a:pt x="10" y="1"/>
                    <a:pt x="1" y="10"/>
                    <a:pt x="1" y="30"/>
                  </a:cubicBezTo>
                  <a:lnTo>
                    <a:pt x="1" y="1134"/>
                  </a:lnTo>
                  <a:cubicBezTo>
                    <a:pt x="10" y="1462"/>
                    <a:pt x="10" y="1851"/>
                    <a:pt x="21" y="2268"/>
                  </a:cubicBezTo>
                  <a:cubicBezTo>
                    <a:pt x="41" y="2676"/>
                    <a:pt x="61" y="3124"/>
                    <a:pt x="81" y="3562"/>
                  </a:cubicBezTo>
                  <a:cubicBezTo>
                    <a:pt x="110" y="3999"/>
                    <a:pt x="130" y="4446"/>
                    <a:pt x="150" y="4855"/>
                  </a:cubicBezTo>
                  <a:cubicBezTo>
                    <a:pt x="160" y="5063"/>
                    <a:pt x="170" y="5262"/>
                    <a:pt x="190" y="5451"/>
                  </a:cubicBezTo>
                  <a:cubicBezTo>
                    <a:pt x="209" y="5640"/>
                    <a:pt x="229" y="5819"/>
                    <a:pt x="249" y="5989"/>
                  </a:cubicBezTo>
                  <a:cubicBezTo>
                    <a:pt x="269" y="6148"/>
                    <a:pt x="289" y="6297"/>
                    <a:pt x="309" y="6436"/>
                  </a:cubicBezTo>
                  <a:cubicBezTo>
                    <a:pt x="329" y="6565"/>
                    <a:pt x="359" y="6685"/>
                    <a:pt x="379" y="6774"/>
                  </a:cubicBezTo>
                  <a:cubicBezTo>
                    <a:pt x="408" y="6873"/>
                    <a:pt x="428" y="6943"/>
                    <a:pt x="448" y="6993"/>
                  </a:cubicBezTo>
                  <a:cubicBezTo>
                    <a:pt x="468" y="7043"/>
                    <a:pt x="488" y="7072"/>
                    <a:pt x="488" y="7072"/>
                  </a:cubicBezTo>
                  <a:cubicBezTo>
                    <a:pt x="488" y="7092"/>
                    <a:pt x="508" y="7092"/>
                    <a:pt x="528" y="7092"/>
                  </a:cubicBezTo>
                  <a:cubicBezTo>
                    <a:pt x="548" y="7083"/>
                    <a:pt x="558" y="7063"/>
                    <a:pt x="548" y="7043"/>
                  </a:cubicBezTo>
                  <a:lnTo>
                    <a:pt x="548" y="7033"/>
                  </a:lnTo>
                  <a:lnTo>
                    <a:pt x="518" y="6973"/>
                  </a:lnTo>
                  <a:cubicBezTo>
                    <a:pt x="498" y="6924"/>
                    <a:pt x="478" y="6854"/>
                    <a:pt x="458" y="6764"/>
                  </a:cubicBezTo>
                  <a:cubicBezTo>
                    <a:pt x="439" y="6665"/>
                    <a:pt x="419" y="6555"/>
                    <a:pt x="399" y="6416"/>
                  </a:cubicBezTo>
                  <a:cubicBezTo>
                    <a:pt x="388" y="6287"/>
                    <a:pt x="369" y="6137"/>
                    <a:pt x="349" y="5969"/>
                  </a:cubicBezTo>
                  <a:cubicBezTo>
                    <a:pt x="329" y="5810"/>
                    <a:pt x="319" y="5630"/>
                    <a:pt x="309" y="5441"/>
                  </a:cubicBezTo>
                  <a:cubicBezTo>
                    <a:pt x="289" y="5252"/>
                    <a:pt x="279" y="5054"/>
                    <a:pt x="269" y="4844"/>
                  </a:cubicBezTo>
                  <a:cubicBezTo>
                    <a:pt x="249" y="4437"/>
                    <a:pt x="229" y="3999"/>
                    <a:pt x="209" y="3551"/>
                  </a:cubicBezTo>
                  <a:cubicBezTo>
                    <a:pt x="190" y="3113"/>
                    <a:pt x="170" y="2676"/>
                    <a:pt x="150" y="2268"/>
                  </a:cubicBezTo>
                  <a:cubicBezTo>
                    <a:pt x="130" y="1851"/>
                    <a:pt x="120" y="1462"/>
                    <a:pt x="110" y="1134"/>
                  </a:cubicBezTo>
                  <a:cubicBezTo>
                    <a:pt x="81" y="478"/>
                    <a:pt x="70" y="30"/>
                    <a:pt x="70" y="30"/>
                  </a:cubicBezTo>
                  <a:cubicBezTo>
                    <a:pt x="70" y="10"/>
                    <a:pt x="50" y="1"/>
                    <a:pt x="30"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7822617" y="3821901"/>
              <a:ext cx="368534" cy="614165"/>
            </a:xfrm>
            <a:custGeom>
              <a:rect b="b" l="l" r="r" t="t"/>
              <a:pathLst>
                <a:path extrusionOk="0" h="7081" w="4249">
                  <a:moveTo>
                    <a:pt x="84" y="0"/>
                  </a:moveTo>
                  <a:cubicBezTo>
                    <a:pt x="60" y="0"/>
                    <a:pt x="35" y="17"/>
                    <a:pt x="21" y="39"/>
                  </a:cubicBezTo>
                  <a:cubicBezTo>
                    <a:pt x="1" y="68"/>
                    <a:pt x="21" y="118"/>
                    <a:pt x="51" y="128"/>
                  </a:cubicBezTo>
                  <a:cubicBezTo>
                    <a:pt x="230" y="227"/>
                    <a:pt x="419" y="317"/>
                    <a:pt x="608" y="406"/>
                  </a:cubicBezTo>
                  <a:cubicBezTo>
                    <a:pt x="797" y="496"/>
                    <a:pt x="986" y="585"/>
                    <a:pt x="1175" y="655"/>
                  </a:cubicBezTo>
                  <a:cubicBezTo>
                    <a:pt x="1274" y="695"/>
                    <a:pt x="1374" y="735"/>
                    <a:pt x="1473" y="764"/>
                  </a:cubicBezTo>
                  <a:cubicBezTo>
                    <a:pt x="1572" y="804"/>
                    <a:pt x="1662" y="844"/>
                    <a:pt x="1771" y="864"/>
                  </a:cubicBezTo>
                  <a:lnTo>
                    <a:pt x="2070" y="954"/>
                  </a:lnTo>
                  <a:lnTo>
                    <a:pt x="2303" y="996"/>
                  </a:lnTo>
                  <a:lnTo>
                    <a:pt x="2303" y="996"/>
                  </a:lnTo>
                  <a:cubicBezTo>
                    <a:pt x="2444" y="1486"/>
                    <a:pt x="2586" y="1976"/>
                    <a:pt x="2737" y="2466"/>
                  </a:cubicBezTo>
                  <a:lnTo>
                    <a:pt x="2975" y="3241"/>
                  </a:lnTo>
                  <a:lnTo>
                    <a:pt x="3214" y="4017"/>
                  </a:lnTo>
                  <a:cubicBezTo>
                    <a:pt x="3303" y="4266"/>
                    <a:pt x="3383" y="4524"/>
                    <a:pt x="3462" y="4783"/>
                  </a:cubicBezTo>
                  <a:lnTo>
                    <a:pt x="3721" y="5549"/>
                  </a:lnTo>
                  <a:cubicBezTo>
                    <a:pt x="3801" y="5808"/>
                    <a:pt x="3890" y="6066"/>
                    <a:pt x="3980" y="6325"/>
                  </a:cubicBezTo>
                  <a:cubicBezTo>
                    <a:pt x="4070" y="6573"/>
                    <a:pt x="4159" y="6832"/>
                    <a:pt x="4249" y="7081"/>
                  </a:cubicBezTo>
                  <a:cubicBezTo>
                    <a:pt x="4189" y="6822"/>
                    <a:pt x="4119" y="6564"/>
                    <a:pt x="4059" y="6295"/>
                  </a:cubicBezTo>
                  <a:cubicBezTo>
                    <a:pt x="3990" y="6036"/>
                    <a:pt x="3930" y="5778"/>
                    <a:pt x="3860" y="5509"/>
                  </a:cubicBezTo>
                  <a:lnTo>
                    <a:pt x="3652" y="4733"/>
                  </a:lnTo>
                  <a:cubicBezTo>
                    <a:pt x="3582" y="4465"/>
                    <a:pt x="3502" y="4206"/>
                    <a:pt x="3433" y="3947"/>
                  </a:cubicBezTo>
                  <a:lnTo>
                    <a:pt x="3214" y="3171"/>
                  </a:lnTo>
                  <a:lnTo>
                    <a:pt x="2995" y="2396"/>
                  </a:lnTo>
                  <a:cubicBezTo>
                    <a:pt x="2846" y="1869"/>
                    <a:pt x="2687" y="1361"/>
                    <a:pt x="2527" y="844"/>
                  </a:cubicBezTo>
                  <a:cubicBezTo>
                    <a:pt x="2518" y="795"/>
                    <a:pt x="2478" y="755"/>
                    <a:pt x="2418" y="744"/>
                  </a:cubicBezTo>
                  <a:lnTo>
                    <a:pt x="2129" y="705"/>
                  </a:lnTo>
                  <a:cubicBezTo>
                    <a:pt x="2030" y="685"/>
                    <a:pt x="1931" y="655"/>
                    <a:pt x="1831" y="635"/>
                  </a:cubicBezTo>
                  <a:cubicBezTo>
                    <a:pt x="1742" y="615"/>
                    <a:pt x="1642" y="576"/>
                    <a:pt x="1543" y="545"/>
                  </a:cubicBezTo>
                  <a:cubicBezTo>
                    <a:pt x="1444" y="516"/>
                    <a:pt x="1354" y="486"/>
                    <a:pt x="1254" y="446"/>
                  </a:cubicBezTo>
                  <a:lnTo>
                    <a:pt x="966" y="347"/>
                  </a:lnTo>
                  <a:lnTo>
                    <a:pt x="677" y="237"/>
                  </a:lnTo>
                  <a:lnTo>
                    <a:pt x="111" y="8"/>
                  </a:lnTo>
                  <a:cubicBezTo>
                    <a:pt x="102" y="3"/>
                    <a:pt x="93" y="0"/>
                    <a:pt x="84" y="0"/>
                  </a:cubicBezTo>
                  <a:close/>
                </a:path>
              </a:pathLst>
            </a:custGeom>
            <a:solidFill>
              <a:srgbClr val="3149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7895993" y="2387948"/>
              <a:ext cx="202785" cy="153086"/>
            </a:xfrm>
            <a:custGeom>
              <a:rect b="b" l="l" r="r" t="t"/>
              <a:pathLst>
                <a:path extrusionOk="0" h="1765" w="2338">
                  <a:moveTo>
                    <a:pt x="2328" y="0"/>
                  </a:moveTo>
                  <a:cubicBezTo>
                    <a:pt x="2318" y="0"/>
                    <a:pt x="2308" y="10"/>
                    <a:pt x="2308" y="20"/>
                  </a:cubicBezTo>
                  <a:cubicBezTo>
                    <a:pt x="2269" y="259"/>
                    <a:pt x="2218" y="487"/>
                    <a:pt x="2159" y="726"/>
                  </a:cubicBezTo>
                  <a:cubicBezTo>
                    <a:pt x="2099" y="955"/>
                    <a:pt x="2039" y="1194"/>
                    <a:pt x="1930" y="1402"/>
                  </a:cubicBezTo>
                  <a:cubicBezTo>
                    <a:pt x="1900" y="1452"/>
                    <a:pt x="1871" y="1502"/>
                    <a:pt x="1831" y="1541"/>
                  </a:cubicBezTo>
                  <a:cubicBezTo>
                    <a:pt x="1821" y="1561"/>
                    <a:pt x="1801" y="1581"/>
                    <a:pt x="1781" y="1601"/>
                  </a:cubicBezTo>
                  <a:cubicBezTo>
                    <a:pt x="1761" y="1621"/>
                    <a:pt x="1751" y="1631"/>
                    <a:pt x="1712" y="1641"/>
                  </a:cubicBezTo>
                  <a:cubicBezTo>
                    <a:pt x="1712" y="1643"/>
                    <a:pt x="1710" y="1644"/>
                    <a:pt x="1707" y="1644"/>
                  </a:cubicBezTo>
                  <a:cubicBezTo>
                    <a:pt x="1695" y="1644"/>
                    <a:pt x="1656" y="1624"/>
                    <a:pt x="1632" y="1592"/>
                  </a:cubicBezTo>
                  <a:cubicBezTo>
                    <a:pt x="1592" y="1552"/>
                    <a:pt x="1552" y="1502"/>
                    <a:pt x="1522" y="1462"/>
                  </a:cubicBezTo>
                  <a:cubicBezTo>
                    <a:pt x="1383" y="1263"/>
                    <a:pt x="1274" y="1054"/>
                    <a:pt x="1164" y="836"/>
                  </a:cubicBezTo>
                  <a:cubicBezTo>
                    <a:pt x="1155" y="836"/>
                    <a:pt x="1155" y="825"/>
                    <a:pt x="1144" y="816"/>
                  </a:cubicBezTo>
                  <a:cubicBezTo>
                    <a:pt x="1135" y="807"/>
                    <a:pt x="1122" y="802"/>
                    <a:pt x="1108" y="802"/>
                  </a:cubicBezTo>
                  <a:cubicBezTo>
                    <a:pt x="1091" y="802"/>
                    <a:pt x="1071" y="809"/>
                    <a:pt x="1055" y="825"/>
                  </a:cubicBezTo>
                  <a:cubicBezTo>
                    <a:pt x="925" y="964"/>
                    <a:pt x="786" y="1094"/>
                    <a:pt x="647" y="1233"/>
                  </a:cubicBezTo>
                  <a:cubicBezTo>
                    <a:pt x="578" y="1293"/>
                    <a:pt x="508" y="1362"/>
                    <a:pt x="438" y="1422"/>
                  </a:cubicBezTo>
                  <a:cubicBezTo>
                    <a:pt x="399" y="1452"/>
                    <a:pt x="359" y="1482"/>
                    <a:pt x="329" y="1512"/>
                  </a:cubicBezTo>
                  <a:cubicBezTo>
                    <a:pt x="289" y="1541"/>
                    <a:pt x="249" y="1572"/>
                    <a:pt x="220" y="1592"/>
                  </a:cubicBezTo>
                  <a:cubicBezTo>
                    <a:pt x="206" y="1592"/>
                    <a:pt x="206" y="1596"/>
                    <a:pt x="202" y="1596"/>
                  </a:cubicBezTo>
                  <a:cubicBezTo>
                    <a:pt x="199" y="1596"/>
                    <a:pt x="196" y="1595"/>
                    <a:pt x="189" y="1592"/>
                  </a:cubicBezTo>
                  <a:cubicBezTo>
                    <a:pt x="180" y="1592"/>
                    <a:pt x="169" y="1581"/>
                    <a:pt x="160" y="1561"/>
                  </a:cubicBezTo>
                  <a:cubicBezTo>
                    <a:pt x="140" y="1532"/>
                    <a:pt x="120" y="1492"/>
                    <a:pt x="120" y="1452"/>
                  </a:cubicBezTo>
                  <a:cubicBezTo>
                    <a:pt x="100" y="1362"/>
                    <a:pt x="100" y="1263"/>
                    <a:pt x="100" y="1163"/>
                  </a:cubicBezTo>
                  <a:cubicBezTo>
                    <a:pt x="110" y="975"/>
                    <a:pt x="130" y="785"/>
                    <a:pt x="169" y="597"/>
                  </a:cubicBezTo>
                  <a:cubicBezTo>
                    <a:pt x="169" y="586"/>
                    <a:pt x="160" y="567"/>
                    <a:pt x="150" y="567"/>
                  </a:cubicBezTo>
                  <a:cubicBezTo>
                    <a:pt x="140" y="567"/>
                    <a:pt x="130" y="577"/>
                    <a:pt x="120" y="586"/>
                  </a:cubicBezTo>
                  <a:cubicBezTo>
                    <a:pt x="70" y="776"/>
                    <a:pt x="41" y="964"/>
                    <a:pt x="21" y="1163"/>
                  </a:cubicBezTo>
                  <a:cubicBezTo>
                    <a:pt x="10" y="1263"/>
                    <a:pt x="1" y="1362"/>
                    <a:pt x="21" y="1462"/>
                  </a:cubicBezTo>
                  <a:cubicBezTo>
                    <a:pt x="30" y="1512"/>
                    <a:pt x="41" y="1572"/>
                    <a:pt x="70" y="1621"/>
                  </a:cubicBezTo>
                  <a:cubicBezTo>
                    <a:pt x="90" y="1651"/>
                    <a:pt x="110" y="1671"/>
                    <a:pt x="150" y="1691"/>
                  </a:cubicBezTo>
                  <a:cubicBezTo>
                    <a:pt x="160" y="1701"/>
                    <a:pt x="169" y="1701"/>
                    <a:pt x="200" y="1701"/>
                  </a:cubicBezTo>
                  <a:cubicBezTo>
                    <a:pt x="209" y="1701"/>
                    <a:pt x="249" y="1691"/>
                    <a:pt x="259" y="1691"/>
                  </a:cubicBezTo>
                  <a:cubicBezTo>
                    <a:pt x="309" y="1661"/>
                    <a:pt x="348" y="1631"/>
                    <a:pt x="399" y="1611"/>
                  </a:cubicBezTo>
                  <a:cubicBezTo>
                    <a:pt x="438" y="1581"/>
                    <a:pt x="468" y="1541"/>
                    <a:pt x="508" y="1512"/>
                  </a:cubicBezTo>
                  <a:cubicBezTo>
                    <a:pt x="587" y="1452"/>
                    <a:pt x="657" y="1382"/>
                    <a:pt x="726" y="1323"/>
                  </a:cubicBezTo>
                  <a:cubicBezTo>
                    <a:pt x="852" y="1205"/>
                    <a:pt x="971" y="1096"/>
                    <a:pt x="1088" y="981"/>
                  </a:cubicBezTo>
                  <a:lnTo>
                    <a:pt x="1088" y="981"/>
                  </a:lnTo>
                  <a:cubicBezTo>
                    <a:pt x="1186" y="1171"/>
                    <a:pt x="1292" y="1359"/>
                    <a:pt x="1413" y="1532"/>
                  </a:cubicBezTo>
                  <a:cubicBezTo>
                    <a:pt x="1453" y="1581"/>
                    <a:pt x="1493" y="1631"/>
                    <a:pt x="1542" y="1681"/>
                  </a:cubicBezTo>
                  <a:cubicBezTo>
                    <a:pt x="1572" y="1701"/>
                    <a:pt x="1592" y="1720"/>
                    <a:pt x="1632" y="1740"/>
                  </a:cubicBezTo>
                  <a:cubicBezTo>
                    <a:pt x="1642" y="1751"/>
                    <a:pt x="1672" y="1760"/>
                    <a:pt x="1692" y="1760"/>
                  </a:cubicBezTo>
                  <a:cubicBezTo>
                    <a:pt x="1700" y="1763"/>
                    <a:pt x="1709" y="1765"/>
                    <a:pt x="1718" y="1765"/>
                  </a:cubicBezTo>
                  <a:cubicBezTo>
                    <a:pt x="1738" y="1765"/>
                    <a:pt x="1757" y="1757"/>
                    <a:pt x="1771" y="1751"/>
                  </a:cubicBezTo>
                  <a:cubicBezTo>
                    <a:pt x="1791" y="1740"/>
                    <a:pt x="1831" y="1711"/>
                    <a:pt x="1860" y="1691"/>
                  </a:cubicBezTo>
                  <a:cubicBezTo>
                    <a:pt x="1880" y="1661"/>
                    <a:pt x="1900" y="1641"/>
                    <a:pt x="1930" y="1611"/>
                  </a:cubicBezTo>
                  <a:cubicBezTo>
                    <a:pt x="1970" y="1561"/>
                    <a:pt x="2000" y="1502"/>
                    <a:pt x="2030" y="1452"/>
                  </a:cubicBezTo>
                  <a:cubicBezTo>
                    <a:pt x="2139" y="1223"/>
                    <a:pt x="2189" y="984"/>
                    <a:pt x="2238" y="746"/>
                  </a:cubicBezTo>
                  <a:cubicBezTo>
                    <a:pt x="2289" y="507"/>
                    <a:pt x="2328" y="259"/>
                    <a:pt x="2338" y="20"/>
                  </a:cubicBezTo>
                  <a:cubicBezTo>
                    <a:pt x="2338" y="10"/>
                    <a:pt x="2338" y="0"/>
                    <a:pt x="2328" y="0"/>
                  </a:cubicBezTo>
                  <a:close/>
                </a:path>
              </a:pathLst>
            </a:custGeom>
            <a:solidFill>
              <a:srgbClr val="B5B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7495721" y="3585381"/>
              <a:ext cx="69908" cy="107377"/>
            </a:xfrm>
            <a:custGeom>
              <a:rect b="b" l="l" r="r" t="t"/>
              <a:pathLst>
                <a:path extrusionOk="0" h="1238" w="806">
                  <a:moveTo>
                    <a:pt x="467" y="0"/>
                  </a:moveTo>
                  <a:cubicBezTo>
                    <a:pt x="448" y="0"/>
                    <a:pt x="438" y="20"/>
                    <a:pt x="438" y="40"/>
                  </a:cubicBezTo>
                  <a:cubicBezTo>
                    <a:pt x="438" y="40"/>
                    <a:pt x="438" y="80"/>
                    <a:pt x="448" y="140"/>
                  </a:cubicBezTo>
                  <a:cubicBezTo>
                    <a:pt x="448" y="169"/>
                    <a:pt x="458" y="209"/>
                    <a:pt x="458" y="259"/>
                  </a:cubicBezTo>
                  <a:cubicBezTo>
                    <a:pt x="467" y="299"/>
                    <a:pt x="478" y="348"/>
                    <a:pt x="498" y="408"/>
                  </a:cubicBezTo>
                  <a:cubicBezTo>
                    <a:pt x="507" y="458"/>
                    <a:pt x="527" y="518"/>
                    <a:pt x="557" y="577"/>
                  </a:cubicBezTo>
                  <a:cubicBezTo>
                    <a:pt x="577" y="637"/>
                    <a:pt x="597" y="697"/>
                    <a:pt x="627" y="756"/>
                  </a:cubicBezTo>
                  <a:cubicBezTo>
                    <a:pt x="647" y="816"/>
                    <a:pt x="657" y="876"/>
                    <a:pt x="666" y="945"/>
                  </a:cubicBezTo>
                  <a:cubicBezTo>
                    <a:pt x="677" y="975"/>
                    <a:pt x="677" y="1005"/>
                    <a:pt x="666" y="1035"/>
                  </a:cubicBezTo>
                  <a:cubicBezTo>
                    <a:pt x="666" y="1055"/>
                    <a:pt x="647" y="1084"/>
                    <a:pt x="647" y="1084"/>
                  </a:cubicBezTo>
                  <a:cubicBezTo>
                    <a:pt x="657" y="1084"/>
                    <a:pt x="627" y="1094"/>
                    <a:pt x="617" y="1104"/>
                  </a:cubicBezTo>
                  <a:lnTo>
                    <a:pt x="577" y="1104"/>
                  </a:lnTo>
                  <a:cubicBezTo>
                    <a:pt x="567" y="1107"/>
                    <a:pt x="558" y="1109"/>
                    <a:pt x="550" y="1109"/>
                  </a:cubicBezTo>
                  <a:cubicBezTo>
                    <a:pt x="533" y="1109"/>
                    <a:pt x="517" y="1104"/>
                    <a:pt x="498" y="1104"/>
                  </a:cubicBezTo>
                  <a:cubicBezTo>
                    <a:pt x="448" y="1084"/>
                    <a:pt x="398" y="1044"/>
                    <a:pt x="358" y="1005"/>
                  </a:cubicBezTo>
                  <a:cubicBezTo>
                    <a:pt x="319" y="955"/>
                    <a:pt x="288" y="905"/>
                    <a:pt x="259" y="856"/>
                  </a:cubicBezTo>
                  <a:cubicBezTo>
                    <a:pt x="229" y="796"/>
                    <a:pt x="209" y="746"/>
                    <a:pt x="179" y="697"/>
                  </a:cubicBezTo>
                  <a:cubicBezTo>
                    <a:pt x="140" y="607"/>
                    <a:pt x="120" y="518"/>
                    <a:pt x="100" y="458"/>
                  </a:cubicBezTo>
                  <a:lnTo>
                    <a:pt x="70" y="368"/>
                  </a:lnTo>
                  <a:cubicBezTo>
                    <a:pt x="70" y="348"/>
                    <a:pt x="50" y="339"/>
                    <a:pt x="30" y="339"/>
                  </a:cubicBezTo>
                  <a:cubicBezTo>
                    <a:pt x="10" y="339"/>
                    <a:pt x="0" y="358"/>
                    <a:pt x="0" y="378"/>
                  </a:cubicBezTo>
                  <a:cubicBezTo>
                    <a:pt x="0" y="378"/>
                    <a:pt x="10" y="527"/>
                    <a:pt x="90" y="736"/>
                  </a:cubicBezTo>
                  <a:cubicBezTo>
                    <a:pt x="100" y="786"/>
                    <a:pt x="129" y="845"/>
                    <a:pt x="149" y="905"/>
                  </a:cubicBezTo>
                  <a:cubicBezTo>
                    <a:pt x="179" y="965"/>
                    <a:pt x="219" y="1024"/>
                    <a:pt x="269" y="1084"/>
                  </a:cubicBezTo>
                  <a:cubicBezTo>
                    <a:pt x="308" y="1144"/>
                    <a:pt x="378" y="1194"/>
                    <a:pt x="458" y="1223"/>
                  </a:cubicBezTo>
                  <a:cubicBezTo>
                    <a:pt x="493" y="1231"/>
                    <a:pt x="523" y="1238"/>
                    <a:pt x="552" y="1238"/>
                  </a:cubicBezTo>
                  <a:cubicBezTo>
                    <a:pt x="564" y="1238"/>
                    <a:pt x="575" y="1236"/>
                    <a:pt x="587" y="1234"/>
                  </a:cubicBezTo>
                  <a:lnTo>
                    <a:pt x="647" y="1234"/>
                  </a:lnTo>
                  <a:lnTo>
                    <a:pt x="657" y="1223"/>
                  </a:lnTo>
                  <a:lnTo>
                    <a:pt x="666" y="1223"/>
                  </a:lnTo>
                  <a:cubicBezTo>
                    <a:pt x="686" y="1214"/>
                    <a:pt x="697" y="1214"/>
                    <a:pt x="726" y="1194"/>
                  </a:cubicBezTo>
                  <a:cubicBezTo>
                    <a:pt x="776" y="1144"/>
                    <a:pt x="786" y="1094"/>
                    <a:pt x="796" y="1055"/>
                  </a:cubicBezTo>
                  <a:cubicBezTo>
                    <a:pt x="806" y="1005"/>
                    <a:pt x="796" y="965"/>
                    <a:pt x="796" y="925"/>
                  </a:cubicBezTo>
                  <a:cubicBezTo>
                    <a:pt x="786" y="845"/>
                    <a:pt x="766" y="776"/>
                    <a:pt x="736" y="716"/>
                  </a:cubicBezTo>
                  <a:cubicBezTo>
                    <a:pt x="717" y="646"/>
                    <a:pt x="686" y="587"/>
                    <a:pt x="657" y="527"/>
                  </a:cubicBezTo>
                  <a:cubicBezTo>
                    <a:pt x="627" y="478"/>
                    <a:pt x="607" y="418"/>
                    <a:pt x="597" y="378"/>
                  </a:cubicBezTo>
                  <a:cubicBezTo>
                    <a:pt x="577" y="328"/>
                    <a:pt x="567" y="279"/>
                    <a:pt x="547" y="239"/>
                  </a:cubicBezTo>
                  <a:cubicBezTo>
                    <a:pt x="547" y="199"/>
                    <a:pt x="538" y="159"/>
                    <a:pt x="527" y="129"/>
                  </a:cubicBezTo>
                  <a:cubicBezTo>
                    <a:pt x="518" y="70"/>
                    <a:pt x="507" y="30"/>
                    <a:pt x="507" y="30"/>
                  </a:cubicBezTo>
                  <a:cubicBezTo>
                    <a:pt x="507" y="10"/>
                    <a:pt x="487" y="0"/>
                    <a:pt x="467" y="0"/>
                  </a:cubicBezTo>
                  <a:close/>
                </a:path>
              </a:pathLst>
            </a:custGeom>
            <a:solidFill>
              <a:srgbClr val="C8A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8099641" y="2829852"/>
              <a:ext cx="260637" cy="89597"/>
            </a:xfrm>
            <a:custGeom>
              <a:rect b="b" l="l" r="r" t="t"/>
              <a:pathLst>
                <a:path extrusionOk="0" h="1033" w="3005">
                  <a:moveTo>
                    <a:pt x="30" y="0"/>
                  </a:moveTo>
                  <a:cubicBezTo>
                    <a:pt x="22" y="0"/>
                    <a:pt x="15" y="3"/>
                    <a:pt x="10" y="7"/>
                  </a:cubicBezTo>
                  <a:cubicBezTo>
                    <a:pt x="0" y="27"/>
                    <a:pt x="0" y="47"/>
                    <a:pt x="10" y="58"/>
                  </a:cubicBezTo>
                  <a:cubicBezTo>
                    <a:pt x="10" y="58"/>
                    <a:pt x="20" y="67"/>
                    <a:pt x="40" y="77"/>
                  </a:cubicBezTo>
                  <a:cubicBezTo>
                    <a:pt x="60" y="97"/>
                    <a:pt x="89" y="117"/>
                    <a:pt x="129" y="137"/>
                  </a:cubicBezTo>
                  <a:cubicBezTo>
                    <a:pt x="169" y="157"/>
                    <a:pt x="219" y="186"/>
                    <a:pt x="268" y="206"/>
                  </a:cubicBezTo>
                  <a:cubicBezTo>
                    <a:pt x="328" y="237"/>
                    <a:pt x="388" y="266"/>
                    <a:pt x="447" y="286"/>
                  </a:cubicBezTo>
                  <a:cubicBezTo>
                    <a:pt x="587" y="346"/>
                    <a:pt x="746" y="416"/>
                    <a:pt x="915" y="485"/>
                  </a:cubicBezTo>
                  <a:cubicBezTo>
                    <a:pt x="1084" y="535"/>
                    <a:pt x="1263" y="604"/>
                    <a:pt x="1452" y="664"/>
                  </a:cubicBezTo>
                  <a:cubicBezTo>
                    <a:pt x="1641" y="714"/>
                    <a:pt x="1830" y="763"/>
                    <a:pt x="1999" y="813"/>
                  </a:cubicBezTo>
                  <a:cubicBezTo>
                    <a:pt x="2178" y="863"/>
                    <a:pt x="2337" y="903"/>
                    <a:pt x="2487" y="933"/>
                  </a:cubicBezTo>
                  <a:cubicBezTo>
                    <a:pt x="2765" y="1002"/>
                    <a:pt x="2954" y="1032"/>
                    <a:pt x="2954" y="1032"/>
                  </a:cubicBezTo>
                  <a:cubicBezTo>
                    <a:pt x="2974" y="1032"/>
                    <a:pt x="2994" y="1022"/>
                    <a:pt x="2994" y="1012"/>
                  </a:cubicBezTo>
                  <a:cubicBezTo>
                    <a:pt x="3004" y="993"/>
                    <a:pt x="2994" y="973"/>
                    <a:pt x="2974" y="962"/>
                  </a:cubicBezTo>
                  <a:cubicBezTo>
                    <a:pt x="2974" y="962"/>
                    <a:pt x="2785" y="913"/>
                    <a:pt x="2507" y="833"/>
                  </a:cubicBezTo>
                  <a:cubicBezTo>
                    <a:pt x="2368" y="794"/>
                    <a:pt x="2208" y="743"/>
                    <a:pt x="2029" y="694"/>
                  </a:cubicBezTo>
                  <a:cubicBezTo>
                    <a:pt x="1860" y="644"/>
                    <a:pt x="1671" y="595"/>
                    <a:pt x="1492" y="535"/>
                  </a:cubicBezTo>
                  <a:cubicBezTo>
                    <a:pt x="1303" y="475"/>
                    <a:pt x="1124" y="416"/>
                    <a:pt x="955" y="365"/>
                  </a:cubicBezTo>
                  <a:cubicBezTo>
                    <a:pt x="786" y="306"/>
                    <a:pt x="626" y="246"/>
                    <a:pt x="487" y="197"/>
                  </a:cubicBezTo>
                  <a:cubicBezTo>
                    <a:pt x="428" y="167"/>
                    <a:pt x="358" y="147"/>
                    <a:pt x="308" y="127"/>
                  </a:cubicBezTo>
                  <a:cubicBezTo>
                    <a:pt x="248" y="107"/>
                    <a:pt x="209" y="87"/>
                    <a:pt x="169" y="67"/>
                  </a:cubicBezTo>
                  <a:cubicBezTo>
                    <a:pt x="129" y="47"/>
                    <a:pt x="109" y="27"/>
                    <a:pt x="89" y="18"/>
                  </a:cubicBezTo>
                  <a:cubicBezTo>
                    <a:pt x="69" y="7"/>
                    <a:pt x="60" y="7"/>
                    <a:pt x="60" y="7"/>
                  </a:cubicBezTo>
                  <a:lnTo>
                    <a:pt x="50" y="7"/>
                  </a:lnTo>
                  <a:cubicBezTo>
                    <a:pt x="45" y="3"/>
                    <a:pt x="37" y="0"/>
                    <a:pt x="30"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9"/>
            <p:cNvSpPr/>
            <p:nvPr/>
          </p:nvSpPr>
          <p:spPr>
            <a:xfrm>
              <a:off x="7917589" y="2780674"/>
              <a:ext cx="102780" cy="198882"/>
            </a:xfrm>
            <a:custGeom>
              <a:rect b="b" l="l" r="r" t="t"/>
              <a:pathLst>
                <a:path extrusionOk="0" h="2293" w="1185">
                  <a:moveTo>
                    <a:pt x="209" y="0"/>
                  </a:moveTo>
                  <a:cubicBezTo>
                    <a:pt x="199" y="0"/>
                    <a:pt x="189" y="3"/>
                    <a:pt x="179" y="8"/>
                  </a:cubicBezTo>
                  <a:cubicBezTo>
                    <a:pt x="130" y="17"/>
                    <a:pt x="80" y="57"/>
                    <a:pt x="60" y="107"/>
                  </a:cubicBezTo>
                  <a:cubicBezTo>
                    <a:pt x="30" y="157"/>
                    <a:pt x="20" y="227"/>
                    <a:pt x="10" y="286"/>
                  </a:cubicBezTo>
                  <a:cubicBezTo>
                    <a:pt x="0" y="356"/>
                    <a:pt x="0" y="435"/>
                    <a:pt x="10" y="505"/>
                  </a:cubicBezTo>
                  <a:cubicBezTo>
                    <a:pt x="20" y="545"/>
                    <a:pt x="20" y="585"/>
                    <a:pt x="30" y="625"/>
                  </a:cubicBezTo>
                  <a:lnTo>
                    <a:pt x="60" y="744"/>
                  </a:lnTo>
                  <a:cubicBezTo>
                    <a:pt x="80" y="823"/>
                    <a:pt x="110" y="903"/>
                    <a:pt x="150" y="983"/>
                  </a:cubicBezTo>
                  <a:cubicBezTo>
                    <a:pt x="179" y="1062"/>
                    <a:pt x="219" y="1142"/>
                    <a:pt x="259" y="1221"/>
                  </a:cubicBezTo>
                  <a:cubicBezTo>
                    <a:pt x="298" y="1301"/>
                    <a:pt x="349" y="1380"/>
                    <a:pt x="388" y="1450"/>
                  </a:cubicBezTo>
                  <a:cubicBezTo>
                    <a:pt x="438" y="1520"/>
                    <a:pt x="477" y="1589"/>
                    <a:pt x="537" y="1659"/>
                  </a:cubicBezTo>
                  <a:cubicBezTo>
                    <a:pt x="577" y="1728"/>
                    <a:pt x="637" y="1788"/>
                    <a:pt x="687" y="1838"/>
                  </a:cubicBezTo>
                  <a:cubicBezTo>
                    <a:pt x="736" y="1898"/>
                    <a:pt x="776" y="1957"/>
                    <a:pt x="826" y="1997"/>
                  </a:cubicBezTo>
                  <a:cubicBezTo>
                    <a:pt x="875" y="2047"/>
                    <a:pt x="915" y="2086"/>
                    <a:pt x="955" y="2117"/>
                  </a:cubicBezTo>
                  <a:lnTo>
                    <a:pt x="1054" y="2216"/>
                  </a:lnTo>
                  <a:cubicBezTo>
                    <a:pt x="1114" y="2256"/>
                    <a:pt x="1154" y="2285"/>
                    <a:pt x="1154" y="2285"/>
                  </a:cubicBezTo>
                  <a:cubicBezTo>
                    <a:pt x="1154" y="2290"/>
                    <a:pt x="1159" y="2293"/>
                    <a:pt x="1165" y="2293"/>
                  </a:cubicBezTo>
                  <a:cubicBezTo>
                    <a:pt x="1171" y="2293"/>
                    <a:pt x="1179" y="2290"/>
                    <a:pt x="1184" y="2285"/>
                  </a:cubicBezTo>
                  <a:lnTo>
                    <a:pt x="1184" y="2256"/>
                  </a:lnTo>
                  <a:cubicBezTo>
                    <a:pt x="1184" y="2256"/>
                    <a:pt x="1154" y="2226"/>
                    <a:pt x="1105" y="2166"/>
                  </a:cubicBezTo>
                  <a:cubicBezTo>
                    <a:pt x="1074" y="2136"/>
                    <a:pt x="1045" y="2106"/>
                    <a:pt x="1015" y="2066"/>
                  </a:cubicBezTo>
                  <a:cubicBezTo>
                    <a:pt x="975" y="2027"/>
                    <a:pt x="935" y="1977"/>
                    <a:pt x="895" y="1938"/>
                  </a:cubicBezTo>
                  <a:cubicBezTo>
                    <a:pt x="855" y="1887"/>
                    <a:pt x="816" y="1828"/>
                    <a:pt x="766" y="1768"/>
                  </a:cubicBezTo>
                  <a:cubicBezTo>
                    <a:pt x="727" y="1719"/>
                    <a:pt x="676" y="1649"/>
                    <a:pt x="637" y="1589"/>
                  </a:cubicBezTo>
                  <a:cubicBezTo>
                    <a:pt x="587" y="1520"/>
                    <a:pt x="547" y="1450"/>
                    <a:pt x="497" y="1380"/>
                  </a:cubicBezTo>
                  <a:cubicBezTo>
                    <a:pt x="458" y="1310"/>
                    <a:pt x="418" y="1231"/>
                    <a:pt x="378" y="1162"/>
                  </a:cubicBezTo>
                  <a:cubicBezTo>
                    <a:pt x="338" y="1082"/>
                    <a:pt x="298" y="1012"/>
                    <a:pt x="259" y="932"/>
                  </a:cubicBezTo>
                  <a:cubicBezTo>
                    <a:pt x="229" y="863"/>
                    <a:pt x="199" y="784"/>
                    <a:pt x="170" y="714"/>
                  </a:cubicBezTo>
                  <a:cubicBezTo>
                    <a:pt x="150" y="634"/>
                    <a:pt x="130" y="565"/>
                    <a:pt x="119" y="495"/>
                  </a:cubicBezTo>
                  <a:cubicBezTo>
                    <a:pt x="99" y="426"/>
                    <a:pt x="99" y="356"/>
                    <a:pt x="99" y="296"/>
                  </a:cubicBezTo>
                  <a:cubicBezTo>
                    <a:pt x="99" y="236"/>
                    <a:pt x="99" y="177"/>
                    <a:pt x="119" y="137"/>
                  </a:cubicBezTo>
                  <a:cubicBezTo>
                    <a:pt x="139" y="87"/>
                    <a:pt x="170" y="67"/>
                    <a:pt x="189" y="57"/>
                  </a:cubicBezTo>
                  <a:cubicBezTo>
                    <a:pt x="199" y="48"/>
                    <a:pt x="219" y="48"/>
                    <a:pt x="229" y="48"/>
                  </a:cubicBezTo>
                  <a:cubicBezTo>
                    <a:pt x="239" y="48"/>
                    <a:pt x="249" y="48"/>
                    <a:pt x="259" y="57"/>
                  </a:cubicBezTo>
                  <a:lnTo>
                    <a:pt x="279" y="77"/>
                  </a:lnTo>
                  <a:cubicBezTo>
                    <a:pt x="289" y="77"/>
                    <a:pt x="298" y="77"/>
                    <a:pt x="309" y="67"/>
                  </a:cubicBezTo>
                  <a:cubicBezTo>
                    <a:pt x="309" y="67"/>
                    <a:pt x="309" y="57"/>
                    <a:pt x="298" y="48"/>
                  </a:cubicBezTo>
                  <a:lnTo>
                    <a:pt x="279" y="28"/>
                  </a:lnTo>
                  <a:cubicBezTo>
                    <a:pt x="269" y="17"/>
                    <a:pt x="259" y="8"/>
                    <a:pt x="239" y="8"/>
                  </a:cubicBezTo>
                  <a:cubicBezTo>
                    <a:pt x="229" y="3"/>
                    <a:pt x="219" y="0"/>
                    <a:pt x="209" y="0"/>
                  </a:cubicBezTo>
                  <a:close/>
                </a:path>
              </a:pathLst>
            </a:custGeom>
            <a:solidFill>
              <a:srgbClr val="C8A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9"/>
            <p:cNvSpPr/>
            <p:nvPr/>
          </p:nvSpPr>
          <p:spPr>
            <a:xfrm>
              <a:off x="7965032" y="2696543"/>
              <a:ext cx="54382" cy="116311"/>
            </a:xfrm>
            <a:custGeom>
              <a:rect b="b" l="l" r="r" t="t"/>
              <a:pathLst>
                <a:path extrusionOk="0" h="1341" w="627">
                  <a:moveTo>
                    <a:pt x="253" y="0"/>
                  </a:moveTo>
                  <a:cubicBezTo>
                    <a:pt x="242" y="0"/>
                    <a:pt x="231" y="1"/>
                    <a:pt x="219" y="3"/>
                  </a:cubicBezTo>
                  <a:cubicBezTo>
                    <a:pt x="189" y="13"/>
                    <a:pt x="149" y="32"/>
                    <a:pt x="120" y="63"/>
                  </a:cubicBezTo>
                  <a:cubicBezTo>
                    <a:pt x="100" y="72"/>
                    <a:pt x="90" y="102"/>
                    <a:pt x="70" y="132"/>
                  </a:cubicBezTo>
                  <a:cubicBezTo>
                    <a:pt x="40" y="192"/>
                    <a:pt x="20" y="242"/>
                    <a:pt x="10" y="311"/>
                  </a:cubicBezTo>
                  <a:cubicBezTo>
                    <a:pt x="0" y="361"/>
                    <a:pt x="0" y="421"/>
                    <a:pt x="0" y="480"/>
                  </a:cubicBezTo>
                  <a:cubicBezTo>
                    <a:pt x="0" y="550"/>
                    <a:pt x="10" y="600"/>
                    <a:pt x="20" y="660"/>
                  </a:cubicBezTo>
                  <a:cubicBezTo>
                    <a:pt x="30" y="719"/>
                    <a:pt x="40" y="769"/>
                    <a:pt x="60" y="828"/>
                  </a:cubicBezTo>
                  <a:cubicBezTo>
                    <a:pt x="80" y="878"/>
                    <a:pt x="100" y="928"/>
                    <a:pt x="120" y="967"/>
                  </a:cubicBezTo>
                  <a:cubicBezTo>
                    <a:pt x="140" y="1018"/>
                    <a:pt x="160" y="1057"/>
                    <a:pt x="180" y="1097"/>
                  </a:cubicBezTo>
                  <a:cubicBezTo>
                    <a:pt x="219" y="1177"/>
                    <a:pt x="269" y="1236"/>
                    <a:pt x="299" y="1276"/>
                  </a:cubicBezTo>
                  <a:cubicBezTo>
                    <a:pt x="328" y="1316"/>
                    <a:pt x="348" y="1336"/>
                    <a:pt x="348" y="1336"/>
                  </a:cubicBezTo>
                  <a:cubicBezTo>
                    <a:pt x="348" y="1336"/>
                    <a:pt x="353" y="1340"/>
                    <a:pt x="359" y="1340"/>
                  </a:cubicBezTo>
                  <a:cubicBezTo>
                    <a:pt x="362" y="1340"/>
                    <a:pt x="365" y="1339"/>
                    <a:pt x="368" y="1336"/>
                  </a:cubicBezTo>
                  <a:cubicBezTo>
                    <a:pt x="368" y="1336"/>
                    <a:pt x="378" y="1326"/>
                    <a:pt x="368" y="1316"/>
                  </a:cubicBezTo>
                  <a:cubicBezTo>
                    <a:pt x="368" y="1316"/>
                    <a:pt x="359" y="1286"/>
                    <a:pt x="339" y="1246"/>
                  </a:cubicBezTo>
                  <a:cubicBezTo>
                    <a:pt x="328" y="1226"/>
                    <a:pt x="319" y="1197"/>
                    <a:pt x="299" y="1166"/>
                  </a:cubicBezTo>
                  <a:cubicBezTo>
                    <a:pt x="289" y="1137"/>
                    <a:pt x="279" y="1097"/>
                    <a:pt x="259" y="1057"/>
                  </a:cubicBezTo>
                  <a:cubicBezTo>
                    <a:pt x="239" y="1027"/>
                    <a:pt x="229" y="978"/>
                    <a:pt x="219" y="938"/>
                  </a:cubicBezTo>
                  <a:cubicBezTo>
                    <a:pt x="199" y="888"/>
                    <a:pt x="189" y="839"/>
                    <a:pt x="180" y="788"/>
                  </a:cubicBezTo>
                  <a:cubicBezTo>
                    <a:pt x="160" y="749"/>
                    <a:pt x="160" y="689"/>
                    <a:pt x="149" y="640"/>
                  </a:cubicBezTo>
                  <a:cubicBezTo>
                    <a:pt x="140" y="589"/>
                    <a:pt x="129" y="530"/>
                    <a:pt x="129" y="480"/>
                  </a:cubicBezTo>
                  <a:cubicBezTo>
                    <a:pt x="129" y="430"/>
                    <a:pt x="129" y="381"/>
                    <a:pt x="140" y="321"/>
                  </a:cubicBezTo>
                  <a:cubicBezTo>
                    <a:pt x="149" y="282"/>
                    <a:pt x="160" y="222"/>
                    <a:pt x="180" y="192"/>
                  </a:cubicBezTo>
                  <a:cubicBezTo>
                    <a:pt x="180" y="182"/>
                    <a:pt x="180" y="172"/>
                    <a:pt x="189" y="162"/>
                  </a:cubicBezTo>
                  <a:lnTo>
                    <a:pt x="209" y="132"/>
                  </a:lnTo>
                  <a:cubicBezTo>
                    <a:pt x="219" y="122"/>
                    <a:pt x="219" y="122"/>
                    <a:pt x="239" y="112"/>
                  </a:cubicBezTo>
                  <a:cubicBezTo>
                    <a:pt x="269" y="112"/>
                    <a:pt x="319" y="112"/>
                    <a:pt x="348" y="122"/>
                  </a:cubicBezTo>
                  <a:cubicBezTo>
                    <a:pt x="388" y="122"/>
                    <a:pt x="428" y="132"/>
                    <a:pt x="458" y="152"/>
                  </a:cubicBezTo>
                  <a:cubicBezTo>
                    <a:pt x="478" y="162"/>
                    <a:pt x="507" y="172"/>
                    <a:pt x="527" y="182"/>
                  </a:cubicBezTo>
                  <a:cubicBezTo>
                    <a:pt x="567" y="211"/>
                    <a:pt x="587" y="231"/>
                    <a:pt x="587" y="231"/>
                  </a:cubicBezTo>
                  <a:lnTo>
                    <a:pt x="617" y="231"/>
                  </a:lnTo>
                  <a:cubicBezTo>
                    <a:pt x="627" y="222"/>
                    <a:pt x="627" y="211"/>
                    <a:pt x="617" y="202"/>
                  </a:cubicBezTo>
                  <a:cubicBezTo>
                    <a:pt x="617" y="202"/>
                    <a:pt x="597" y="172"/>
                    <a:pt x="567" y="142"/>
                  </a:cubicBezTo>
                  <a:cubicBezTo>
                    <a:pt x="547" y="122"/>
                    <a:pt x="518" y="102"/>
                    <a:pt x="487" y="83"/>
                  </a:cubicBezTo>
                  <a:cubicBezTo>
                    <a:pt x="458" y="63"/>
                    <a:pt x="418" y="43"/>
                    <a:pt x="378" y="23"/>
                  </a:cubicBezTo>
                  <a:cubicBezTo>
                    <a:pt x="338" y="15"/>
                    <a:pt x="298" y="0"/>
                    <a:pt x="253" y="0"/>
                  </a:cubicBezTo>
                  <a:close/>
                </a:path>
              </a:pathLst>
            </a:custGeom>
            <a:solidFill>
              <a:srgbClr val="C8A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7996950" y="2723083"/>
              <a:ext cx="72510" cy="96275"/>
            </a:xfrm>
            <a:custGeom>
              <a:rect b="b" l="l" r="r" t="t"/>
              <a:pathLst>
                <a:path extrusionOk="0" h="1110" w="836">
                  <a:moveTo>
                    <a:pt x="20" y="1"/>
                  </a:moveTo>
                  <a:cubicBezTo>
                    <a:pt x="17" y="1"/>
                    <a:pt x="14" y="2"/>
                    <a:pt x="10" y="5"/>
                  </a:cubicBezTo>
                  <a:cubicBezTo>
                    <a:pt x="0" y="5"/>
                    <a:pt x="0" y="15"/>
                    <a:pt x="0" y="25"/>
                  </a:cubicBezTo>
                  <a:cubicBezTo>
                    <a:pt x="0" y="25"/>
                    <a:pt x="30" y="104"/>
                    <a:pt x="80" y="224"/>
                  </a:cubicBezTo>
                  <a:cubicBezTo>
                    <a:pt x="100" y="283"/>
                    <a:pt x="130" y="343"/>
                    <a:pt x="170" y="423"/>
                  </a:cubicBezTo>
                  <a:cubicBezTo>
                    <a:pt x="190" y="453"/>
                    <a:pt x="199" y="493"/>
                    <a:pt x="229" y="533"/>
                  </a:cubicBezTo>
                  <a:cubicBezTo>
                    <a:pt x="249" y="562"/>
                    <a:pt x="269" y="602"/>
                    <a:pt x="299" y="642"/>
                  </a:cubicBezTo>
                  <a:cubicBezTo>
                    <a:pt x="338" y="712"/>
                    <a:pt x="408" y="771"/>
                    <a:pt x="458" y="841"/>
                  </a:cubicBezTo>
                  <a:cubicBezTo>
                    <a:pt x="488" y="871"/>
                    <a:pt x="517" y="900"/>
                    <a:pt x="548" y="920"/>
                  </a:cubicBezTo>
                  <a:cubicBezTo>
                    <a:pt x="577" y="940"/>
                    <a:pt x="597" y="960"/>
                    <a:pt x="627" y="980"/>
                  </a:cubicBezTo>
                  <a:cubicBezTo>
                    <a:pt x="647" y="1000"/>
                    <a:pt x="677" y="1020"/>
                    <a:pt x="696" y="1039"/>
                  </a:cubicBezTo>
                  <a:cubicBezTo>
                    <a:pt x="716" y="1050"/>
                    <a:pt x="736" y="1059"/>
                    <a:pt x="747" y="1079"/>
                  </a:cubicBezTo>
                  <a:lnTo>
                    <a:pt x="806" y="1109"/>
                  </a:lnTo>
                  <a:cubicBezTo>
                    <a:pt x="806" y="1109"/>
                    <a:pt x="816" y="1109"/>
                    <a:pt x="826" y="1099"/>
                  </a:cubicBezTo>
                  <a:cubicBezTo>
                    <a:pt x="836" y="1090"/>
                    <a:pt x="836" y="1079"/>
                    <a:pt x="826" y="1070"/>
                  </a:cubicBezTo>
                  <a:cubicBezTo>
                    <a:pt x="826" y="1070"/>
                    <a:pt x="816" y="1050"/>
                    <a:pt x="786" y="1030"/>
                  </a:cubicBezTo>
                  <a:cubicBezTo>
                    <a:pt x="776" y="1010"/>
                    <a:pt x="766" y="1000"/>
                    <a:pt x="747" y="980"/>
                  </a:cubicBezTo>
                  <a:cubicBezTo>
                    <a:pt x="736" y="960"/>
                    <a:pt x="716" y="940"/>
                    <a:pt x="687" y="911"/>
                  </a:cubicBezTo>
                  <a:cubicBezTo>
                    <a:pt x="667" y="891"/>
                    <a:pt x="647" y="860"/>
                    <a:pt x="617" y="841"/>
                  </a:cubicBezTo>
                  <a:cubicBezTo>
                    <a:pt x="597" y="811"/>
                    <a:pt x="577" y="781"/>
                    <a:pt x="548" y="751"/>
                  </a:cubicBezTo>
                  <a:cubicBezTo>
                    <a:pt x="528" y="721"/>
                    <a:pt x="497" y="692"/>
                    <a:pt x="478" y="661"/>
                  </a:cubicBezTo>
                  <a:cubicBezTo>
                    <a:pt x="448" y="632"/>
                    <a:pt x="428" y="602"/>
                    <a:pt x="408" y="562"/>
                  </a:cubicBezTo>
                  <a:cubicBezTo>
                    <a:pt x="378" y="533"/>
                    <a:pt x="358" y="493"/>
                    <a:pt x="338" y="463"/>
                  </a:cubicBezTo>
                  <a:cubicBezTo>
                    <a:pt x="309" y="433"/>
                    <a:pt x="289" y="393"/>
                    <a:pt x="269" y="363"/>
                  </a:cubicBezTo>
                  <a:cubicBezTo>
                    <a:pt x="229" y="294"/>
                    <a:pt x="190" y="234"/>
                    <a:pt x="150" y="184"/>
                  </a:cubicBezTo>
                  <a:cubicBezTo>
                    <a:pt x="80" y="75"/>
                    <a:pt x="30" y="5"/>
                    <a:pt x="30" y="5"/>
                  </a:cubicBezTo>
                  <a:cubicBezTo>
                    <a:pt x="30" y="5"/>
                    <a:pt x="26" y="1"/>
                    <a:pt x="20" y="1"/>
                  </a:cubicBezTo>
                  <a:close/>
                </a:path>
              </a:pathLst>
            </a:custGeom>
            <a:solidFill>
              <a:srgbClr val="C8A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7933982" y="2713109"/>
              <a:ext cx="41459" cy="139035"/>
            </a:xfrm>
            <a:custGeom>
              <a:rect b="b" l="l" r="r" t="t"/>
              <a:pathLst>
                <a:path extrusionOk="0" h="1603" w="478">
                  <a:moveTo>
                    <a:pt x="259" y="1"/>
                  </a:moveTo>
                  <a:cubicBezTo>
                    <a:pt x="209" y="1"/>
                    <a:pt x="149" y="31"/>
                    <a:pt x="120" y="71"/>
                  </a:cubicBezTo>
                  <a:cubicBezTo>
                    <a:pt x="90" y="110"/>
                    <a:pt x="60" y="160"/>
                    <a:pt x="40" y="210"/>
                  </a:cubicBezTo>
                  <a:cubicBezTo>
                    <a:pt x="30" y="270"/>
                    <a:pt x="10" y="319"/>
                    <a:pt x="0" y="379"/>
                  </a:cubicBezTo>
                  <a:lnTo>
                    <a:pt x="0" y="469"/>
                  </a:lnTo>
                  <a:lnTo>
                    <a:pt x="0" y="558"/>
                  </a:lnTo>
                  <a:cubicBezTo>
                    <a:pt x="0" y="617"/>
                    <a:pt x="10" y="677"/>
                    <a:pt x="20" y="747"/>
                  </a:cubicBezTo>
                  <a:lnTo>
                    <a:pt x="40" y="836"/>
                  </a:lnTo>
                  <a:cubicBezTo>
                    <a:pt x="50" y="866"/>
                    <a:pt x="60" y="886"/>
                    <a:pt x="60" y="916"/>
                  </a:cubicBezTo>
                  <a:cubicBezTo>
                    <a:pt x="80" y="975"/>
                    <a:pt x="100" y="1026"/>
                    <a:pt x="120" y="1085"/>
                  </a:cubicBezTo>
                  <a:cubicBezTo>
                    <a:pt x="169" y="1194"/>
                    <a:pt x="219" y="1284"/>
                    <a:pt x="269" y="1353"/>
                  </a:cubicBezTo>
                  <a:cubicBezTo>
                    <a:pt x="319" y="1433"/>
                    <a:pt x="368" y="1493"/>
                    <a:pt x="398" y="1532"/>
                  </a:cubicBezTo>
                  <a:cubicBezTo>
                    <a:pt x="428" y="1572"/>
                    <a:pt x="448" y="1602"/>
                    <a:pt x="448" y="1602"/>
                  </a:cubicBezTo>
                  <a:lnTo>
                    <a:pt x="468" y="1602"/>
                  </a:lnTo>
                  <a:cubicBezTo>
                    <a:pt x="478" y="1602"/>
                    <a:pt x="478" y="1592"/>
                    <a:pt x="478" y="1583"/>
                  </a:cubicBezTo>
                  <a:cubicBezTo>
                    <a:pt x="478" y="1583"/>
                    <a:pt x="468" y="1552"/>
                    <a:pt x="438" y="1503"/>
                  </a:cubicBezTo>
                  <a:cubicBezTo>
                    <a:pt x="418" y="1463"/>
                    <a:pt x="378" y="1393"/>
                    <a:pt x="348" y="1314"/>
                  </a:cubicBezTo>
                  <a:cubicBezTo>
                    <a:pt x="328" y="1274"/>
                    <a:pt x="308" y="1234"/>
                    <a:pt x="288" y="1185"/>
                  </a:cubicBezTo>
                  <a:cubicBezTo>
                    <a:pt x="269" y="1145"/>
                    <a:pt x="259" y="1095"/>
                    <a:pt x="239" y="1045"/>
                  </a:cubicBezTo>
                  <a:cubicBezTo>
                    <a:pt x="219" y="995"/>
                    <a:pt x="199" y="936"/>
                    <a:pt x="189" y="886"/>
                  </a:cubicBezTo>
                  <a:cubicBezTo>
                    <a:pt x="179" y="856"/>
                    <a:pt x="169" y="827"/>
                    <a:pt x="160" y="807"/>
                  </a:cubicBezTo>
                  <a:lnTo>
                    <a:pt x="149" y="717"/>
                  </a:lnTo>
                  <a:cubicBezTo>
                    <a:pt x="140" y="667"/>
                    <a:pt x="129" y="608"/>
                    <a:pt x="129" y="558"/>
                  </a:cubicBezTo>
                  <a:cubicBezTo>
                    <a:pt x="129" y="528"/>
                    <a:pt x="129" y="498"/>
                    <a:pt x="120" y="478"/>
                  </a:cubicBezTo>
                  <a:cubicBezTo>
                    <a:pt x="129" y="449"/>
                    <a:pt x="129" y="418"/>
                    <a:pt x="129" y="389"/>
                  </a:cubicBezTo>
                  <a:cubicBezTo>
                    <a:pt x="129" y="349"/>
                    <a:pt x="140" y="289"/>
                    <a:pt x="149" y="250"/>
                  </a:cubicBezTo>
                  <a:cubicBezTo>
                    <a:pt x="160" y="200"/>
                    <a:pt x="179" y="160"/>
                    <a:pt x="199" y="130"/>
                  </a:cubicBezTo>
                  <a:cubicBezTo>
                    <a:pt x="218" y="92"/>
                    <a:pt x="249" y="79"/>
                    <a:pt x="279" y="79"/>
                  </a:cubicBezTo>
                  <a:cubicBezTo>
                    <a:pt x="296" y="79"/>
                    <a:pt x="314" y="83"/>
                    <a:pt x="328" y="91"/>
                  </a:cubicBezTo>
                  <a:cubicBezTo>
                    <a:pt x="378" y="110"/>
                    <a:pt x="398" y="130"/>
                    <a:pt x="398" y="130"/>
                  </a:cubicBezTo>
                  <a:cubicBezTo>
                    <a:pt x="403" y="135"/>
                    <a:pt x="408" y="137"/>
                    <a:pt x="413" y="137"/>
                  </a:cubicBezTo>
                  <a:cubicBezTo>
                    <a:pt x="418" y="137"/>
                    <a:pt x="423" y="135"/>
                    <a:pt x="428" y="130"/>
                  </a:cubicBezTo>
                  <a:cubicBezTo>
                    <a:pt x="438" y="130"/>
                    <a:pt x="438" y="110"/>
                    <a:pt x="428" y="100"/>
                  </a:cubicBezTo>
                  <a:cubicBezTo>
                    <a:pt x="428" y="100"/>
                    <a:pt x="408" y="71"/>
                    <a:pt x="368" y="40"/>
                  </a:cubicBezTo>
                  <a:cubicBezTo>
                    <a:pt x="339" y="20"/>
                    <a:pt x="308" y="11"/>
                    <a:pt x="259" y="1"/>
                  </a:cubicBezTo>
                  <a:close/>
                </a:path>
              </a:pathLst>
            </a:custGeom>
            <a:solidFill>
              <a:srgbClr val="C8A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7614805" y="2102163"/>
              <a:ext cx="86301" cy="71382"/>
            </a:xfrm>
            <a:custGeom>
              <a:rect b="b" l="l" r="r" t="t"/>
              <a:pathLst>
                <a:path extrusionOk="0" h="823" w="995">
                  <a:moveTo>
                    <a:pt x="887" y="0"/>
                  </a:moveTo>
                  <a:cubicBezTo>
                    <a:pt x="883" y="0"/>
                    <a:pt x="879" y="1"/>
                    <a:pt x="875" y="2"/>
                  </a:cubicBezTo>
                  <a:cubicBezTo>
                    <a:pt x="836" y="13"/>
                    <a:pt x="805" y="52"/>
                    <a:pt x="816" y="82"/>
                  </a:cubicBezTo>
                  <a:cubicBezTo>
                    <a:pt x="816" y="82"/>
                    <a:pt x="816" y="161"/>
                    <a:pt x="796" y="271"/>
                  </a:cubicBezTo>
                  <a:cubicBezTo>
                    <a:pt x="785" y="301"/>
                    <a:pt x="776" y="321"/>
                    <a:pt x="766" y="351"/>
                  </a:cubicBezTo>
                  <a:cubicBezTo>
                    <a:pt x="756" y="380"/>
                    <a:pt x="746" y="400"/>
                    <a:pt x="726" y="420"/>
                  </a:cubicBezTo>
                  <a:cubicBezTo>
                    <a:pt x="706" y="450"/>
                    <a:pt x="696" y="470"/>
                    <a:pt x="666" y="490"/>
                  </a:cubicBezTo>
                  <a:cubicBezTo>
                    <a:pt x="657" y="500"/>
                    <a:pt x="646" y="500"/>
                    <a:pt x="646" y="510"/>
                  </a:cubicBezTo>
                  <a:cubicBezTo>
                    <a:pt x="637" y="519"/>
                    <a:pt x="606" y="530"/>
                    <a:pt x="597" y="539"/>
                  </a:cubicBezTo>
                  <a:cubicBezTo>
                    <a:pt x="577" y="539"/>
                    <a:pt x="537" y="559"/>
                    <a:pt x="517" y="559"/>
                  </a:cubicBezTo>
                  <a:lnTo>
                    <a:pt x="438" y="559"/>
                  </a:lnTo>
                  <a:cubicBezTo>
                    <a:pt x="388" y="559"/>
                    <a:pt x="328" y="530"/>
                    <a:pt x="288" y="510"/>
                  </a:cubicBezTo>
                  <a:cubicBezTo>
                    <a:pt x="239" y="480"/>
                    <a:pt x="199" y="450"/>
                    <a:pt x="179" y="430"/>
                  </a:cubicBezTo>
                  <a:cubicBezTo>
                    <a:pt x="149" y="410"/>
                    <a:pt x="139" y="400"/>
                    <a:pt x="139" y="400"/>
                  </a:cubicBezTo>
                  <a:cubicBezTo>
                    <a:pt x="126" y="381"/>
                    <a:pt x="101" y="370"/>
                    <a:pt x="76" y="370"/>
                  </a:cubicBezTo>
                  <a:cubicBezTo>
                    <a:pt x="63" y="370"/>
                    <a:pt x="50" y="373"/>
                    <a:pt x="40" y="380"/>
                  </a:cubicBezTo>
                  <a:cubicBezTo>
                    <a:pt x="10" y="400"/>
                    <a:pt x="0" y="440"/>
                    <a:pt x="20" y="470"/>
                  </a:cubicBezTo>
                  <a:cubicBezTo>
                    <a:pt x="20" y="470"/>
                    <a:pt x="29" y="500"/>
                    <a:pt x="49" y="539"/>
                  </a:cubicBezTo>
                  <a:cubicBezTo>
                    <a:pt x="69" y="570"/>
                    <a:pt x="100" y="619"/>
                    <a:pt x="149" y="679"/>
                  </a:cubicBezTo>
                  <a:cubicBezTo>
                    <a:pt x="179" y="698"/>
                    <a:pt x="209" y="729"/>
                    <a:pt x="248" y="749"/>
                  </a:cubicBezTo>
                  <a:cubicBezTo>
                    <a:pt x="288" y="778"/>
                    <a:pt x="338" y="798"/>
                    <a:pt x="388" y="808"/>
                  </a:cubicBezTo>
                  <a:cubicBezTo>
                    <a:pt x="423" y="815"/>
                    <a:pt x="463" y="822"/>
                    <a:pt x="501" y="822"/>
                  </a:cubicBezTo>
                  <a:cubicBezTo>
                    <a:pt x="517" y="822"/>
                    <a:pt x="532" y="821"/>
                    <a:pt x="547" y="818"/>
                  </a:cubicBezTo>
                  <a:cubicBezTo>
                    <a:pt x="606" y="808"/>
                    <a:pt x="657" y="798"/>
                    <a:pt x="716" y="769"/>
                  </a:cubicBezTo>
                  <a:cubicBezTo>
                    <a:pt x="736" y="758"/>
                    <a:pt x="746" y="749"/>
                    <a:pt x="776" y="729"/>
                  </a:cubicBezTo>
                  <a:cubicBezTo>
                    <a:pt x="796" y="718"/>
                    <a:pt x="825" y="698"/>
                    <a:pt x="845" y="679"/>
                  </a:cubicBezTo>
                  <a:cubicBezTo>
                    <a:pt x="885" y="639"/>
                    <a:pt x="915" y="589"/>
                    <a:pt x="935" y="550"/>
                  </a:cubicBezTo>
                  <a:cubicBezTo>
                    <a:pt x="965" y="500"/>
                    <a:pt x="975" y="450"/>
                    <a:pt x="984" y="410"/>
                  </a:cubicBezTo>
                  <a:cubicBezTo>
                    <a:pt x="995" y="371"/>
                    <a:pt x="995" y="331"/>
                    <a:pt x="995" y="291"/>
                  </a:cubicBezTo>
                  <a:cubicBezTo>
                    <a:pt x="995" y="221"/>
                    <a:pt x="984" y="161"/>
                    <a:pt x="975" y="122"/>
                  </a:cubicBezTo>
                  <a:cubicBezTo>
                    <a:pt x="965" y="82"/>
                    <a:pt x="955" y="62"/>
                    <a:pt x="955" y="52"/>
                  </a:cubicBezTo>
                  <a:cubicBezTo>
                    <a:pt x="946" y="26"/>
                    <a:pt x="915" y="0"/>
                    <a:pt x="887" y="0"/>
                  </a:cubicBez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7845948" y="2021068"/>
              <a:ext cx="87255" cy="69214"/>
            </a:xfrm>
            <a:custGeom>
              <a:rect b="b" l="l" r="r" t="t"/>
              <a:pathLst>
                <a:path extrusionOk="0" h="798" w="1006">
                  <a:moveTo>
                    <a:pt x="911" y="0"/>
                  </a:moveTo>
                  <a:cubicBezTo>
                    <a:pt x="906" y="0"/>
                    <a:pt x="901" y="1"/>
                    <a:pt x="896" y="2"/>
                  </a:cubicBezTo>
                  <a:cubicBezTo>
                    <a:pt x="856" y="2"/>
                    <a:pt x="836" y="42"/>
                    <a:pt x="836" y="82"/>
                  </a:cubicBezTo>
                  <a:cubicBezTo>
                    <a:pt x="836" y="81"/>
                    <a:pt x="836" y="81"/>
                    <a:pt x="836" y="81"/>
                  </a:cubicBezTo>
                  <a:cubicBezTo>
                    <a:pt x="836" y="81"/>
                    <a:pt x="834" y="166"/>
                    <a:pt x="797" y="261"/>
                  </a:cubicBezTo>
                  <a:cubicBezTo>
                    <a:pt x="797" y="291"/>
                    <a:pt x="786" y="311"/>
                    <a:pt x="766" y="340"/>
                  </a:cubicBezTo>
                  <a:cubicBezTo>
                    <a:pt x="757" y="371"/>
                    <a:pt x="746" y="391"/>
                    <a:pt x="727" y="410"/>
                  </a:cubicBezTo>
                  <a:cubicBezTo>
                    <a:pt x="707" y="440"/>
                    <a:pt x="687" y="450"/>
                    <a:pt x="667" y="470"/>
                  </a:cubicBezTo>
                  <a:cubicBezTo>
                    <a:pt x="657" y="480"/>
                    <a:pt x="647" y="480"/>
                    <a:pt x="637" y="490"/>
                  </a:cubicBezTo>
                  <a:cubicBezTo>
                    <a:pt x="627" y="500"/>
                    <a:pt x="598" y="510"/>
                    <a:pt x="587" y="519"/>
                  </a:cubicBezTo>
                  <a:cubicBezTo>
                    <a:pt x="567" y="519"/>
                    <a:pt x="528" y="530"/>
                    <a:pt x="508" y="530"/>
                  </a:cubicBezTo>
                  <a:cubicBezTo>
                    <a:pt x="498" y="533"/>
                    <a:pt x="489" y="534"/>
                    <a:pt x="481" y="534"/>
                  </a:cubicBezTo>
                  <a:cubicBezTo>
                    <a:pt x="464" y="534"/>
                    <a:pt x="448" y="530"/>
                    <a:pt x="428" y="530"/>
                  </a:cubicBezTo>
                  <a:cubicBezTo>
                    <a:pt x="379" y="519"/>
                    <a:pt x="329" y="500"/>
                    <a:pt x="279" y="470"/>
                  </a:cubicBezTo>
                  <a:cubicBezTo>
                    <a:pt x="240" y="440"/>
                    <a:pt x="200" y="410"/>
                    <a:pt x="180" y="391"/>
                  </a:cubicBezTo>
                  <a:lnTo>
                    <a:pt x="140" y="351"/>
                  </a:lnTo>
                  <a:cubicBezTo>
                    <a:pt x="127" y="331"/>
                    <a:pt x="106" y="320"/>
                    <a:pt x="82" y="320"/>
                  </a:cubicBezTo>
                  <a:cubicBezTo>
                    <a:pt x="69" y="320"/>
                    <a:pt x="55" y="324"/>
                    <a:pt x="41" y="331"/>
                  </a:cubicBezTo>
                  <a:cubicBezTo>
                    <a:pt x="10" y="340"/>
                    <a:pt x="1" y="391"/>
                    <a:pt x="21" y="420"/>
                  </a:cubicBezTo>
                  <a:cubicBezTo>
                    <a:pt x="21" y="420"/>
                    <a:pt x="21" y="450"/>
                    <a:pt x="41" y="480"/>
                  </a:cubicBezTo>
                  <a:cubicBezTo>
                    <a:pt x="60" y="519"/>
                    <a:pt x="90" y="570"/>
                    <a:pt x="140" y="629"/>
                  </a:cubicBezTo>
                  <a:cubicBezTo>
                    <a:pt x="160" y="659"/>
                    <a:pt x="200" y="689"/>
                    <a:pt x="229" y="709"/>
                  </a:cubicBezTo>
                  <a:cubicBezTo>
                    <a:pt x="269" y="738"/>
                    <a:pt x="319" y="758"/>
                    <a:pt x="368" y="778"/>
                  </a:cubicBezTo>
                  <a:cubicBezTo>
                    <a:pt x="419" y="788"/>
                    <a:pt x="468" y="798"/>
                    <a:pt x="528" y="798"/>
                  </a:cubicBezTo>
                  <a:cubicBezTo>
                    <a:pt x="587" y="788"/>
                    <a:pt x="637" y="778"/>
                    <a:pt x="697" y="749"/>
                  </a:cubicBezTo>
                  <a:cubicBezTo>
                    <a:pt x="717" y="738"/>
                    <a:pt x="727" y="738"/>
                    <a:pt x="757" y="718"/>
                  </a:cubicBezTo>
                  <a:cubicBezTo>
                    <a:pt x="777" y="709"/>
                    <a:pt x="806" y="689"/>
                    <a:pt x="826" y="669"/>
                  </a:cubicBezTo>
                  <a:cubicBezTo>
                    <a:pt x="866" y="629"/>
                    <a:pt x="906" y="589"/>
                    <a:pt x="925" y="550"/>
                  </a:cubicBezTo>
                  <a:cubicBezTo>
                    <a:pt x="956" y="500"/>
                    <a:pt x="976" y="460"/>
                    <a:pt x="985" y="420"/>
                  </a:cubicBezTo>
                  <a:cubicBezTo>
                    <a:pt x="996" y="371"/>
                    <a:pt x="1005" y="331"/>
                    <a:pt x="1005" y="291"/>
                  </a:cubicBezTo>
                  <a:cubicBezTo>
                    <a:pt x="1005" y="221"/>
                    <a:pt x="996" y="161"/>
                    <a:pt x="996" y="122"/>
                  </a:cubicBezTo>
                  <a:cubicBezTo>
                    <a:pt x="985" y="82"/>
                    <a:pt x="976" y="62"/>
                    <a:pt x="976" y="62"/>
                  </a:cubicBezTo>
                  <a:cubicBezTo>
                    <a:pt x="967" y="27"/>
                    <a:pt x="943" y="0"/>
                    <a:pt x="911" y="0"/>
                  </a:cubicBez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8002067" y="2007972"/>
              <a:ext cx="98443" cy="66005"/>
            </a:xfrm>
            <a:custGeom>
              <a:rect b="b" l="l" r="r" t="t"/>
              <a:pathLst>
                <a:path extrusionOk="0" h="761" w="1135">
                  <a:moveTo>
                    <a:pt x="1104" y="0"/>
                  </a:moveTo>
                  <a:cubicBezTo>
                    <a:pt x="1101" y="0"/>
                    <a:pt x="1098" y="1"/>
                    <a:pt x="1095" y="4"/>
                  </a:cubicBezTo>
                  <a:cubicBezTo>
                    <a:pt x="1095" y="4"/>
                    <a:pt x="1026" y="54"/>
                    <a:pt x="926" y="124"/>
                  </a:cubicBezTo>
                  <a:cubicBezTo>
                    <a:pt x="876" y="164"/>
                    <a:pt x="827" y="203"/>
                    <a:pt x="757" y="243"/>
                  </a:cubicBezTo>
                  <a:cubicBezTo>
                    <a:pt x="697" y="292"/>
                    <a:pt x="628" y="332"/>
                    <a:pt x="558" y="372"/>
                  </a:cubicBezTo>
                  <a:cubicBezTo>
                    <a:pt x="498" y="422"/>
                    <a:pt x="429" y="462"/>
                    <a:pt x="359" y="502"/>
                  </a:cubicBezTo>
                  <a:cubicBezTo>
                    <a:pt x="299" y="542"/>
                    <a:pt x="240" y="581"/>
                    <a:pt x="180" y="611"/>
                  </a:cubicBezTo>
                  <a:cubicBezTo>
                    <a:pt x="80" y="681"/>
                    <a:pt x="11" y="730"/>
                    <a:pt x="11" y="730"/>
                  </a:cubicBezTo>
                  <a:cubicBezTo>
                    <a:pt x="1" y="730"/>
                    <a:pt x="1" y="740"/>
                    <a:pt x="1" y="750"/>
                  </a:cubicBezTo>
                  <a:cubicBezTo>
                    <a:pt x="1" y="760"/>
                    <a:pt x="11" y="760"/>
                    <a:pt x="21" y="760"/>
                  </a:cubicBezTo>
                  <a:cubicBezTo>
                    <a:pt x="21" y="760"/>
                    <a:pt x="100" y="740"/>
                    <a:pt x="220" y="690"/>
                  </a:cubicBezTo>
                  <a:cubicBezTo>
                    <a:pt x="279" y="670"/>
                    <a:pt x="349" y="641"/>
                    <a:pt x="419" y="611"/>
                  </a:cubicBezTo>
                  <a:lnTo>
                    <a:pt x="628" y="491"/>
                  </a:lnTo>
                  <a:cubicBezTo>
                    <a:pt x="707" y="442"/>
                    <a:pt x="777" y="392"/>
                    <a:pt x="836" y="343"/>
                  </a:cubicBezTo>
                  <a:cubicBezTo>
                    <a:pt x="896" y="292"/>
                    <a:pt x="946" y="243"/>
                    <a:pt x="995" y="203"/>
                  </a:cubicBezTo>
                  <a:cubicBezTo>
                    <a:pt x="1035" y="153"/>
                    <a:pt x="1075" y="113"/>
                    <a:pt x="1095" y="84"/>
                  </a:cubicBezTo>
                  <a:cubicBezTo>
                    <a:pt x="1115" y="54"/>
                    <a:pt x="1125" y="34"/>
                    <a:pt x="1125" y="34"/>
                  </a:cubicBezTo>
                  <a:cubicBezTo>
                    <a:pt x="1135" y="24"/>
                    <a:pt x="1135" y="14"/>
                    <a:pt x="1125" y="14"/>
                  </a:cubicBezTo>
                  <a:cubicBezTo>
                    <a:pt x="1118" y="7"/>
                    <a:pt x="1111" y="0"/>
                    <a:pt x="1104"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8140146" y="1976921"/>
              <a:ext cx="76847" cy="75459"/>
            </a:xfrm>
            <a:custGeom>
              <a:rect b="b" l="l" r="r" t="t"/>
              <a:pathLst>
                <a:path extrusionOk="0" h="870" w="886">
                  <a:moveTo>
                    <a:pt x="409" y="272"/>
                  </a:moveTo>
                  <a:cubicBezTo>
                    <a:pt x="409" y="273"/>
                    <a:pt x="409" y="274"/>
                    <a:pt x="409" y="274"/>
                  </a:cubicBezTo>
                  <a:lnTo>
                    <a:pt x="409" y="274"/>
                  </a:lnTo>
                  <a:cubicBezTo>
                    <a:pt x="409" y="274"/>
                    <a:pt x="409" y="274"/>
                    <a:pt x="409" y="274"/>
                  </a:cubicBezTo>
                  <a:lnTo>
                    <a:pt x="409" y="274"/>
                  </a:lnTo>
                  <a:lnTo>
                    <a:pt x="409" y="272"/>
                  </a:lnTo>
                  <a:close/>
                  <a:moveTo>
                    <a:pt x="433" y="0"/>
                  </a:moveTo>
                  <a:cubicBezTo>
                    <a:pt x="389" y="0"/>
                    <a:pt x="346" y="12"/>
                    <a:pt x="309" y="34"/>
                  </a:cubicBezTo>
                  <a:cubicBezTo>
                    <a:pt x="279" y="44"/>
                    <a:pt x="259" y="64"/>
                    <a:pt x="239" y="84"/>
                  </a:cubicBezTo>
                  <a:lnTo>
                    <a:pt x="229" y="84"/>
                  </a:lnTo>
                  <a:lnTo>
                    <a:pt x="229" y="93"/>
                  </a:lnTo>
                  <a:lnTo>
                    <a:pt x="219" y="104"/>
                  </a:lnTo>
                  <a:lnTo>
                    <a:pt x="210" y="104"/>
                  </a:lnTo>
                  <a:lnTo>
                    <a:pt x="199" y="113"/>
                  </a:lnTo>
                  <a:lnTo>
                    <a:pt x="179" y="133"/>
                  </a:lnTo>
                  <a:cubicBezTo>
                    <a:pt x="159" y="163"/>
                    <a:pt x="130" y="183"/>
                    <a:pt x="100" y="233"/>
                  </a:cubicBezTo>
                  <a:cubicBezTo>
                    <a:pt x="80" y="283"/>
                    <a:pt x="50" y="323"/>
                    <a:pt x="40" y="362"/>
                  </a:cubicBezTo>
                  <a:cubicBezTo>
                    <a:pt x="31" y="412"/>
                    <a:pt x="11" y="452"/>
                    <a:pt x="11" y="482"/>
                  </a:cubicBezTo>
                  <a:cubicBezTo>
                    <a:pt x="11" y="522"/>
                    <a:pt x="0" y="561"/>
                    <a:pt x="0" y="591"/>
                  </a:cubicBezTo>
                  <a:cubicBezTo>
                    <a:pt x="0" y="661"/>
                    <a:pt x="11" y="710"/>
                    <a:pt x="20" y="750"/>
                  </a:cubicBezTo>
                  <a:cubicBezTo>
                    <a:pt x="31" y="790"/>
                    <a:pt x="40" y="810"/>
                    <a:pt x="40" y="810"/>
                  </a:cubicBezTo>
                  <a:cubicBezTo>
                    <a:pt x="50" y="849"/>
                    <a:pt x="80" y="869"/>
                    <a:pt x="120" y="869"/>
                  </a:cubicBezTo>
                  <a:cubicBezTo>
                    <a:pt x="159" y="860"/>
                    <a:pt x="179" y="820"/>
                    <a:pt x="179" y="790"/>
                  </a:cubicBezTo>
                  <a:cubicBezTo>
                    <a:pt x="179" y="790"/>
                    <a:pt x="179" y="720"/>
                    <a:pt x="210" y="621"/>
                  </a:cubicBezTo>
                  <a:cubicBezTo>
                    <a:pt x="219" y="591"/>
                    <a:pt x="229" y="571"/>
                    <a:pt x="239" y="541"/>
                  </a:cubicBezTo>
                  <a:cubicBezTo>
                    <a:pt x="239" y="511"/>
                    <a:pt x="259" y="491"/>
                    <a:pt x="269" y="462"/>
                  </a:cubicBezTo>
                  <a:cubicBezTo>
                    <a:pt x="279" y="432"/>
                    <a:pt x="299" y="412"/>
                    <a:pt x="309" y="392"/>
                  </a:cubicBezTo>
                  <a:cubicBezTo>
                    <a:pt x="319" y="372"/>
                    <a:pt x="349" y="342"/>
                    <a:pt x="378" y="312"/>
                  </a:cubicBezTo>
                  <a:lnTo>
                    <a:pt x="398" y="292"/>
                  </a:lnTo>
                  <a:lnTo>
                    <a:pt x="409" y="283"/>
                  </a:lnTo>
                  <a:lnTo>
                    <a:pt x="409" y="280"/>
                  </a:lnTo>
                  <a:lnTo>
                    <a:pt x="409" y="280"/>
                  </a:lnTo>
                  <a:cubicBezTo>
                    <a:pt x="415" y="276"/>
                    <a:pt x="422" y="269"/>
                    <a:pt x="428" y="263"/>
                  </a:cubicBezTo>
                  <a:cubicBezTo>
                    <a:pt x="448" y="253"/>
                    <a:pt x="458" y="253"/>
                    <a:pt x="478" y="253"/>
                  </a:cubicBezTo>
                  <a:cubicBezTo>
                    <a:pt x="484" y="249"/>
                    <a:pt x="491" y="248"/>
                    <a:pt x="498" y="248"/>
                  </a:cubicBezTo>
                  <a:cubicBezTo>
                    <a:pt x="511" y="248"/>
                    <a:pt x="524" y="253"/>
                    <a:pt x="537" y="253"/>
                  </a:cubicBezTo>
                  <a:cubicBezTo>
                    <a:pt x="557" y="263"/>
                    <a:pt x="577" y="263"/>
                    <a:pt x="607" y="272"/>
                  </a:cubicBezTo>
                  <a:cubicBezTo>
                    <a:pt x="647" y="292"/>
                    <a:pt x="687" y="323"/>
                    <a:pt x="707" y="332"/>
                  </a:cubicBezTo>
                  <a:cubicBezTo>
                    <a:pt x="736" y="352"/>
                    <a:pt x="756" y="362"/>
                    <a:pt x="756" y="362"/>
                  </a:cubicBezTo>
                  <a:cubicBezTo>
                    <a:pt x="767" y="379"/>
                    <a:pt x="784" y="386"/>
                    <a:pt x="802" y="386"/>
                  </a:cubicBezTo>
                  <a:cubicBezTo>
                    <a:pt x="817" y="386"/>
                    <a:pt x="833" y="381"/>
                    <a:pt x="846" y="372"/>
                  </a:cubicBezTo>
                  <a:cubicBezTo>
                    <a:pt x="876" y="342"/>
                    <a:pt x="886" y="303"/>
                    <a:pt x="856" y="272"/>
                  </a:cubicBezTo>
                  <a:lnTo>
                    <a:pt x="826" y="213"/>
                  </a:lnTo>
                  <a:cubicBezTo>
                    <a:pt x="806" y="183"/>
                    <a:pt x="776" y="144"/>
                    <a:pt x="716" y="93"/>
                  </a:cubicBezTo>
                  <a:cubicBezTo>
                    <a:pt x="697" y="74"/>
                    <a:pt x="657" y="54"/>
                    <a:pt x="617" y="34"/>
                  </a:cubicBezTo>
                  <a:cubicBezTo>
                    <a:pt x="577" y="14"/>
                    <a:pt x="528" y="4"/>
                    <a:pt x="478" y="4"/>
                  </a:cubicBezTo>
                  <a:cubicBezTo>
                    <a:pt x="463" y="2"/>
                    <a:pt x="448" y="0"/>
                    <a:pt x="433" y="0"/>
                  </a:cubicBezTo>
                  <a:close/>
                </a:path>
              </a:pathLst>
            </a:custGeom>
            <a:solidFill>
              <a:srgbClr val="C8A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7582801" y="2009706"/>
              <a:ext cx="101045" cy="71989"/>
            </a:xfrm>
            <a:custGeom>
              <a:rect b="b" l="l" r="r" t="t"/>
              <a:pathLst>
                <a:path extrusionOk="0" h="830" w="1165">
                  <a:moveTo>
                    <a:pt x="939" y="1"/>
                  </a:moveTo>
                  <a:cubicBezTo>
                    <a:pt x="758" y="1"/>
                    <a:pt x="686" y="281"/>
                    <a:pt x="518" y="422"/>
                  </a:cubicBezTo>
                  <a:cubicBezTo>
                    <a:pt x="289" y="611"/>
                    <a:pt x="1" y="611"/>
                    <a:pt x="160" y="750"/>
                  </a:cubicBezTo>
                  <a:cubicBezTo>
                    <a:pt x="217" y="803"/>
                    <a:pt x="303" y="829"/>
                    <a:pt x="398" y="829"/>
                  </a:cubicBezTo>
                  <a:cubicBezTo>
                    <a:pt x="550" y="829"/>
                    <a:pt x="728" y="763"/>
                    <a:pt x="856" y="641"/>
                  </a:cubicBezTo>
                  <a:cubicBezTo>
                    <a:pt x="1085" y="412"/>
                    <a:pt x="1165" y="54"/>
                    <a:pt x="975" y="4"/>
                  </a:cubicBezTo>
                  <a:cubicBezTo>
                    <a:pt x="963" y="2"/>
                    <a:pt x="951" y="1"/>
                    <a:pt x="939" y="1"/>
                  </a:cubicBezTo>
                  <a:close/>
                </a:path>
              </a:pathLst>
            </a:custGeom>
            <a:solidFill>
              <a:srgbClr val="2E32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9"/>
            <p:cNvSpPr/>
            <p:nvPr/>
          </p:nvSpPr>
          <p:spPr>
            <a:xfrm>
              <a:off x="7803709" y="1943442"/>
              <a:ext cx="107117" cy="42847"/>
            </a:xfrm>
            <a:custGeom>
              <a:rect b="b" l="l" r="r" t="t"/>
              <a:pathLst>
                <a:path extrusionOk="0" h="494" w="1235">
                  <a:moveTo>
                    <a:pt x="259" y="0"/>
                  </a:moveTo>
                  <a:cubicBezTo>
                    <a:pt x="206" y="0"/>
                    <a:pt x="159" y="17"/>
                    <a:pt x="119" y="62"/>
                  </a:cubicBezTo>
                  <a:cubicBezTo>
                    <a:pt x="0" y="211"/>
                    <a:pt x="279" y="450"/>
                    <a:pt x="597" y="490"/>
                  </a:cubicBezTo>
                  <a:cubicBezTo>
                    <a:pt x="619" y="492"/>
                    <a:pt x="641" y="493"/>
                    <a:pt x="663" y="493"/>
                  </a:cubicBezTo>
                  <a:cubicBezTo>
                    <a:pt x="930" y="493"/>
                    <a:pt x="1187" y="335"/>
                    <a:pt x="1224" y="152"/>
                  </a:cubicBezTo>
                  <a:cubicBezTo>
                    <a:pt x="1235" y="74"/>
                    <a:pt x="1210" y="50"/>
                    <a:pt x="1159" y="50"/>
                  </a:cubicBezTo>
                  <a:cubicBezTo>
                    <a:pt x="1077" y="50"/>
                    <a:pt x="927" y="112"/>
                    <a:pt x="750" y="112"/>
                  </a:cubicBezTo>
                  <a:cubicBezTo>
                    <a:pt x="742" y="112"/>
                    <a:pt x="734" y="112"/>
                    <a:pt x="727" y="112"/>
                  </a:cubicBezTo>
                  <a:cubicBezTo>
                    <a:pt x="562" y="104"/>
                    <a:pt x="393" y="0"/>
                    <a:pt x="259" y="0"/>
                  </a:cubicBezTo>
                  <a:close/>
                </a:path>
              </a:pathLst>
            </a:custGeom>
            <a:solidFill>
              <a:srgbClr val="2E32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9"/>
            <p:cNvSpPr/>
            <p:nvPr/>
          </p:nvSpPr>
          <p:spPr>
            <a:xfrm>
              <a:off x="8248822" y="3575060"/>
              <a:ext cx="59673" cy="98357"/>
            </a:xfrm>
            <a:custGeom>
              <a:rect b="b" l="l" r="r" t="t"/>
              <a:pathLst>
                <a:path extrusionOk="0" h="1134" w="688">
                  <a:moveTo>
                    <a:pt x="336" y="0"/>
                  </a:moveTo>
                  <a:cubicBezTo>
                    <a:pt x="239" y="0"/>
                    <a:pt x="134" y="24"/>
                    <a:pt x="91" y="89"/>
                  </a:cubicBezTo>
                  <a:cubicBezTo>
                    <a:pt x="1" y="228"/>
                    <a:pt x="91" y="1024"/>
                    <a:pt x="190" y="1094"/>
                  </a:cubicBezTo>
                  <a:cubicBezTo>
                    <a:pt x="224" y="1121"/>
                    <a:pt x="293" y="1133"/>
                    <a:pt x="370" y="1133"/>
                  </a:cubicBezTo>
                  <a:cubicBezTo>
                    <a:pt x="516" y="1133"/>
                    <a:pt x="687" y="1089"/>
                    <a:pt x="687" y="1024"/>
                  </a:cubicBezTo>
                  <a:cubicBezTo>
                    <a:pt x="687" y="925"/>
                    <a:pt x="588" y="89"/>
                    <a:pt x="518" y="40"/>
                  </a:cubicBezTo>
                  <a:cubicBezTo>
                    <a:pt x="491" y="17"/>
                    <a:pt x="416" y="0"/>
                    <a:pt x="3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9"/>
            <p:cNvSpPr/>
            <p:nvPr/>
          </p:nvSpPr>
          <p:spPr>
            <a:xfrm>
              <a:off x="8497311" y="3537071"/>
              <a:ext cx="59673" cy="98357"/>
            </a:xfrm>
            <a:custGeom>
              <a:rect b="b" l="l" r="r" t="t"/>
              <a:pathLst>
                <a:path extrusionOk="0" h="1134" w="688">
                  <a:moveTo>
                    <a:pt x="335" y="1"/>
                  </a:moveTo>
                  <a:cubicBezTo>
                    <a:pt x="239" y="1"/>
                    <a:pt x="134" y="24"/>
                    <a:pt x="90" y="89"/>
                  </a:cubicBezTo>
                  <a:cubicBezTo>
                    <a:pt x="0" y="229"/>
                    <a:pt x="90" y="1024"/>
                    <a:pt x="190" y="1094"/>
                  </a:cubicBezTo>
                  <a:cubicBezTo>
                    <a:pt x="224" y="1122"/>
                    <a:pt x="293" y="1134"/>
                    <a:pt x="369" y="1134"/>
                  </a:cubicBezTo>
                  <a:cubicBezTo>
                    <a:pt x="515" y="1134"/>
                    <a:pt x="687" y="1090"/>
                    <a:pt x="687" y="1024"/>
                  </a:cubicBezTo>
                  <a:cubicBezTo>
                    <a:pt x="687" y="925"/>
                    <a:pt x="577" y="89"/>
                    <a:pt x="518" y="40"/>
                  </a:cubicBezTo>
                  <a:cubicBezTo>
                    <a:pt x="490" y="17"/>
                    <a:pt x="416"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7921926" y="2866713"/>
              <a:ext cx="15612" cy="248494"/>
            </a:xfrm>
            <a:custGeom>
              <a:rect b="b" l="l" r="r" t="t"/>
              <a:pathLst>
                <a:path extrusionOk="0" h="2865" w="180">
                  <a:moveTo>
                    <a:pt x="159" y="0"/>
                  </a:moveTo>
                  <a:cubicBezTo>
                    <a:pt x="139" y="0"/>
                    <a:pt x="129" y="10"/>
                    <a:pt x="129" y="20"/>
                  </a:cubicBezTo>
                  <a:cubicBezTo>
                    <a:pt x="129" y="20"/>
                    <a:pt x="100" y="199"/>
                    <a:pt x="69" y="458"/>
                  </a:cubicBezTo>
                  <a:cubicBezTo>
                    <a:pt x="60" y="587"/>
                    <a:pt x="40" y="747"/>
                    <a:pt x="30" y="915"/>
                  </a:cubicBezTo>
                  <a:cubicBezTo>
                    <a:pt x="20" y="1074"/>
                    <a:pt x="10" y="1253"/>
                    <a:pt x="0" y="1433"/>
                  </a:cubicBezTo>
                  <a:lnTo>
                    <a:pt x="0" y="1950"/>
                  </a:lnTo>
                  <a:cubicBezTo>
                    <a:pt x="0" y="2119"/>
                    <a:pt x="10" y="2278"/>
                    <a:pt x="20" y="2407"/>
                  </a:cubicBezTo>
                  <a:cubicBezTo>
                    <a:pt x="40" y="2676"/>
                    <a:pt x="60" y="2845"/>
                    <a:pt x="60" y="2845"/>
                  </a:cubicBezTo>
                  <a:cubicBezTo>
                    <a:pt x="60" y="2855"/>
                    <a:pt x="60" y="2865"/>
                    <a:pt x="69" y="2865"/>
                  </a:cubicBezTo>
                  <a:cubicBezTo>
                    <a:pt x="80" y="2865"/>
                    <a:pt x="89" y="2855"/>
                    <a:pt x="89" y="2845"/>
                  </a:cubicBezTo>
                  <a:cubicBezTo>
                    <a:pt x="89" y="2845"/>
                    <a:pt x="100" y="2666"/>
                    <a:pt x="109" y="2407"/>
                  </a:cubicBezTo>
                  <a:lnTo>
                    <a:pt x="109" y="2188"/>
                  </a:lnTo>
                  <a:cubicBezTo>
                    <a:pt x="109" y="2119"/>
                    <a:pt x="120" y="2040"/>
                    <a:pt x="120" y="1950"/>
                  </a:cubicBezTo>
                  <a:cubicBezTo>
                    <a:pt x="120" y="1791"/>
                    <a:pt x="129" y="1612"/>
                    <a:pt x="129" y="1433"/>
                  </a:cubicBezTo>
                  <a:cubicBezTo>
                    <a:pt x="149" y="1085"/>
                    <a:pt x="159" y="727"/>
                    <a:pt x="169" y="468"/>
                  </a:cubicBezTo>
                  <a:cubicBezTo>
                    <a:pt x="179" y="199"/>
                    <a:pt x="179" y="20"/>
                    <a:pt x="179" y="20"/>
                  </a:cubicBezTo>
                  <a:cubicBezTo>
                    <a:pt x="179" y="10"/>
                    <a:pt x="169" y="0"/>
                    <a:pt x="159" y="0"/>
                  </a:cubicBezTo>
                  <a:close/>
                </a:path>
              </a:pathLst>
            </a:custGeom>
            <a:solidFill>
              <a:srgbClr val="B5B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7949507" y="2461237"/>
              <a:ext cx="44061" cy="259769"/>
            </a:xfrm>
            <a:custGeom>
              <a:rect b="b" l="l" r="r" t="t"/>
              <a:pathLst>
                <a:path extrusionOk="0" h="2995" w="508">
                  <a:moveTo>
                    <a:pt x="487" y="0"/>
                  </a:moveTo>
                  <a:cubicBezTo>
                    <a:pt x="478" y="0"/>
                    <a:pt x="468" y="10"/>
                    <a:pt x="468" y="20"/>
                  </a:cubicBezTo>
                  <a:cubicBezTo>
                    <a:pt x="468" y="20"/>
                    <a:pt x="418" y="199"/>
                    <a:pt x="359" y="478"/>
                  </a:cubicBezTo>
                  <a:cubicBezTo>
                    <a:pt x="328" y="607"/>
                    <a:pt x="289" y="766"/>
                    <a:pt x="259" y="945"/>
                  </a:cubicBezTo>
                  <a:cubicBezTo>
                    <a:pt x="229" y="1114"/>
                    <a:pt x="199" y="1304"/>
                    <a:pt x="169" y="1483"/>
                  </a:cubicBezTo>
                  <a:cubicBezTo>
                    <a:pt x="149" y="1671"/>
                    <a:pt x="120" y="1861"/>
                    <a:pt x="100" y="2029"/>
                  </a:cubicBezTo>
                  <a:cubicBezTo>
                    <a:pt x="70" y="2208"/>
                    <a:pt x="60" y="2367"/>
                    <a:pt x="40" y="2507"/>
                  </a:cubicBezTo>
                  <a:cubicBezTo>
                    <a:pt x="10" y="2785"/>
                    <a:pt x="0" y="2975"/>
                    <a:pt x="0" y="2975"/>
                  </a:cubicBezTo>
                  <a:cubicBezTo>
                    <a:pt x="0" y="2984"/>
                    <a:pt x="0" y="2995"/>
                    <a:pt x="10" y="2995"/>
                  </a:cubicBezTo>
                  <a:cubicBezTo>
                    <a:pt x="20" y="2995"/>
                    <a:pt x="30" y="2995"/>
                    <a:pt x="30" y="2984"/>
                  </a:cubicBezTo>
                  <a:cubicBezTo>
                    <a:pt x="30" y="2984"/>
                    <a:pt x="70" y="2796"/>
                    <a:pt x="129" y="2517"/>
                  </a:cubicBezTo>
                  <a:cubicBezTo>
                    <a:pt x="149" y="2387"/>
                    <a:pt x="189" y="2219"/>
                    <a:pt x="209" y="2049"/>
                  </a:cubicBezTo>
                  <a:cubicBezTo>
                    <a:pt x="239" y="1880"/>
                    <a:pt x="269" y="1691"/>
                    <a:pt x="299" y="1512"/>
                  </a:cubicBezTo>
                  <a:cubicBezTo>
                    <a:pt x="328" y="1323"/>
                    <a:pt x="359" y="1134"/>
                    <a:pt x="378" y="965"/>
                  </a:cubicBezTo>
                  <a:cubicBezTo>
                    <a:pt x="398" y="796"/>
                    <a:pt x="428" y="627"/>
                    <a:pt x="448" y="488"/>
                  </a:cubicBezTo>
                  <a:cubicBezTo>
                    <a:pt x="487" y="209"/>
                    <a:pt x="507" y="30"/>
                    <a:pt x="507" y="30"/>
                  </a:cubicBezTo>
                  <a:cubicBezTo>
                    <a:pt x="507" y="20"/>
                    <a:pt x="507" y="0"/>
                    <a:pt x="487" y="0"/>
                  </a:cubicBezTo>
                  <a:close/>
                </a:path>
              </a:pathLst>
            </a:custGeom>
            <a:solidFill>
              <a:srgbClr val="B5B4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9"/>
            <p:cNvSpPr/>
            <p:nvPr/>
          </p:nvSpPr>
          <p:spPr>
            <a:xfrm>
              <a:off x="8042658" y="1777956"/>
              <a:ext cx="112234" cy="106249"/>
            </a:xfrm>
            <a:custGeom>
              <a:rect b="b" l="l" r="r" t="t"/>
              <a:pathLst>
                <a:path extrusionOk="0" h="1225" w="1294">
                  <a:moveTo>
                    <a:pt x="259" y="0"/>
                  </a:moveTo>
                  <a:cubicBezTo>
                    <a:pt x="220" y="0"/>
                    <a:pt x="169" y="20"/>
                    <a:pt x="150" y="70"/>
                  </a:cubicBezTo>
                  <a:cubicBezTo>
                    <a:pt x="60" y="249"/>
                    <a:pt x="1" y="378"/>
                    <a:pt x="1" y="577"/>
                  </a:cubicBezTo>
                  <a:cubicBezTo>
                    <a:pt x="1" y="756"/>
                    <a:pt x="50" y="935"/>
                    <a:pt x="140" y="1094"/>
                  </a:cubicBezTo>
                  <a:cubicBezTo>
                    <a:pt x="189" y="1174"/>
                    <a:pt x="279" y="1224"/>
                    <a:pt x="368" y="1224"/>
                  </a:cubicBezTo>
                  <a:cubicBezTo>
                    <a:pt x="438" y="1224"/>
                    <a:pt x="498" y="1194"/>
                    <a:pt x="547" y="1144"/>
                  </a:cubicBezTo>
                  <a:cubicBezTo>
                    <a:pt x="617" y="1055"/>
                    <a:pt x="677" y="946"/>
                    <a:pt x="737" y="846"/>
                  </a:cubicBezTo>
                  <a:cubicBezTo>
                    <a:pt x="786" y="935"/>
                    <a:pt x="886" y="995"/>
                    <a:pt x="985" y="995"/>
                  </a:cubicBezTo>
                  <a:cubicBezTo>
                    <a:pt x="1065" y="995"/>
                    <a:pt x="1144" y="955"/>
                    <a:pt x="1194" y="866"/>
                  </a:cubicBezTo>
                  <a:cubicBezTo>
                    <a:pt x="1274" y="716"/>
                    <a:pt x="1294" y="568"/>
                    <a:pt x="1274" y="408"/>
                  </a:cubicBezTo>
                  <a:cubicBezTo>
                    <a:pt x="1254" y="299"/>
                    <a:pt x="1204" y="209"/>
                    <a:pt x="1095" y="179"/>
                  </a:cubicBezTo>
                  <a:cubicBezTo>
                    <a:pt x="1075" y="170"/>
                    <a:pt x="1055" y="170"/>
                    <a:pt x="1035" y="170"/>
                  </a:cubicBezTo>
                  <a:cubicBezTo>
                    <a:pt x="1015" y="170"/>
                    <a:pt x="985" y="170"/>
                    <a:pt x="965" y="179"/>
                  </a:cubicBezTo>
                  <a:cubicBezTo>
                    <a:pt x="916" y="110"/>
                    <a:pt x="826" y="80"/>
                    <a:pt x="746" y="80"/>
                  </a:cubicBezTo>
                  <a:cubicBezTo>
                    <a:pt x="677" y="80"/>
                    <a:pt x="607" y="100"/>
                    <a:pt x="558" y="159"/>
                  </a:cubicBezTo>
                  <a:cubicBezTo>
                    <a:pt x="508" y="209"/>
                    <a:pt x="458" y="279"/>
                    <a:pt x="418" y="338"/>
                  </a:cubicBezTo>
                  <a:cubicBezTo>
                    <a:pt x="418" y="289"/>
                    <a:pt x="408" y="229"/>
                    <a:pt x="418" y="190"/>
                  </a:cubicBezTo>
                  <a:cubicBezTo>
                    <a:pt x="428" y="80"/>
                    <a:pt x="339" y="0"/>
                    <a:pt x="259" y="0"/>
                  </a:cubicBezTo>
                  <a:close/>
                </a:path>
              </a:pathLst>
            </a:custGeom>
            <a:solidFill>
              <a:srgbClr val="3D3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a:off x="7475859" y="1876311"/>
              <a:ext cx="69995" cy="49265"/>
            </a:xfrm>
            <a:custGeom>
              <a:rect b="b" l="l" r="r" t="t"/>
              <a:pathLst>
                <a:path extrusionOk="0" h="568" w="807">
                  <a:moveTo>
                    <a:pt x="159" y="0"/>
                  </a:moveTo>
                  <a:cubicBezTo>
                    <a:pt x="139" y="0"/>
                    <a:pt x="120" y="0"/>
                    <a:pt x="110" y="20"/>
                  </a:cubicBezTo>
                  <a:cubicBezTo>
                    <a:pt x="0" y="269"/>
                    <a:pt x="269" y="567"/>
                    <a:pt x="517" y="567"/>
                  </a:cubicBezTo>
                  <a:cubicBezTo>
                    <a:pt x="607" y="567"/>
                    <a:pt x="687" y="537"/>
                    <a:pt x="747" y="458"/>
                  </a:cubicBezTo>
                  <a:cubicBezTo>
                    <a:pt x="806" y="388"/>
                    <a:pt x="776" y="289"/>
                    <a:pt x="687" y="259"/>
                  </a:cubicBezTo>
                  <a:cubicBezTo>
                    <a:pt x="627" y="239"/>
                    <a:pt x="577" y="229"/>
                    <a:pt x="517" y="229"/>
                  </a:cubicBezTo>
                  <a:cubicBezTo>
                    <a:pt x="478" y="229"/>
                    <a:pt x="438" y="229"/>
                    <a:pt x="408" y="209"/>
                  </a:cubicBezTo>
                  <a:cubicBezTo>
                    <a:pt x="309" y="170"/>
                    <a:pt x="269" y="80"/>
                    <a:pt x="199" y="10"/>
                  </a:cubicBezTo>
                  <a:cubicBezTo>
                    <a:pt x="190" y="0"/>
                    <a:pt x="170" y="0"/>
                    <a:pt x="159" y="0"/>
                  </a:cubicBezTo>
                  <a:close/>
                </a:path>
              </a:pathLst>
            </a:custGeom>
            <a:solidFill>
              <a:srgbClr val="2C2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9"/>
            <p:cNvSpPr/>
            <p:nvPr/>
          </p:nvSpPr>
          <p:spPr>
            <a:xfrm>
              <a:off x="7515496" y="1859919"/>
              <a:ext cx="57939" cy="30270"/>
            </a:xfrm>
            <a:custGeom>
              <a:rect b="b" l="l" r="r" t="t"/>
              <a:pathLst>
                <a:path extrusionOk="0" h="349" w="668">
                  <a:moveTo>
                    <a:pt x="160" y="1"/>
                  </a:moveTo>
                  <a:cubicBezTo>
                    <a:pt x="80" y="1"/>
                    <a:pt x="1" y="80"/>
                    <a:pt x="51" y="169"/>
                  </a:cubicBezTo>
                  <a:cubicBezTo>
                    <a:pt x="100" y="249"/>
                    <a:pt x="180" y="308"/>
                    <a:pt x="270" y="339"/>
                  </a:cubicBezTo>
                  <a:cubicBezTo>
                    <a:pt x="299" y="348"/>
                    <a:pt x="329" y="348"/>
                    <a:pt x="349" y="348"/>
                  </a:cubicBezTo>
                  <a:cubicBezTo>
                    <a:pt x="438" y="348"/>
                    <a:pt x="518" y="308"/>
                    <a:pt x="578" y="249"/>
                  </a:cubicBezTo>
                  <a:cubicBezTo>
                    <a:pt x="668" y="160"/>
                    <a:pt x="588" y="20"/>
                    <a:pt x="478" y="20"/>
                  </a:cubicBezTo>
                  <a:lnTo>
                    <a:pt x="438" y="20"/>
                  </a:lnTo>
                  <a:cubicBezTo>
                    <a:pt x="389" y="30"/>
                    <a:pt x="349" y="50"/>
                    <a:pt x="310" y="50"/>
                  </a:cubicBezTo>
                  <a:cubicBezTo>
                    <a:pt x="279" y="50"/>
                    <a:pt x="259" y="50"/>
                    <a:pt x="239" y="30"/>
                  </a:cubicBezTo>
                  <a:cubicBezTo>
                    <a:pt x="210" y="10"/>
                    <a:pt x="180" y="1"/>
                    <a:pt x="160" y="1"/>
                  </a:cubicBezTo>
                  <a:close/>
                </a:path>
              </a:pathLst>
            </a:custGeom>
            <a:solidFill>
              <a:srgbClr val="2C2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9"/>
            <p:cNvSpPr/>
            <p:nvPr/>
          </p:nvSpPr>
          <p:spPr>
            <a:xfrm>
              <a:off x="7889922" y="1666678"/>
              <a:ext cx="144239" cy="94107"/>
            </a:xfrm>
            <a:custGeom>
              <a:rect b="b" l="l" r="r" t="t"/>
              <a:pathLst>
                <a:path extrusionOk="0" h="1085" w="1663">
                  <a:moveTo>
                    <a:pt x="31" y="0"/>
                  </a:moveTo>
                  <a:cubicBezTo>
                    <a:pt x="11" y="0"/>
                    <a:pt x="1" y="10"/>
                    <a:pt x="1" y="30"/>
                  </a:cubicBezTo>
                  <a:cubicBezTo>
                    <a:pt x="11" y="567"/>
                    <a:pt x="757" y="1084"/>
                    <a:pt x="1324" y="1084"/>
                  </a:cubicBezTo>
                  <a:cubicBezTo>
                    <a:pt x="1424" y="1084"/>
                    <a:pt x="1513" y="1064"/>
                    <a:pt x="1603" y="1035"/>
                  </a:cubicBezTo>
                  <a:cubicBezTo>
                    <a:pt x="1652" y="1015"/>
                    <a:pt x="1662" y="935"/>
                    <a:pt x="1603" y="916"/>
                  </a:cubicBezTo>
                  <a:cubicBezTo>
                    <a:pt x="1304" y="846"/>
                    <a:pt x="1055" y="766"/>
                    <a:pt x="787" y="607"/>
                  </a:cubicBezTo>
                  <a:cubicBezTo>
                    <a:pt x="498" y="448"/>
                    <a:pt x="290" y="219"/>
                    <a:pt x="40" y="10"/>
                  </a:cubicBezTo>
                  <a:lnTo>
                    <a:pt x="31" y="0"/>
                  </a:lnTo>
                  <a:close/>
                </a:path>
              </a:pathLst>
            </a:custGeom>
            <a:solidFill>
              <a:srgbClr val="2C2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7960696" y="1692524"/>
              <a:ext cx="62188" cy="37209"/>
            </a:xfrm>
            <a:custGeom>
              <a:rect b="b" l="l" r="r" t="t"/>
              <a:pathLst>
                <a:path extrusionOk="0" h="429" w="717">
                  <a:moveTo>
                    <a:pt x="140" y="1"/>
                  </a:moveTo>
                  <a:cubicBezTo>
                    <a:pt x="70" y="1"/>
                    <a:pt x="0" y="90"/>
                    <a:pt x="70" y="170"/>
                  </a:cubicBezTo>
                  <a:cubicBezTo>
                    <a:pt x="190" y="289"/>
                    <a:pt x="349" y="388"/>
                    <a:pt x="518" y="419"/>
                  </a:cubicBezTo>
                  <a:cubicBezTo>
                    <a:pt x="528" y="419"/>
                    <a:pt x="537" y="428"/>
                    <a:pt x="548" y="428"/>
                  </a:cubicBezTo>
                  <a:cubicBezTo>
                    <a:pt x="677" y="428"/>
                    <a:pt x="717" y="220"/>
                    <a:pt x="577" y="200"/>
                  </a:cubicBezTo>
                  <a:cubicBezTo>
                    <a:pt x="438" y="180"/>
                    <a:pt x="309" y="120"/>
                    <a:pt x="210" y="30"/>
                  </a:cubicBezTo>
                  <a:cubicBezTo>
                    <a:pt x="190" y="10"/>
                    <a:pt x="170" y="1"/>
                    <a:pt x="140" y="1"/>
                  </a:cubicBezTo>
                  <a:close/>
                </a:path>
              </a:pathLst>
            </a:custGeom>
            <a:solidFill>
              <a:srgbClr val="2C27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7629376" y="2248135"/>
              <a:ext cx="139902" cy="25066"/>
            </a:xfrm>
            <a:custGeom>
              <a:rect b="b" l="l" r="r" t="t"/>
              <a:pathLst>
                <a:path extrusionOk="0" h="289" w="1613">
                  <a:moveTo>
                    <a:pt x="31" y="1"/>
                  </a:moveTo>
                  <a:cubicBezTo>
                    <a:pt x="11" y="1"/>
                    <a:pt x="1" y="21"/>
                    <a:pt x="21" y="40"/>
                  </a:cubicBezTo>
                  <a:cubicBezTo>
                    <a:pt x="369" y="249"/>
                    <a:pt x="767" y="289"/>
                    <a:pt x="1165" y="289"/>
                  </a:cubicBezTo>
                  <a:cubicBezTo>
                    <a:pt x="1304" y="289"/>
                    <a:pt x="1443" y="279"/>
                    <a:pt x="1583" y="279"/>
                  </a:cubicBezTo>
                  <a:cubicBezTo>
                    <a:pt x="1612" y="279"/>
                    <a:pt x="1612" y="229"/>
                    <a:pt x="1583" y="229"/>
                  </a:cubicBezTo>
                  <a:cubicBezTo>
                    <a:pt x="1055" y="209"/>
                    <a:pt x="538" y="149"/>
                    <a:pt x="31" y="1"/>
                  </a:cubicBezTo>
                  <a:close/>
                </a:path>
              </a:pathLst>
            </a:custGeom>
            <a:solidFill>
              <a:srgbClr val="B8A8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7615586" y="2257589"/>
              <a:ext cx="88122" cy="41546"/>
            </a:xfrm>
            <a:custGeom>
              <a:rect b="b" l="l" r="r" t="t"/>
              <a:pathLst>
                <a:path extrusionOk="0" h="479" w="1016">
                  <a:moveTo>
                    <a:pt x="20" y="1"/>
                  </a:moveTo>
                  <a:cubicBezTo>
                    <a:pt x="11" y="1"/>
                    <a:pt x="1" y="11"/>
                    <a:pt x="1" y="21"/>
                  </a:cubicBezTo>
                  <a:cubicBezTo>
                    <a:pt x="210" y="299"/>
                    <a:pt x="608" y="449"/>
                    <a:pt x="946" y="478"/>
                  </a:cubicBezTo>
                  <a:cubicBezTo>
                    <a:pt x="1006" y="478"/>
                    <a:pt x="1015" y="389"/>
                    <a:pt x="956" y="379"/>
                  </a:cubicBezTo>
                  <a:cubicBezTo>
                    <a:pt x="617" y="299"/>
                    <a:pt x="319" y="200"/>
                    <a:pt x="20" y="1"/>
                  </a:cubicBezTo>
                  <a:close/>
                </a:path>
              </a:pathLst>
            </a:custGeom>
            <a:solidFill>
              <a:srgbClr val="B8A8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8280826" y="2458635"/>
              <a:ext cx="36255" cy="29403"/>
            </a:xfrm>
            <a:custGeom>
              <a:rect b="b" l="l" r="r" t="t"/>
              <a:pathLst>
                <a:path extrusionOk="0" h="339" w="418">
                  <a:moveTo>
                    <a:pt x="199" y="1"/>
                  </a:moveTo>
                  <a:cubicBezTo>
                    <a:pt x="179" y="1"/>
                    <a:pt x="149" y="10"/>
                    <a:pt x="129" y="30"/>
                  </a:cubicBezTo>
                  <a:lnTo>
                    <a:pt x="119" y="30"/>
                  </a:lnTo>
                  <a:cubicBezTo>
                    <a:pt x="20" y="50"/>
                    <a:pt x="0" y="189"/>
                    <a:pt x="69" y="259"/>
                  </a:cubicBezTo>
                  <a:cubicBezTo>
                    <a:pt x="100" y="309"/>
                    <a:pt x="159" y="339"/>
                    <a:pt x="219" y="339"/>
                  </a:cubicBezTo>
                  <a:cubicBezTo>
                    <a:pt x="228" y="339"/>
                    <a:pt x="248" y="339"/>
                    <a:pt x="259" y="329"/>
                  </a:cubicBezTo>
                  <a:cubicBezTo>
                    <a:pt x="358" y="309"/>
                    <a:pt x="418" y="180"/>
                    <a:pt x="358" y="90"/>
                  </a:cubicBezTo>
                  <a:cubicBezTo>
                    <a:pt x="358" y="90"/>
                    <a:pt x="358" y="80"/>
                    <a:pt x="348" y="80"/>
                  </a:cubicBezTo>
                  <a:cubicBezTo>
                    <a:pt x="318" y="40"/>
                    <a:pt x="259" y="1"/>
                    <a:pt x="199"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9"/>
            <p:cNvSpPr/>
            <p:nvPr/>
          </p:nvSpPr>
          <p:spPr>
            <a:xfrm>
              <a:off x="8325667" y="2514665"/>
              <a:ext cx="24199" cy="21684"/>
            </a:xfrm>
            <a:custGeom>
              <a:rect b="b" l="l" r="r" t="t"/>
              <a:pathLst>
                <a:path extrusionOk="0" h="250" w="279">
                  <a:moveTo>
                    <a:pt x="140" y="1"/>
                  </a:moveTo>
                  <a:cubicBezTo>
                    <a:pt x="120" y="1"/>
                    <a:pt x="100" y="11"/>
                    <a:pt x="80" y="31"/>
                  </a:cubicBezTo>
                  <a:cubicBezTo>
                    <a:pt x="70" y="31"/>
                    <a:pt x="70" y="31"/>
                    <a:pt x="70" y="41"/>
                  </a:cubicBezTo>
                  <a:cubicBezTo>
                    <a:pt x="50" y="51"/>
                    <a:pt x="40" y="60"/>
                    <a:pt x="30" y="80"/>
                  </a:cubicBezTo>
                  <a:cubicBezTo>
                    <a:pt x="0" y="131"/>
                    <a:pt x="10" y="180"/>
                    <a:pt x="50" y="220"/>
                  </a:cubicBezTo>
                  <a:cubicBezTo>
                    <a:pt x="70" y="240"/>
                    <a:pt x="100" y="250"/>
                    <a:pt x="129" y="250"/>
                  </a:cubicBezTo>
                  <a:cubicBezTo>
                    <a:pt x="149" y="250"/>
                    <a:pt x="169" y="250"/>
                    <a:pt x="189" y="240"/>
                  </a:cubicBezTo>
                  <a:cubicBezTo>
                    <a:pt x="229" y="220"/>
                    <a:pt x="239" y="190"/>
                    <a:pt x="259" y="150"/>
                  </a:cubicBezTo>
                  <a:cubicBezTo>
                    <a:pt x="279" y="91"/>
                    <a:pt x="229" y="21"/>
                    <a:pt x="169" y="11"/>
                  </a:cubicBezTo>
                  <a:cubicBezTo>
                    <a:pt x="159" y="11"/>
                    <a:pt x="149" y="1"/>
                    <a:pt x="140"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9"/>
            <p:cNvSpPr/>
            <p:nvPr/>
          </p:nvSpPr>
          <p:spPr>
            <a:xfrm>
              <a:off x="8336856" y="2465574"/>
              <a:ext cx="25153" cy="26801"/>
            </a:xfrm>
            <a:custGeom>
              <a:rect b="b" l="l" r="r" t="t"/>
              <a:pathLst>
                <a:path extrusionOk="0" h="309" w="290">
                  <a:moveTo>
                    <a:pt x="120" y="0"/>
                  </a:moveTo>
                  <a:cubicBezTo>
                    <a:pt x="80" y="0"/>
                    <a:pt x="30" y="10"/>
                    <a:pt x="11" y="60"/>
                  </a:cubicBezTo>
                  <a:cubicBezTo>
                    <a:pt x="0" y="89"/>
                    <a:pt x="0" y="109"/>
                    <a:pt x="0" y="139"/>
                  </a:cubicBezTo>
                  <a:cubicBezTo>
                    <a:pt x="0" y="219"/>
                    <a:pt x="50" y="259"/>
                    <a:pt x="110" y="288"/>
                  </a:cubicBezTo>
                  <a:cubicBezTo>
                    <a:pt x="120" y="308"/>
                    <a:pt x="139" y="308"/>
                    <a:pt x="159" y="308"/>
                  </a:cubicBezTo>
                  <a:cubicBezTo>
                    <a:pt x="229" y="308"/>
                    <a:pt x="289" y="249"/>
                    <a:pt x="289" y="189"/>
                  </a:cubicBezTo>
                  <a:cubicBezTo>
                    <a:pt x="289" y="139"/>
                    <a:pt x="279" y="109"/>
                    <a:pt x="259" y="69"/>
                  </a:cubicBezTo>
                  <a:cubicBezTo>
                    <a:pt x="239" y="30"/>
                    <a:pt x="179" y="10"/>
                    <a:pt x="139"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8343708" y="3069494"/>
              <a:ext cx="49352" cy="27668"/>
            </a:xfrm>
            <a:custGeom>
              <a:rect b="b" l="l" r="r" t="t"/>
              <a:pathLst>
                <a:path extrusionOk="0" h="319" w="569">
                  <a:moveTo>
                    <a:pt x="150" y="0"/>
                  </a:moveTo>
                  <a:cubicBezTo>
                    <a:pt x="111" y="0"/>
                    <a:pt x="71" y="20"/>
                    <a:pt x="51" y="69"/>
                  </a:cubicBezTo>
                  <a:cubicBezTo>
                    <a:pt x="1" y="219"/>
                    <a:pt x="259" y="308"/>
                    <a:pt x="359" y="318"/>
                  </a:cubicBezTo>
                  <a:lnTo>
                    <a:pt x="389" y="318"/>
                  </a:lnTo>
                  <a:cubicBezTo>
                    <a:pt x="518" y="318"/>
                    <a:pt x="568" y="129"/>
                    <a:pt x="419" y="80"/>
                  </a:cubicBezTo>
                  <a:cubicBezTo>
                    <a:pt x="369" y="60"/>
                    <a:pt x="310" y="40"/>
                    <a:pt x="239" y="20"/>
                  </a:cubicBezTo>
                  <a:cubicBezTo>
                    <a:pt x="220" y="10"/>
                    <a:pt x="180" y="0"/>
                    <a:pt x="150"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8398956" y="3072010"/>
              <a:ext cx="20816" cy="13877"/>
            </a:xfrm>
            <a:custGeom>
              <a:rect b="b" l="l" r="r" t="t"/>
              <a:pathLst>
                <a:path extrusionOk="0" h="160" w="240">
                  <a:moveTo>
                    <a:pt x="50" y="1"/>
                  </a:moveTo>
                  <a:cubicBezTo>
                    <a:pt x="20" y="1"/>
                    <a:pt x="0" y="40"/>
                    <a:pt x="31" y="71"/>
                  </a:cubicBezTo>
                  <a:cubicBezTo>
                    <a:pt x="50" y="100"/>
                    <a:pt x="90" y="110"/>
                    <a:pt x="110" y="140"/>
                  </a:cubicBezTo>
                  <a:cubicBezTo>
                    <a:pt x="130" y="160"/>
                    <a:pt x="140" y="160"/>
                    <a:pt x="160" y="160"/>
                  </a:cubicBezTo>
                  <a:cubicBezTo>
                    <a:pt x="190" y="160"/>
                    <a:pt x="219" y="130"/>
                    <a:pt x="230" y="90"/>
                  </a:cubicBezTo>
                  <a:cubicBezTo>
                    <a:pt x="239" y="51"/>
                    <a:pt x="219" y="11"/>
                    <a:pt x="170" y="11"/>
                  </a:cubicBezTo>
                  <a:lnTo>
                    <a:pt x="70" y="11"/>
                  </a:lnTo>
                  <a:cubicBezTo>
                    <a:pt x="70" y="11"/>
                    <a:pt x="60" y="1"/>
                    <a:pt x="50"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8363569" y="3057352"/>
              <a:ext cx="12230" cy="10495"/>
            </a:xfrm>
            <a:custGeom>
              <a:rect b="b" l="l" r="r" t="t"/>
              <a:pathLst>
                <a:path extrusionOk="0" h="121" w="141">
                  <a:moveTo>
                    <a:pt x="70" y="1"/>
                  </a:moveTo>
                  <a:cubicBezTo>
                    <a:pt x="61" y="1"/>
                    <a:pt x="41" y="1"/>
                    <a:pt x="30" y="21"/>
                  </a:cubicBezTo>
                  <a:cubicBezTo>
                    <a:pt x="21" y="21"/>
                    <a:pt x="10" y="30"/>
                    <a:pt x="10" y="41"/>
                  </a:cubicBezTo>
                  <a:cubicBezTo>
                    <a:pt x="1" y="50"/>
                    <a:pt x="1" y="70"/>
                    <a:pt x="10" y="80"/>
                  </a:cubicBezTo>
                  <a:cubicBezTo>
                    <a:pt x="21" y="90"/>
                    <a:pt x="21" y="100"/>
                    <a:pt x="30" y="100"/>
                  </a:cubicBezTo>
                  <a:cubicBezTo>
                    <a:pt x="41" y="120"/>
                    <a:pt x="61" y="120"/>
                    <a:pt x="70" y="120"/>
                  </a:cubicBezTo>
                  <a:cubicBezTo>
                    <a:pt x="100" y="120"/>
                    <a:pt x="140" y="100"/>
                    <a:pt x="140" y="60"/>
                  </a:cubicBezTo>
                  <a:cubicBezTo>
                    <a:pt x="140" y="21"/>
                    <a:pt x="100" y="1"/>
                    <a:pt x="70" y="1"/>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8530964" y="3297255"/>
              <a:ext cx="30270" cy="39724"/>
            </a:xfrm>
            <a:custGeom>
              <a:rect b="b" l="l" r="r" t="t"/>
              <a:pathLst>
                <a:path extrusionOk="0" h="458" w="349">
                  <a:moveTo>
                    <a:pt x="40" y="0"/>
                  </a:moveTo>
                  <a:cubicBezTo>
                    <a:pt x="40" y="0"/>
                    <a:pt x="30" y="0"/>
                    <a:pt x="30" y="10"/>
                  </a:cubicBezTo>
                  <a:cubicBezTo>
                    <a:pt x="10" y="40"/>
                    <a:pt x="1" y="69"/>
                    <a:pt x="1" y="100"/>
                  </a:cubicBezTo>
                  <a:cubicBezTo>
                    <a:pt x="1" y="139"/>
                    <a:pt x="10" y="179"/>
                    <a:pt x="21" y="209"/>
                  </a:cubicBezTo>
                  <a:cubicBezTo>
                    <a:pt x="30" y="298"/>
                    <a:pt x="40" y="398"/>
                    <a:pt x="140" y="447"/>
                  </a:cubicBezTo>
                  <a:cubicBezTo>
                    <a:pt x="160" y="458"/>
                    <a:pt x="180" y="458"/>
                    <a:pt x="200" y="458"/>
                  </a:cubicBezTo>
                  <a:cubicBezTo>
                    <a:pt x="249" y="458"/>
                    <a:pt x="289" y="427"/>
                    <a:pt x="309" y="368"/>
                  </a:cubicBezTo>
                  <a:cubicBezTo>
                    <a:pt x="348" y="279"/>
                    <a:pt x="289" y="189"/>
                    <a:pt x="229" y="119"/>
                  </a:cubicBezTo>
                  <a:cubicBezTo>
                    <a:pt x="180" y="60"/>
                    <a:pt x="130" y="10"/>
                    <a:pt x="5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8561147" y="3345565"/>
              <a:ext cx="27668" cy="33653"/>
            </a:xfrm>
            <a:custGeom>
              <a:rect b="b" l="l" r="r" t="t"/>
              <a:pathLst>
                <a:path extrusionOk="0" h="388" w="319">
                  <a:moveTo>
                    <a:pt x="100" y="0"/>
                  </a:moveTo>
                  <a:cubicBezTo>
                    <a:pt x="80" y="0"/>
                    <a:pt x="51" y="10"/>
                    <a:pt x="40" y="30"/>
                  </a:cubicBezTo>
                  <a:cubicBezTo>
                    <a:pt x="0" y="89"/>
                    <a:pt x="40" y="189"/>
                    <a:pt x="40" y="259"/>
                  </a:cubicBezTo>
                  <a:cubicBezTo>
                    <a:pt x="51" y="328"/>
                    <a:pt x="100" y="388"/>
                    <a:pt x="170" y="388"/>
                  </a:cubicBezTo>
                  <a:cubicBezTo>
                    <a:pt x="179" y="388"/>
                    <a:pt x="190" y="388"/>
                    <a:pt x="210" y="378"/>
                  </a:cubicBezTo>
                  <a:cubicBezTo>
                    <a:pt x="289" y="358"/>
                    <a:pt x="319" y="268"/>
                    <a:pt x="279" y="189"/>
                  </a:cubicBezTo>
                  <a:cubicBezTo>
                    <a:pt x="259" y="139"/>
                    <a:pt x="230" y="49"/>
                    <a:pt x="170" y="20"/>
                  </a:cubicBezTo>
                  <a:cubicBezTo>
                    <a:pt x="150" y="10"/>
                    <a:pt x="130" y="0"/>
                    <a:pt x="10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8567218" y="3305841"/>
              <a:ext cx="14745" cy="21597"/>
            </a:xfrm>
            <a:custGeom>
              <a:rect b="b" l="l" r="r" t="t"/>
              <a:pathLst>
                <a:path extrusionOk="0" h="249" w="170">
                  <a:moveTo>
                    <a:pt x="40" y="1"/>
                  </a:moveTo>
                  <a:cubicBezTo>
                    <a:pt x="20" y="1"/>
                    <a:pt x="10" y="10"/>
                    <a:pt x="10" y="20"/>
                  </a:cubicBezTo>
                  <a:lnTo>
                    <a:pt x="10" y="160"/>
                  </a:lnTo>
                  <a:cubicBezTo>
                    <a:pt x="0" y="219"/>
                    <a:pt x="40" y="249"/>
                    <a:pt x="80" y="249"/>
                  </a:cubicBezTo>
                  <a:cubicBezTo>
                    <a:pt x="120" y="249"/>
                    <a:pt x="169" y="209"/>
                    <a:pt x="149" y="160"/>
                  </a:cubicBezTo>
                  <a:cubicBezTo>
                    <a:pt x="129" y="90"/>
                    <a:pt x="100" y="50"/>
                    <a:pt x="50" y="10"/>
                  </a:cubicBezTo>
                  <a:cubicBezTo>
                    <a:pt x="50" y="1"/>
                    <a:pt x="40" y="1"/>
                    <a:pt x="4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7624259" y="3650951"/>
              <a:ext cx="21684" cy="29403"/>
            </a:xfrm>
            <a:custGeom>
              <a:rect b="b" l="l" r="r" t="t"/>
              <a:pathLst>
                <a:path extrusionOk="0" h="339" w="250">
                  <a:moveTo>
                    <a:pt x="110" y="0"/>
                  </a:moveTo>
                  <a:cubicBezTo>
                    <a:pt x="100" y="0"/>
                    <a:pt x="90" y="0"/>
                    <a:pt x="90" y="10"/>
                  </a:cubicBezTo>
                  <a:cubicBezTo>
                    <a:pt x="40" y="89"/>
                    <a:pt x="0" y="159"/>
                    <a:pt x="20" y="268"/>
                  </a:cubicBezTo>
                  <a:cubicBezTo>
                    <a:pt x="30" y="319"/>
                    <a:pt x="80" y="338"/>
                    <a:pt x="119" y="338"/>
                  </a:cubicBezTo>
                  <a:cubicBezTo>
                    <a:pt x="179" y="338"/>
                    <a:pt x="249" y="288"/>
                    <a:pt x="229" y="209"/>
                  </a:cubicBezTo>
                  <a:cubicBezTo>
                    <a:pt x="209" y="140"/>
                    <a:pt x="139" y="89"/>
                    <a:pt x="130" y="20"/>
                  </a:cubicBezTo>
                  <a:cubicBezTo>
                    <a:pt x="130" y="10"/>
                    <a:pt x="119" y="0"/>
                    <a:pt x="110"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7653575" y="3677665"/>
              <a:ext cx="27668" cy="25934"/>
            </a:xfrm>
            <a:custGeom>
              <a:rect b="b" l="l" r="r" t="t"/>
              <a:pathLst>
                <a:path extrusionOk="0" h="299" w="319">
                  <a:moveTo>
                    <a:pt x="140" y="0"/>
                  </a:moveTo>
                  <a:cubicBezTo>
                    <a:pt x="110" y="0"/>
                    <a:pt x="90" y="0"/>
                    <a:pt x="60" y="20"/>
                  </a:cubicBezTo>
                  <a:lnTo>
                    <a:pt x="40" y="40"/>
                  </a:lnTo>
                  <a:cubicBezTo>
                    <a:pt x="11" y="70"/>
                    <a:pt x="0" y="130"/>
                    <a:pt x="11" y="170"/>
                  </a:cubicBezTo>
                  <a:cubicBezTo>
                    <a:pt x="11" y="179"/>
                    <a:pt x="20" y="190"/>
                    <a:pt x="20" y="210"/>
                  </a:cubicBezTo>
                  <a:cubicBezTo>
                    <a:pt x="50" y="269"/>
                    <a:pt x="100" y="299"/>
                    <a:pt x="150" y="299"/>
                  </a:cubicBezTo>
                  <a:cubicBezTo>
                    <a:pt x="239" y="299"/>
                    <a:pt x="319" y="219"/>
                    <a:pt x="269" y="100"/>
                  </a:cubicBezTo>
                  <a:cubicBezTo>
                    <a:pt x="259" y="90"/>
                    <a:pt x="259" y="80"/>
                    <a:pt x="249" y="60"/>
                  </a:cubicBezTo>
                  <a:cubicBezTo>
                    <a:pt x="229" y="30"/>
                    <a:pt x="179" y="0"/>
                    <a:pt x="140"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9"/>
            <p:cNvSpPr/>
            <p:nvPr/>
          </p:nvSpPr>
          <p:spPr>
            <a:xfrm>
              <a:off x="7631978" y="3613829"/>
              <a:ext cx="29490" cy="29403"/>
            </a:xfrm>
            <a:custGeom>
              <a:rect b="b" l="l" r="r" t="t"/>
              <a:pathLst>
                <a:path extrusionOk="0" h="339" w="340">
                  <a:moveTo>
                    <a:pt x="140" y="0"/>
                  </a:moveTo>
                  <a:cubicBezTo>
                    <a:pt x="110" y="0"/>
                    <a:pt x="90" y="11"/>
                    <a:pt x="81" y="30"/>
                  </a:cubicBezTo>
                  <a:cubicBezTo>
                    <a:pt x="30" y="110"/>
                    <a:pt x="1" y="190"/>
                    <a:pt x="61" y="279"/>
                  </a:cubicBezTo>
                  <a:cubicBezTo>
                    <a:pt x="90" y="318"/>
                    <a:pt x="130" y="338"/>
                    <a:pt x="170" y="338"/>
                  </a:cubicBezTo>
                  <a:cubicBezTo>
                    <a:pt x="220" y="338"/>
                    <a:pt x="269" y="299"/>
                    <a:pt x="299" y="239"/>
                  </a:cubicBezTo>
                  <a:cubicBezTo>
                    <a:pt x="339" y="139"/>
                    <a:pt x="260" y="40"/>
                    <a:pt x="170" y="11"/>
                  </a:cubicBezTo>
                  <a:cubicBezTo>
                    <a:pt x="160" y="0"/>
                    <a:pt x="150" y="0"/>
                    <a:pt x="140" y="0"/>
                  </a:cubicBezTo>
                  <a:close/>
                </a:path>
              </a:pathLst>
            </a:custGeom>
            <a:solidFill>
              <a:srgbClr val="C5B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9"/>
            <p:cNvSpPr/>
            <p:nvPr/>
          </p:nvSpPr>
          <p:spPr>
            <a:xfrm>
              <a:off x="7660427" y="4448893"/>
              <a:ext cx="35561" cy="93326"/>
            </a:xfrm>
            <a:custGeom>
              <a:rect b="b" l="l" r="r" t="t"/>
              <a:pathLst>
                <a:path extrusionOk="0" h="1076" w="410">
                  <a:moveTo>
                    <a:pt x="80" y="1"/>
                  </a:moveTo>
                  <a:cubicBezTo>
                    <a:pt x="71" y="1"/>
                    <a:pt x="61" y="1"/>
                    <a:pt x="61" y="11"/>
                  </a:cubicBezTo>
                  <a:cubicBezTo>
                    <a:pt x="1" y="190"/>
                    <a:pt x="21" y="389"/>
                    <a:pt x="31" y="578"/>
                  </a:cubicBezTo>
                  <a:cubicBezTo>
                    <a:pt x="51" y="747"/>
                    <a:pt x="71" y="966"/>
                    <a:pt x="240" y="1065"/>
                  </a:cubicBezTo>
                  <a:cubicBezTo>
                    <a:pt x="250" y="1065"/>
                    <a:pt x="259" y="1075"/>
                    <a:pt x="279" y="1075"/>
                  </a:cubicBezTo>
                  <a:cubicBezTo>
                    <a:pt x="310" y="1075"/>
                    <a:pt x="339" y="1046"/>
                    <a:pt x="349" y="1015"/>
                  </a:cubicBezTo>
                  <a:cubicBezTo>
                    <a:pt x="409" y="856"/>
                    <a:pt x="310" y="697"/>
                    <a:pt x="250" y="548"/>
                  </a:cubicBezTo>
                  <a:cubicBezTo>
                    <a:pt x="190" y="369"/>
                    <a:pt x="170" y="190"/>
                    <a:pt x="100" y="11"/>
                  </a:cubicBezTo>
                  <a:cubicBezTo>
                    <a:pt x="100" y="1"/>
                    <a:pt x="91" y="1"/>
                    <a:pt x="80" y="1"/>
                  </a:cubicBezTo>
                  <a:close/>
                </a:path>
              </a:pathLst>
            </a:custGeom>
            <a:solidFill>
              <a:srgbClr val="3149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7681156" y="4430852"/>
              <a:ext cx="32872" cy="58719"/>
            </a:xfrm>
            <a:custGeom>
              <a:rect b="b" l="l" r="r" t="t"/>
              <a:pathLst>
                <a:path extrusionOk="0" h="677" w="379">
                  <a:moveTo>
                    <a:pt x="40" y="0"/>
                  </a:moveTo>
                  <a:cubicBezTo>
                    <a:pt x="11" y="0"/>
                    <a:pt x="1" y="30"/>
                    <a:pt x="20" y="60"/>
                  </a:cubicBezTo>
                  <a:cubicBezTo>
                    <a:pt x="80" y="129"/>
                    <a:pt x="60" y="189"/>
                    <a:pt x="90" y="279"/>
                  </a:cubicBezTo>
                  <a:cubicBezTo>
                    <a:pt x="110" y="368"/>
                    <a:pt x="110" y="458"/>
                    <a:pt x="100" y="557"/>
                  </a:cubicBezTo>
                  <a:cubicBezTo>
                    <a:pt x="90" y="637"/>
                    <a:pt x="150" y="677"/>
                    <a:pt x="219" y="677"/>
                  </a:cubicBezTo>
                  <a:cubicBezTo>
                    <a:pt x="299" y="677"/>
                    <a:pt x="379" y="627"/>
                    <a:pt x="359" y="518"/>
                  </a:cubicBezTo>
                  <a:cubicBezTo>
                    <a:pt x="349" y="418"/>
                    <a:pt x="309" y="328"/>
                    <a:pt x="270" y="239"/>
                  </a:cubicBezTo>
                  <a:cubicBezTo>
                    <a:pt x="230" y="140"/>
                    <a:pt x="140" y="80"/>
                    <a:pt x="60" y="10"/>
                  </a:cubicBezTo>
                  <a:cubicBezTo>
                    <a:pt x="51" y="10"/>
                    <a:pt x="40" y="0"/>
                    <a:pt x="40" y="0"/>
                  </a:cubicBezTo>
                  <a:close/>
                </a:path>
              </a:pathLst>
            </a:custGeom>
            <a:solidFill>
              <a:srgbClr val="3149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8282474" y="4480897"/>
              <a:ext cx="141637" cy="90637"/>
            </a:xfrm>
            <a:custGeom>
              <a:rect b="b" l="l" r="r" t="t"/>
              <a:pathLst>
                <a:path extrusionOk="0" h="1045" w="1633">
                  <a:moveTo>
                    <a:pt x="170" y="0"/>
                  </a:moveTo>
                  <a:cubicBezTo>
                    <a:pt x="81" y="0"/>
                    <a:pt x="1" y="120"/>
                    <a:pt x="81" y="209"/>
                  </a:cubicBezTo>
                  <a:cubicBezTo>
                    <a:pt x="399" y="587"/>
                    <a:pt x="876" y="925"/>
                    <a:pt x="1354" y="1044"/>
                  </a:cubicBezTo>
                  <a:lnTo>
                    <a:pt x="1403" y="1044"/>
                  </a:lnTo>
                  <a:cubicBezTo>
                    <a:pt x="1573" y="1044"/>
                    <a:pt x="1632" y="786"/>
                    <a:pt x="1443" y="726"/>
                  </a:cubicBezTo>
                  <a:cubicBezTo>
                    <a:pt x="1016" y="587"/>
                    <a:pt x="598" y="318"/>
                    <a:pt x="260" y="40"/>
                  </a:cubicBezTo>
                  <a:cubicBezTo>
                    <a:pt x="229" y="10"/>
                    <a:pt x="200" y="0"/>
                    <a:pt x="170" y="0"/>
                  </a:cubicBezTo>
                  <a:close/>
                </a:path>
              </a:pathLst>
            </a:custGeom>
            <a:solidFill>
              <a:srgbClr val="3149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8293663" y="4436837"/>
              <a:ext cx="82137" cy="60454"/>
            </a:xfrm>
            <a:custGeom>
              <a:rect b="b" l="l" r="r" t="t"/>
              <a:pathLst>
                <a:path extrusionOk="0" h="697" w="947">
                  <a:moveTo>
                    <a:pt x="41" y="0"/>
                  </a:moveTo>
                  <a:cubicBezTo>
                    <a:pt x="21" y="0"/>
                    <a:pt x="1" y="31"/>
                    <a:pt x="21" y="51"/>
                  </a:cubicBezTo>
                  <a:cubicBezTo>
                    <a:pt x="259" y="259"/>
                    <a:pt x="518" y="458"/>
                    <a:pt x="757" y="677"/>
                  </a:cubicBezTo>
                  <a:cubicBezTo>
                    <a:pt x="777" y="697"/>
                    <a:pt x="797" y="697"/>
                    <a:pt x="816" y="697"/>
                  </a:cubicBezTo>
                  <a:cubicBezTo>
                    <a:pt x="887" y="697"/>
                    <a:pt x="946" y="588"/>
                    <a:pt x="856" y="538"/>
                  </a:cubicBezTo>
                  <a:cubicBezTo>
                    <a:pt x="578" y="378"/>
                    <a:pt x="319" y="180"/>
                    <a:pt x="51" y="11"/>
                  </a:cubicBezTo>
                  <a:cubicBezTo>
                    <a:pt x="51" y="0"/>
                    <a:pt x="41" y="0"/>
                    <a:pt x="41" y="0"/>
                  </a:cubicBezTo>
                  <a:close/>
                </a:path>
              </a:pathLst>
            </a:custGeom>
            <a:solidFill>
              <a:srgbClr val="3149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8281607" y="4391129"/>
              <a:ext cx="30357" cy="26801"/>
            </a:xfrm>
            <a:custGeom>
              <a:rect b="b" l="l" r="r" t="t"/>
              <a:pathLst>
                <a:path extrusionOk="0" h="309" w="350">
                  <a:moveTo>
                    <a:pt x="51" y="1"/>
                  </a:moveTo>
                  <a:cubicBezTo>
                    <a:pt x="20" y="1"/>
                    <a:pt x="1" y="30"/>
                    <a:pt x="20" y="50"/>
                  </a:cubicBezTo>
                  <a:cubicBezTo>
                    <a:pt x="71" y="130"/>
                    <a:pt x="120" y="200"/>
                    <a:pt x="180" y="269"/>
                  </a:cubicBezTo>
                  <a:cubicBezTo>
                    <a:pt x="200" y="299"/>
                    <a:pt x="219" y="309"/>
                    <a:pt x="239" y="309"/>
                  </a:cubicBezTo>
                  <a:cubicBezTo>
                    <a:pt x="299" y="309"/>
                    <a:pt x="349" y="220"/>
                    <a:pt x="279" y="169"/>
                  </a:cubicBezTo>
                  <a:cubicBezTo>
                    <a:pt x="210" y="120"/>
                    <a:pt x="130" y="60"/>
                    <a:pt x="60" y="10"/>
                  </a:cubicBezTo>
                  <a:cubicBezTo>
                    <a:pt x="60" y="1"/>
                    <a:pt x="51" y="1"/>
                    <a:pt x="51" y="1"/>
                  </a:cubicBezTo>
                  <a:close/>
                </a:path>
              </a:pathLst>
            </a:custGeom>
            <a:solidFill>
              <a:srgbClr val="3149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4" name="Google Shape;2054;p19"/>
          <p:cNvSpPr/>
          <p:nvPr/>
        </p:nvSpPr>
        <p:spPr>
          <a:xfrm>
            <a:off x="576125" y="317425"/>
            <a:ext cx="892512" cy="686556"/>
          </a:xfrm>
          <a:prstGeom prst="cloud">
            <a:avLst/>
          </a:pr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rot="10604722">
            <a:off x="1479641" y="821826"/>
            <a:ext cx="523132" cy="402412"/>
          </a:xfrm>
          <a:prstGeom prst="cloud">
            <a:avLst/>
          </a:pr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flipH="1" rot="-10604458">
            <a:off x="8223521" y="815013"/>
            <a:ext cx="277361" cy="213319"/>
          </a:xfrm>
          <a:prstGeom prst="cloud">
            <a:avLst/>
          </a:prstGeom>
          <a:solidFill>
            <a:srgbClr val="9796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1083650" y="1036061"/>
            <a:ext cx="343214" cy="296805"/>
          </a:xfrm>
          <a:custGeom>
            <a:rect b="b" l="l" r="r" t="t"/>
            <a:pathLst>
              <a:path extrusionOk="0" h="22096" w="25551">
                <a:moveTo>
                  <a:pt x="6931" y="5034"/>
                </a:moveTo>
                <a:cubicBezTo>
                  <a:pt x="3223" y="5034"/>
                  <a:pt x="473" y="12005"/>
                  <a:pt x="2381" y="15184"/>
                </a:cubicBezTo>
                <a:cubicBezTo>
                  <a:pt x="5683" y="20687"/>
                  <a:pt x="18329" y="21037"/>
                  <a:pt x="21631" y="15534"/>
                </a:cubicBezTo>
                <a:cubicBezTo>
                  <a:pt x="25080" y="9786"/>
                  <a:pt x="7479" y="-961"/>
                  <a:pt x="4481" y="5034"/>
                </a:cubicBezTo>
                <a:cubicBezTo>
                  <a:pt x="1963" y="10071"/>
                  <a:pt x="3294" y="18966"/>
                  <a:pt x="8331" y="21484"/>
                </a:cubicBezTo>
                <a:cubicBezTo>
                  <a:pt x="12158" y="23397"/>
                  <a:pt x="18143" y="19794"/>
                  <a:pt x="19881" y="15884"/>
                </a:cubicBezTo>
                <a:cubicBezTo>
                  <a:pt x="22100" y="10890"/>
                  <a:pt x="20690" y="-938"/>
                  <a:pt x="15331" y="134"/>
                </a:cubicBezTo>
                <a:cubicBezTo>
                  <a:pt x="8485" y="1503"/>
                  <a:pt x="13894" y="25721"/>
                  <a:pt x="18831" y="20784"/>
                </a:cubicBezTo>
                <a:cubicBezTo>
                  <a:pt x="24294" y="15321"/>
                  <a:pt x="5266" y="254"/>
                  <a:pt x="631" y="6434"/>
                </a:cubicBezTo>
                <a:cubicBezTo>
                  <a:pt x="-4409" y="13155"/>
                  <a:pt x="24293" y="18950"/>
                  <a:pt x="25481" y="10634"/>
                </a:cubicBezTo>
                <a:cubicBezTo>
                  <a:pt x="26609" y="2740"/>
                  <a:pt x="-1022" y="12196"/>
                  <a:pt x="3081" y="19034"/>
                </a:cubicBezTo>
                <a:cubicBezTo>
                  <a:pt x="3518" y="19762"/>
                  <a:pt x="4868" y="18865"/>
                  <a:pt x="5531" y="18334"/>
                </a:cubicBezTo>
                <a:cubicBezTo>
                  <a:pt x="8390" y="16047"/>
                  <a:pt x="11131" y="12546"/>
                  <a:pt x="11131" y="8884"/>
                </a:cubicBezTo>
              </a:path>
            </a:pathLst>
          </a:custGeom>
          <a:noFill/>
          <a:ln cap="flat" cmpd="sng" w="19050">
            <a:solidFill>
              <a:srgbClr val="979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9"/>
          <p:cNvSpPr/>
          <p:nvPr/>
        </p:nvSpPr>
        <p:spPr>
          <a:xfrm>
            <a:off x="3980275" y="4187186"/>
            <a:ext cx="343214" cy="296805"/>
          </a:xfrm>
          <a:custGeom>
            <a:rect b="b" l="l" r="r" t="t"/>
            <a:pathLst>
              <a:path extrusionOk="0" h="22096" w="25551">
                <a:moveTo>
                  <a:pt x="6931" y="5034"/>
                </a:moveTo>
                <a:cubicBezTo>
                  <a:pt x="3223" y="5034"/>
                  <a:pt x="473" y="12005"/>
                  <a:pt x="2381" y="15184"/>
                </a:cubicBezTo>
                <a:cubicBezTo>
                  <a:pt x="5683" y="20687"/>
                  <a:pt x="18329" y="21037"/>
                  <a:pt x="21631" y="15534"/>
                </a:cubicBezTo>
                <a:cubicBezTo>
                  <a:pt x="25080" y="9786"/>
                  <a:pt x="7479" y="-961"/>
                  <a:pt x="4481" y="5034"/>
                </a:cubicBezTo>
                <a:cubicBezTo>
                  <a:pt x="1963" y="10071"/>
                  <a:pt x="3294" y="18966"/>
                  <a:pt x="8331" y="21484"/>
                </a:cubicBezTo>
                <a:cubicBezTo>
                  <a:pt x="12158" y="23397"/>
                  <a:pt x="18143" y="19794"/>
                  <a:pt x="19881" y="15884"/>
                </a:cubicBezTo>
                <a:cubicBezTo>
                  <a:pt x="22100" y="10890"/>
                  <a:pt x="20690" y="-938"/>
                  <a:pt x="15331" y="134"/>
                </a:cubicBezTo>
                <a:cubicBezTo>
                  <a:pt x="8485" y="1503"/>
                  <a:pt x="13894" y="25721"/>
                  <a:pt x="18831" y="20784"/>
                </a:cubicBezTo>
                <a:cubicBezTo>
                  <a:pt x="24294" y="15321"/>
                  <a:pt x="5266" y="254"/>
                  <a:pt x="631" y="6434"/>
                </a:cubicBezTo>
                <a:cubicBezTo>
                  <a:pt x="-4409" y="13155"/>
                  <a:pt x="24293" y="18950"/>
                  <a:pt x="25481" y="10634"/>
                </a:cubicBezTo>
                <a:cubicBezTo>
                  <a:pt x="26609" y="2740"/>
                  <a:pt x="-1022" y="12196"/>
                  <a:pt x="3081" y="19034"/>
                </a:cubicBezTo>
                <a:cubicBezTo>
                  <a:pt x="3518" y="19762"/>
                  <a:pt x="4868" y="18865"/>
                  <a:pt x="5531" y="18334"/>
                </a:cubicBezTo>
                <a:cubicBezTo>
                  <a:pt x="8390" y="16047"/>
                  <a:pt x="11131" y="12546"/>
                  <a:pt x="11131" y="8884"/>
                </a:cubicBezTo>
              </a:path>
            </a:pathLst>
          </a:custGeom>
          <a:noFill/>
          <a:ln cap="flat" cmpd="sng" w="19050">
            <a:solidFill>
              <a:srgbClr val="979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9"/>
          <p:cNvSpPr/>
          <p:nvPr/>
        </p:nvSpPr>
        <p:spPr>
          <a:xfrm>
            <a:off x="7713550" y="1003986"/>
            <a:ext cx="343214" cy="296805"/>
          </a:xfrm>
          <a:custGeom>
            <a:rect b="b" l="l" r="r" t="t"/>
            <a:pathLst>
              <a:path extrusionOk="0" h="22096" w="25551">
                <a:moveTo>
                  <a:pt x="6931" y="5034"/>
                </a:moveTo>
                <a:cubicBezTo>
                  <a:pt x="3223" y="5034"/>
                  <a:pt x="473" y="12005"/>
                  <a:pt x="2381" y="15184"/>
                </a:cubicBezTo>
                <a:cubicBezTo>
                  <a:pt x="5683" y="20687"/>
                  <a:pt x="18329" y="21037"/>
                  <a:pt x="21631" y="15534"/>
                </a:cubicBezTo>
                <a:cubicBezTo>
                  <a:pt x="25080" y="9786"/>
                  <a:pt x="7479" y="-961"/>
                  <a:pt x="4481" y="5034"/>
                </a:cubicBezTo>
                <a:cubicBezTo>
                  <a:pt x="1963" y="10071"/>
                  <a:pt x="3294" y="18966"/>
                  <a:pt x="8331" y="21484"/>
                </a:cubicBezTo>
                <a:cubicBezTo>
                  <a:pt x="12158" y="23397"/>
                  <a:pt x="18143" y="19794"/>
                  <a:pt x="19881" y="15884"/>
                </a:cubicBezTo>
                <a:cubicBezTo>
                  <a:pt x="22100" y="10890"/>
                  <a:pt x="20690" y="-938"/>
                  <a:pt x="15331" y="134"/>
                </a:cubicBezTo>
                <a:cubicBezTo>
                  <a:pt x="8485" y="1503"/>
                  <a:pt x="13894" y="25721"/>
                  <a:pt x="18831" y="20784"/>
                </a:cubicBezTo>
                <a:cubicBezTo>
                  <a:pt x="24294" y="15321"/>
                  <a:pt x="5266" y="254"/>
                  <a:pt x="631" y="6434"/>
                </a:cubicBezTo>
                <a:cubicBezTo>
                  <a:pt x="-4409" y="13155"/>
                  <a:pt x="24293" y="18950"/>
                  <a:pt x="25481" y="10634"/>
                </a:cubicBezTo>
                <a:cubicBezTo>
                  <a:pt x="26609" y="2740"/>
                  <a:pt x="-1022" y="12196"/>
                  <a:pt x="3081" y="19034"/>
                </a:cubicBezTo>
                <a:cubicBezTo>
                  <a:pt x="3518" y="19762"/>
                  <a:pt x="4868" y="18865"/>
                  <a:pt x="5531" y="18334"/>
                </a:cubicBezTo>
                <a:cubicBezTo>
                  <a:pt x="8390" y="16047"/>
                  <a:pt x="11131" y="12546"/>
                  <a:pt x="11131" y="8884"/>
                </a:cubicBezTo>
              </a:path>
            </a:pathLst>
          </a:custGeom>
          <a:noFill/>
          <a:ln cap="flat" cmpd="sng" w="19050">
            <a:solidFill>
              <a:srgbClr val="979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9"/>
          <p:cNvSpPr/>
          <p:nvPr/>
        </p:nvSpPr>
        <p:spPr>
          <a:xfrm>
            <a:off x="7153550" y="2323674"/>
            <a:ext cx="343214" cy="296805"/>
          </a:xfrm>
          <a:custGeom>
            <a:rect b="b" l="l" r="r" t="t"/>
            <a:pathLst>
              <a:path extrusionOk="0" h="22096" w="25551">
                <a:moveTo>
                  <a:pt x="6931" y="5034"/>
                </a:moveTo>
                <a:cubicBezTo>
                  <a:pt x="3223" y="5034"/>
                  <a:pt x="473" y="12005"/>
                  <a:pt x="2381" y="15184"/>
                </a:cubicBezTo>
                <a:cubicBezTo>
                  <a:pt x="5683" y="20687"/>
                  <a:pt x="18329" y="21037"/>
                  <a:pt x="21631" y="15534"/>
                </a:cubicBezTo>
                <a:cubicBezTo>
                  <a:pt x="25080" y="9786"/>
                  <a:pt x="7479" y="-961"/>
                  <a:pt x="4481" y="5034"/>
                </a:cubicBezTo>
                <a:cubicBezTo>
                  <a:pt x="1963" y="10071"/>
                  <a:pt x="3294" y="18966"/>
                  <a:pt x="8331" y="21484"/>
                </a:cubicBezTo>
                <a:cubicBezTo>
                  <a:pt x="12158" y="23397"/>
                  <a:pt x="18143" y="19794"/>
                  <a:pt x="19881" y="15884"/>
                </a:cubicBezTo>
                <a:cubicBezTo>
                  <a:pt x="22100" y="10890"/>
                  <a:pt x="20690" y="-938"/>
                  <a:pt x="15331" y="134"/>
                </a:cubicBezTo>
                <a:cubicBezTo>
                  <a:pt x="8485" y="1503"/>
                  <a:pt x="13894" y="25721"/>
                  <a:pt x="18831" y="20784"/>
                </a:cubicBezTo>
                <a:cubicBezTo>
                  <a:pt x="24294" y="15321"/>
                  <a:pt x="5266" y="254"/>
                  <a:pt x="631" y="6434"/>
                </a:cubicBezTo>
                <a:cubicBezTo>
                  <a:pt x="-4409" y="13155"/>
                  <a:pt x="24293" y="18950"/>
                  <a:pt x="25481" y="10634"/>
                </a:cubicBezTo>
                <a:cubicBezTo>
                  <a:pt x="26609" y="2740"/>
                  <a:pt x="-1022" y="12196"/>
                  <a:pt x="3081" y="19034"/>
                </a:cubicBezTo>
                <a:cubicBezTo>
                  <a:pt x="3518" y="19762"/>
                  <a:pt x="4868" y="18865"/>
                  <a:pt x="5531" y="18334"/>
                </a:cubicBezTo>
                <a:cubicBezTo>
                  <a:pt x="8390" y="16047"/>
                  <a:pt x="11131" y="12546"/>
                  <a:pt x="11131" y="8884"/>
                </a:cubicBezTo>
              </a:path>
            </a:pathLst>
          </a:custGeom>
          <a:noFill/>
          <a:ln cap="flat" cmpd="sng" w="19050">
            <a:solidFill>
              <a:srgbClr val="979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9"/>
          <p:cNvSpPr/>
          <p:nvPr/>
        </p:nvSpPr>
        <p:spPr>
          <a:xfrm>
            <a:off x="8424000" y="1634151"/>
            <a:ext cx="264517" cy="228749"/>
          </a:xfrm>
          <a:custGeom>
            <a:rect b="b" l="l" r="r" t="t"/>
            <a:pathLst>
              <a:path extrusionOk="0" h="22096" w="25551">
                <a:moveTo>
                  <a:pt x="6931" y="5034"/>
                </a:moveTo>
                <a:cubicBezTo>
                  <a:pt x="3223" y="5034"/>
                  <a:pt x="473" y="12005"/>
                  <a:pt x="2381" y="15184"/>
                </a:cubicBezTo>
                <a:cubicBezTo>
                  <a:pt x="5683" y="20687"/>
                  <a:pt x="18329" y="21037"/>
                  <a:pt x="21631" y="15534"/>
                </a:cubicBezTo>
                <a:cubicBezTo>
                  <a:pt x="25080" y="9786"/>
                  <a:pt x="7479" y="-961"/>
                  <a:pt x="4481" y="5034"/>
                </a:cubicBezTo>
                <a:cubicBezTo>
                  <a:pt x="1963" y="10071"/>
                  <a:pt x="3294" y="18966"/>
                  <a:pt x="8331" y="21484"/>
                </a:cubicBezTo>
                <a:cubicBezTo>
                  <a:pt x="12158" y="23397"/>
                  <a:pt x="18143" y="19794"/>
                  <a:pt x="19881" y="15884"/>
                </a:cubicBezTo>
                <a:cubicBezTo>
                  <a:pt x="22100" y="10890"/>
                  <a:pt x="20690" y="-938"/>
                  <a:pt x="15331" y="134"/>
                </a:cubicBezTo>
                <a:cubicBezTo>
                  <a:pt x="8485" y="1503"/>
                  <a:pt x="13894" y="25721"/>
                  <a:pt x="18831" y="20784"/>
                </a:cubicBezTo>
                <a:cubicBezTo>
                  <a:pt x="24294" y="15321"/>
                  <a:pt x="5266" y="254"/>
                  <a:pt x="631" y="6434"/>
                </a:cubicBezTo>
                <a:cubicBezTo>
                  <a:pt x="-4409" y="13155"/>
                  <a:pt x="24293" y="18950"/>
                  <a:pt x="25481" y="10634"/>
                </a:cubicBezTo>
                <a:cubicBezTo>
                  <a:pt x="26609" y="2740"/>
                  <a:pt x="-1022" y="12196"/>
                  <a:pt x="3081" y="19034"/>
                </a:cubicBezTo>
                <a:cubicBezTo>
                  <a:pt x="3518" y="19762"/>
                  <a:pt x="4868" y="18865"/>
                  <a:pt x="5531" y="18334"/>
                </a:cubicBezTo>
                <a:cubicBezTo>
                  <a:pt x="8390" y="16047"/>
                  <a:pt x="11131" y="12546"/>
                  <a:pt x="11131" y="8884"/>
                </a:cubicBezTo>
              </a:path>
            </a:pathLst>
          </a:custGeom>
          <a:noFill/>
          <a:ln cap="flat" cmpd="sng" w="19050">
            <a:solidFill>
              <a:srgbClr val="979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grpSp>
        <p:nvGrpSpPr>
          <p:cNvPr id="2066" name="Google Shape;2066;p20"/>
          <p:cNvGrpSpPr/>
          <p:nvPr/>
        </p:nvGrpSpPr>
        <p:grpSpPr>
          <a:xfrm>
            <a:off x="5006160" y="1830052"/>
            <a:ext cx="3758508" cy="2579754"/>
            <a:chOff x="4160725" y="975325"/>
            <a:chExt cx="5052437" cy="3467878"/>
          </a:xfrm>
        </p:grpSpPr>
        <p:sp>
          <p:nvSpPr>
            <p:cNvPr id="2067" name="Google Shape;2067;p20"/>
            <p:cNvSpPr/>
            <p:nvPr/>
          </p:nvSpPr>
          <p:spPr>
            <a:xfrm>
              <a:off x="5550039" y="2805663"/>
              <a:ext cx="452365" cy="386651"/>
            </a:xfrm>
            <a:custGeom>
              <a:rect b="b" l="l" r="r" t="t"/>
              <a:pathLst>
                <a:path extrusionOk="0" h="6115" w="7154">
                  <a:moveTo>
                    <a:pt x="4158" y="0"/>
                  </a:moveTo>
                  <a:cubicBezTo>
                    <a:pt x="4158" y="0"/>
                    <a:pt x="1" y="2218"/>
                    <a:pt x="1702" y="5053"/>
                  </a:cubicBezTo>
                  <a:cubicBezTo>
                    <a:pt x="2151" y="5805"/>
                    <a:pt x="2747" y="6114"/>
                    <a:pt x="3377" y="6114"/>
                  </a:cubicBezTo>
                  <a:cubicBezTo>
                    <a:pt x="5131" y="6114"/>
                    <a:pt x="7153" y="3718"/>
                    <a:pt x="7043" y="1800"/>
                  </a:cubicBezTo>
                  <a:lnTo>
                    <a:pt x="4158" y="0"/>
                  </a:ln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0"/>
            <p:cNvSpPr/>
            <p:nvPr/>
          </p:nvSpPr>
          <p:spPr>
            <a:xfrm>
              <a:off x="4653801" y="975325"/>
              <a:ext cx="4446889" cy="2079571"/>
            </a:xfrm>
            <a:custGeom>
              <a:rect b="b" l="l" r="r" t="t"/>
              <a:pathLst>
                <a:path extrusionOk="0" h="32889" w="70326">
                  <a:moveTo>
                    <a:pt x="19086" y="0"/>
                  </a:moveTo>
                  <a:cubicBezTo>
                    <a:pt x="17596" y="0"/>
                    <a:pt x="16029" y="165"/>
                    <a:pt x="14334" y="469"/>
                  </a:cubicBezTo>
                  <a:cubicBezTo>
                    <a:pt x="14334" y="469"/>
                    <a:pt x="1" y="3732"/>
                    <a:pt x="6317" y="19836"/>
                  </a:cubicBezTo>
                  <a:cubicBezTo>
                    <a:pt x="9469" y="27872"/>
                    <a:pt x="18687" y="32888"/>
                    <a:pt x="29248" y="32888"/>
                  </a:cubicBezTo>
                  <a:cubicBezTo>
                    <a:pt x="39851" y="32888"/>
                    <a:pt x="51807" y="27832"/>
                    <a:pt x="60338" y="15698"/>
                  </a:cubicBezTo>
                  <a:cubicBezTo>
                    <a:pt x="60338" y="15698"/>
                    <a:pt x="70325" y="14723"/>
                    <a:pt x="70036" y="8904"/>
                  </a:cubicBezTo>
                  <a:cubicBezTo>
                    <a:pt x="69944" y="6976"/>
                    <a:pt x="69014" y="6219"/>
                    <a:pt x="67745" y="6219"/>
                  </a:cubicBezTo>
                  <a:cubicBezTo>
                    <a:pt x="65192" y="6219"/>
                    <a:pt x="61266" y="9283"/>
                    <a:pt x="60030" y="12027"/>
                  </a:cubicBezTo>
                  <a:cubicBezTo>
                    <a:pt x="60030" y="12027"/>
                    <a:pt x="57905" y="5049"/>
                    <a:pt x="54895" y="5049"/>
                  </a:cubicBezTo>
                  <a:cubicBezTo>
                    <a:pt x="54471" y="5049"/>
                    <a:pt x="54030" y="5187"/>
                    <a:pt x="53575" y="5502"/>
                  </a:cubicBezTo>
                  <a:cubicBezTo>
                    <a:pt x="49884" y="8059"/>
                    <a:pt x="56628" y="14087"/>
                    <a:pt x="56628" y="14087"/>
                  </a:cubicBezTo>
                  <a:cubicBezTo>
                    <a:pt x="56628" y="14087"/>
                    <a:pt x="54021" y="17977"/>
                    <a:pt x="49367" y="17977"/>
                  </a:cubicBezTo>
                  <a:cubicBezTo>
                    <a:pt x="46546" y="17977"/>
                    <a:pt x="42974" y="16548"/>
                    <a:pt x="38774" y="11958"/>
                  </a:cubicBezTo>
                  <a:cubicBezTo>
                    <a:pt x="30812" y="3265"/>
                    <a:pt x="25723" y="0"/>
                    <a:pt x="19086"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0"/>
            <p:cNvSpPr/>
            <p:nvPr/>
          </p:nvSpPr>
          <p:spPr>
            <a:xfrm>
              <a:off x="4933093" y="1462517"/>
              <a:ext cx="3536088" cy="1592384"/>
            </a:xfrm>
            <a:custGeom>
              <a:rect b="b" l="l" r="r" t="t"/>
              <a:pathLst>
                <a:path extrusionOk="0" h="25184" w="55922">
                  <a:moveTo>
                    <a:pt x="6002" y="1"/>
                  </a:moveTo>
                  <a:cubicBezTo>
                    <a:pt x="3599" y="1"/>
                    <a:pt x="1813" y="834"/>
                    <a:pt x="626" y="1667"/>
                  </a:cubicBezTo>
                  <a:cubicBezTo>
                    <a:pt x="0" y="4342"/>
                    <a:pt x="189" y="7764"/>
                    <a:pt x="1900" y="12131"/>
                  </a:cubicBezTo>
                  <a:cubicBezTo>
                    <a:pt x="5052" y="20167"/>
                    <a:pt x="14270" y="25183"/>
                    <a:pt x="24831" y="25183"/>
                  </a:cubicBezTo>
                  <a:cubicBezTo>
                    <a:pt x="35434" y="25183"/>
                    <a:pt x="47390" y="20127"/>
                    <a:pt x="55921" y="7993"/>
                  </a:cubicBezTo>
                  <a:lnTo>
                    <a:pt x="55921" y="7993"/>
                  </a:lnTo>
                  <a:cubicBezTo>
                    <a:pt x="52539" y="10808"/>
                    <a:pt x="44333" y="14757"/>
                    <a:pt x="44333" y="14757"/>
                  </a:cubicBezTo>
                  <a:cubicBezTo>
                    <a:pt x="40239" y="16436"/>
                    <a:pt x="36786" y="17133"/>
                    <a:pt x="33826" y="17133"/>
                  </a:cubicBezTo>
                  <a:cubicBezTo>
                    <a:pt x="20775" y="17133"/>
                    <a:pt x="17307" y="3593"/>
                    <a:pt x="10772" y="990"/>
                  </a:cubicBezTo>
                  <a:cubicBezTo>
                    <a:pt x="8976" y="278"/>
                    <a:pt x="7386" y="1"/>
                    <a:pt x="6002"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0"/>
            <p:cNvSpPr/>
            <p:nvPr/>
          </p:nvSpPr>
          <p:spPr>
            <a:xfrm>
              <a:off x="5431797" y="1472887"/>
              <a:ext cx="2156165" cy="1453847"/>
            </a:xfrm>
            <a:custGeom>
              <a:rect b="b" l="l" r="r" t="t"/>
              <a:pathLst>
                <a:path extrusionOk="0" h="22993" w="34099">
                  <a:moveTo>
                    <a:pt x="11" y="0"/>
                  </a:moveTo>
                  <a:cubicBezTo>
                    <a:pt x="1" y="0"/>
                    <a:pt x="20" y="150"/>
                    <a:pt x="91" y="418"/>
                  </a:cubicBezTo>
                  <a:cubicBezTo>
                    <a:pt x="160" y="677"/>
                    <a:pt x="270" y="1075"/>
                    <a:pt x="429" y="1582"/>
                  </a:cubicBezTo>
                  <a:cubicBezTo>
                    <a:pt x="747" y="2587"/>
                    <a:pt x="1254" y="4029"/>
                    <a:pt x="2020" y="5780"/>
                  </a:cubicBezTo>
                  <a:cubicBezTo>
                    <a:pt x="2796" y="7520"/>
                    <a:pt x="3820" y="9580"/>
                    <a:pt x="5223" y="11728"/>
                  </a:cubicBezTo>
                  <a:cubicBezTo>
                    <a:pt x="6625" y="13866"/>
                    <a:pt x="8406" y="16114"/>
                    <a:pt x="10703" y="18084"/>
                  </a:cubicBezTo>
                  <a:lnTo>
                    <a:pt x="10703" y="18094"/>
                  </a:lnTo>
                  <a:cubicBezTo>
                    <a:pt x="11171" y="18482"/>
                    <a:pt x="11629" y="18860"/>
                    <a:pt x="12116" y="19208"/>
                  </a:cubicBezTo>
                  <a:lnTo>
                    <a:pt x="12484" y="19467"/>
                  </a:lnTo>
                  <a:lnTo>
                    <a:pt x="12862" y="19726"/>
                  </a:lnTo>
                  <a:cubicBezTo>
                    <a:pt x="12982" y="19805"/>
                    <a:pt x="13111" y="19894"/>
                    <a:pt x="13230" y="19974"/>
                  </a:cubicBezTo>
                  <a:lnTo>
                    <a:pt x="13618" y="20213"/>
                  </a:lnTo>
                  <a:lnTo>
                    <a:pt x="13628" y="20213"/>
                  </a:lnTo>
                  <a:cubicBezTo>
                    <a:pt x="16214" y="21784"/>
                    <a:pt x="18999" y="22640"/>
                    <a:pt x="21556" y="22889"/>
                  </a:cubicBezTo>
                  <a:cubicBezTo>
                    <a:pt x="22274" y="22961"/>
                    <a:pt x="22974" y="22993"/>
                    <a:pt x="23648" y="22993"/>
                  </a:cubicBezTo>
                  <a:cubicBezTo>
                    <a:pt x="24178" y="22993"/>
                    <a:pt x="24692" y="22973"/>
                    <a:pt x="25186" y="22938"/>
                  </a:cubicBezTo>
                  <a:cubicBezTo>
                    <a:pt x="26320" y="22849"/>
                    <a:pt x="27354" y="22679"/>
                    <a:pt x="28300" y="22491"/>
                  </a:cubicBezTo>
                  <a:cubicBezTo>
                    <a:pt x="28757" y="22381"/>
                    <a:pt x="29205" y="22281"/>
                    <a:pt x="29622" y="22172"/>
                  </a:cubicBezTo>
                  <a:cubicBezTo>
                    <a:pt x="30031" y="22043"/>
                    <a:pt x="30418" y="21943"/>
                    <a:pt x="30776" y="21834"/>
                  </a:cubicBezTo>
                  <a:cubicBezTo>
                    <a:pt x="31134" y="21715"/>
                    <a:pt x="31472" y="21596"/>
                    <a:pt x="31781" y="21496"/>
                  </a:cubicBezTo>
                  <a:cubicBezTo>
                    <a:pt x="32080" y="21386"/>
                    <a:pt x="32348" y="21277"/>
                    <a:pt x="32597" y="21187"/>
                  </a:cubicBezTo>
                  <a:cubicBezTo>
                    <a:pt x="32845" y="21098"/>
                    <a:pt x="33064" y="21008"/>
                    <a:pt x="33243" y="20929"/>
                  </a:cubicBezTo>
                  <a:cubicBezTo>
                    <a:pt x="33432" y="20840"/>
                    <a:pt x="33592" y="20770"/>
                    <a:pt x="33720" y="20720"/>
                  </a:cubicBezTo>
                  <a:cubicBezTo>
                    <a:pt x="33970" y="20610"/>
                    <a:pt x="34098" y="20541"/>
                    <a:pt x="34098" y="20531"/>
                  </a:cubicBezTo>
                  <a:cubicBezTo>
                    <a:pt x="34098" y="20530"/>
                    <a:pt x="34096" y="20530"/>
                    <a:pt x="34093" y="20530"/>
                  </a:cubicBezTo>
                  <a:cubicBezTo>
                    <a:pt x="34065" y="20530"/>
                    <a:pt x="33928" y="20578"/>
                    <a:pt x="33691" y="20661"/>
                  </a:cubicBezTo>
                  <a:cubicBezTo>
                    <a:pt x="33561" y="20710"/>
                    <a:pt x="33402" y="20770"/>
                    <a:pt x="33214" y="20840"/>
                  </a:cubicBezTo>
                  <a:cubicBezTo>
                    <a:pt x="33024" y="20909"/>
                    <a:pt x="32805" y="20999"/>
                    <a:pt x="32557" y="21078"/>
                  </a:cubicBezTo>
                  <a:cubicBezTo>
                    <a:pt x="32308" y="21158"/>
                    <a:pt x="32030" y="21257"/>
                    <a:pt x="31731" y="21366"/>
                  </a:cubicBezTo>
                  <a:cubicBezTo>
                    <a:pt x="31423" y="21456"/>
                    <a:pt x="31095" y="21565"/>
                    <a:pt x="30736" y="21675"/>
                  </a:cubicBezTo>
                  <a:cubicBezTo>
                    <a:pt x="30378" y="21784"/>
                    <a:pt x="29980" y="21874"/>
                    <a:pt x="29573" y="21993"/>
                  </a:cubicBezTo>
                  <a:cubicBezTo>
                    <a:pt x="29155" y="22093"/>
                    <a:pt x="28718" y="22182"/>
                    <a:pt x="28250" y="22292"/>
                  </a:cubicBezTo>
                  <a:cubicBezTo>
                    <a:pt x="27325" y="22471"/>
                    <a:pt x="26291" y="22620"/>
                    <a:pt x="25177" y="22710"/>
                  </a:cubicBezTo>
                  <a:cubicBezTo>
                    <a:pt x="24729" y="22737"/>
                    <a:pt x="24269" y="22752"/>
                    <a:pt x="23798" y="22752"/>
                  </a:cubicBezTo>
                  <a:cubicBezTo>
                    <a:pt x="23085" y="22752"/>
                    <a:pt x="22346" y="22718"/>
                    <a:pt x="21585" y="22640"/>
                  </a:cubicBezTo>
                  <a:cubicBezTo>
                    <a:pt x="19069" y="22381"/>
                    <a:pt x="16313" y="21525"/>
                    <a:pt x="13767" y="19974"/>
                  </a:cubicBezTo>
                  <a:lnTo>
                    <a:pt x="13767" y="19964"/>
                  </a:lnTo>
                  <a:cubicBezTo>
                    <a:pt x="13638" y="19885"/>
                    <a:pt x="13508" y="19815"/>
                    <a:pt x="13389" y="19735"/>
                  </a:cubicBezTo>
                  <a:cubicBezTo>
                    <a:pt x="13260" y="19655"/>
                    <a:pt x="13141" y="19566"/>
                    <a:pt x="13011" y="19487"/>
                  </a:cubicBezTo>
                  <a:lnTo>
                    <a:pt x="12643" y="19238"/>
                  </a:lnTo>
                  <a:lnTo>
                    <a:pt x="12285" y="18979"/>
                  </a:lnTo>
                  <a:cubicBezTo>
                    <a:pt x="11808" y="18631"/>
                    <a:pt x="11340" y="18263"/>
                    <a:pt x="10882" y="17875"/>
                  </a:cubicBezTo>
                  <a:cubicBezTo>
                    <a:pt x="8615" y="15926"/>
                    <a:pt x="6834" y="13707"/>
                    <a:pt x="5432" y="11579"/>
                  </a:cubicBezTo>
                  <a:cubicBezTo>
                    <a:pt x="4029" y="9460"/>
                    <a:pt x="2995" y="7421"/>
                    <a:pt x="2209" y="5700"/>
                  </a:cubicBezTo>
                  <a:cubicBezTo>
                    <a:pt x="1423" y="3970"/>
                    <a:pt x="886" y="2537"/>
                    <a:pt x="538" y="1543"/>
                  </a:cubicBezTo>
                  <a:cubicBezTo>
                    <a:pt x="369" y="1045"/>
                    <a:pt x="239" y="657"/>
                    <a:pt x="150" y="398"/>
                  </a:cubicBezTo>
                  <a:cubicBezTo>
                    <a:pt x="71" y="130"/>
                    <a:pt x="20" y="0"/>
                    <a:pt x="11"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0"/>
            <p:cNvSpPr/>
            <p:nvPr/>
          </p:nvSpPr>
          <p:spPr>
            <a:xfrm>
              <a:off x="5038752" y="1526949"/>
              <a:ext cx="1023355" cy="1479645"/>
            </a:xfrm>
            <a:custGeom>
              <a:rect b="b" l="l" r="r" t="t"/>
              <a:pathLst>
                <a:path extrusionOk="0" h="23401" w="16184">
                  <a:moveTo>
                    <a:pt x="30" y="1"/>
                  </a:moveTo>
                  <a:cubicBezTo>
                    <a:pt x="10" y="1"/>
                    <a:pt x="0" y="379"/>
                    <a:pt x="50" y="1066"/>
                  </a:cubicBezTo>
                  <a:cubicBezTo>
                    <a:pt x="100" y="1762"/>
                    <a:pt x="209" y="2757"/>
                    <a:pt x="438" y="3990"/>
                  </a:cubicBezTo>
                  <a:cubicBezTo>
                    <a:pt x="666" y="5213"/>
                    <a:pt x="1015" y="6676"/>
                    <a:pt x="1561" y="8267"/>
                  </a:cubicBezTo>
                  <a:cubicBezTo>
                    <a:pt x="1830" y="9063"/>
                    <a:pt x="2158" y="9888"/>
                    <a:pt x="2527" y="10734"/>
                  </a:cubicBezTo>
                  <a:cubicBezTo>
                    <a:pt x="2726" y="11152"/>
                    <a:pt x="2905" y="11579"/>
                    <a:pt x="3133" y="11997"/>
                  </a:cubicBezTo>
                  <a:cubicBezTo>
                    <a:pt x="3243" y="12216"/>
                    <a:pt x="3352" y="12425"/>
                    <a:pt x="3471" y="12644"/>
                  </a:cubicBezTo>
                  <a:cubicBezTo>
                    <a:pt x="3591" y="12852"/>
                    <a:pt x="3710" y="13071"/>
                    <a:pt x="3829" y="13280"/>
                  </a:cubicBezTo>
                  <a:cubicBezTo>
                    <a:pt x="4019" y="13638"/>
                    <a:pt x="4238" y="13957"/>
                    <a:pt x="4446" y="14295"/>
                  </a:cubicBezTo>
                  <a:cubicBezTo>
                    <a:pt x="4655" y="14623"/>
                    <a:pt x="4884" y="14941"/>
                    <a:pt x="5113" y="15270"/>
                  </a:cubicBezTo>
                  <a:cubicBezTo>
                    <a:pt x="5182" y="15369"/>
                    <a:pt x="5262" y="15469"/>
                    <a:pt x="5332" y="15568"/>
                  </a:cubicBezTo>
                  <a:cubicBezTo>
                    <a:pt x="5401" y="15668"/>
                    <a:pt x="5481" y="15767"/>
                    <a:pt x="5551" y="15856"/>
                  </a:cubicBezTo>
                  <a:cubicBezTo>
                    <a:pt x="5699" y="16055"/>
                    <a:pt x="5849" y="16245"/>
                    <a:pt x="5998" y="16433"/>
                  </a:cubicBezTo>
                  <a:cubicBezTo>
                    <a:pt x="6307" y="16802"/>
                    <a:pt x="6614" y="17149"/>
                    <a:pt x="6923" y="17498"/>
                  </a:cubicBezTo>
                  <a:cubicBezTo>
                    <a:pt x="7251" y="17826"/>
                    <a:pt x="7560" y="18154"/>
                    <a:pt x="7878" y="18462"/>
                  </a:cubicBezTo>
                  <a:cubicBezTo>
                    <a:pt x="8206" y="18761"/>
                    <a:pt x="8515" y="19059"/>
                    <a:pt x="8833" y="19328"/>
                  </a:cubicBezTo>
                  <a:cubicBezTo>
                    <a:pt x="10106" y="20432"/>
                    <a:pt x="11389" y="21228"/>
                    <a:pt x="12483" y="21835"/>
                  </a:cubicBezTo>
                  <a:cubicBezTo>
                    <a:pt x="12762" y="21983"/>
                    <a:pt x="13031" y="22123"/>
                    <a:pt x="13279" y="22252"/>
                  </a:cubicBezTo>
                  <a:cubicBezTo>
                    <a:pt x="13528" y="22381"/>
                    <a:pt x="13767" y="22481"/>
                    <a:pt x="13995" y="22580"/>
                  </a:cubicBezTo>
                  <a:cubicBezTo>
                    <a:pt x="14224" y="22680"/>
                    <a:pt x="14433" y="22779"/>
                    <a:pt x="14622" y="22859"/>
                  </a:cubicBezTo>
                  <a:cubicBezTo>
                    <a:pt x="14821" y="22949"/>
                    <a:pt x="15000" y="23008"/>
                    <a:pt x="15159" y="23068"/>
                  </a:cubicBezTo>
                  <a:cubicBezTo>
                    <a:pt x="15749" y="23282"/>
                    <a:pt x="16098" y="23401"/>
                    <a:pt x="16163" y="23401"/>
                  </a:cubicBezTo>
                  <a:cubicBezTo>
                    <a:pt x="16170" y="23401"/>
                    <a:pt x="16174" y="23399"/>
                    <a:pt x="16174" y="23396"/>
                  </a:cubicBezTo>
                  <a:cubicBezTo>
                    <a:pt x="16183" y="23376"/>
                    <a:pt x="15845" y="23227"/>
                    <a:pt x="15209" y="22958"/>
                  </a:cubicBezTo>
                  <a:cubicBezTo>
                    <a:pt x="15049" y="22889"/>
                    <a:pt x="14870" y="22819"/>
                    <a:pt x="14682" y="22730"/>
                  </a:cubicBezTo>
                  <a:cubicBezTo>
                    <a:pt x="14492" y="22640"/>
                    <a:pt x="14284" y="22541"/>
                    <a:pt x="14065" y="22431"/>
                  </a:cubicBezTo>
                  <a:cubicBezTo>
                    <a:pt x="13846" y="22322"/>
                    <a:pt x="13608" y="22222"/>
                    <a:pt x="13358" y="22083"/>
                  </a:cubicBezTo>
                  <a:cubicBezTo>
                    <a:pt x="13110" y="21954"/>
                    <a:pt x="12861" y="21804"/>
                    <a:pt x="12583" y="21656"/>
                  </a:cubicBezTo>
                  <a:cubicBezTo>
                    <a:pt x="11508" y="21039"/>
                    <a:pt x="10255" y="20233"/>
                    <a:pt x="9002" y="19139"/>
                  </a:cubicBezTo>
                  <a:cubicBezTo>
                    <a:pt x="8683" y="18860"/>
                    <a:pt x="8385" y="18572"/>
                    <a:pt x="8057" y="18274"/>
                  </a:cubicBezTo>
                  <a:cubicBezTo>
                    <a:pt x="7748" y="17965"/>
                    <a:pt x="7440" y="17637"/>
                    <a:pt x="7122" y="17319"/>
                  </a:cubicBezTo>
                  <a:cubicBezTo>
                    <a:pt x="6824" y="16970"/>
                    <a:pt x="6515" y="16623"/>
                    <a:pt x="6217" y="16254"/>
                  </a:cubicBezTo>
                  <a:cubicBezTo>
                    <a:pt x="6068" y="16065"/>
                    <a:pt x="5918" y="15876"/>
                    <a:pt x="5779" y="15687"/>
                  </a:cubicBezTo>
                  <a:cubicBezTo>
                    <a:pt x="5699" y="15598"/>
                    <a:pt x="5630" y="15498"/>
                    <a:pt x="5551" y="15409"/>
                  </a:cubicBezTo>
                  <a:lnTo>
                    <a:pt x="5341" y="15111"/>
                  </a:lnTo>
                  <a:lnTo>
                    <a:pt x="5341" y="15100"/>
                  </a:lnTo>
                  <a:cubicBezTo>
                    <a:pt x="5122" y="14782"/>
                    <a:pt x="4884" y="14474"/>
                    <a:pt x="4685" y="14136"/>
                  </a:cubicBezTo>
                  <a:cubicBezTo>
                    <a:pt x="4476" y="13807"/>
                    <a:pt x="4267" y="13489"/>
                    <a:pt x="4078" y="13141"/>
                  </a:cubicBezTo>
                  <a:cubicBezTo>
                    <a:pt x="3949" y="12932"/>
                    <a:pt x="3829" y="12723"/>
                    <a:pt x="3710" y="12514"/>
                  </a:cubicBezTo>
                  <a:cubicBezTo>
                    <a:pt x="3601" y="12295"/>
                    <a:pt x="3491" y="12087"/>
                    <a:pt x="3382" y="11877"/>
                  </a:cubicBezTo>
                  <a:cubicBezTo>
                    <a:pt x="3153" y="11460"/>
                    <a:pt x="2974" y="11032"/>
                    <a:pt x="2775" y="10615"/>
                  </a:cubicBezTo>
                  <a:cubicBezTo>
                    <a:pt x="2407" y="9789"/>
                    <a:pt x="2069" y="8973"/>
                    <a:pt x="1800" y="8177"/>
                  </a:cubicBezTo>
                  <a:cubicBezTo>
                    <a:pt x="1254" y="6606"/>
                    <a:pt x="885" y="5164"/>
                    <a:pt x="637" y="3950"/>
                  </a:cubicBezTo>
                  <a:cubicBezTo>
                    <a:pt x="388" y="2726"/>
                    <a:pt x="248" y="1742"/>
                    <a:pt x="169" y="1055"/>
                  </a:cubicBezTo>
                  <a:cubicBezTo>
                    <a:pt x="80" y="369"/>
                    <a:pt x="60" y="1"/>
                    <a:pt x="30"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0"/>
            <p:cNvSpPr/>
            <p:nvPr/>
          </p:nvSpPr>
          <p:spPr>
            <a:xfrm>
              <a:off x="6228067" y="1664350"/>
              <a:ext cx="208857" cy="188489"/>
            </a:xfrm>
            <a:custGeom>
              <a:rect b="b" l="l" r="r" t="t"/>
              <a:pathLst>
                <a:path extrusionOk="0" h="2981" w="3303">
                  <a:moveTo>
                    <a:pt x="1605" y="1"/>
                  </a:moveTo>
                  <a:cubicBezTo>
                    <a:pt x="697" y="1"/>
                    <a:pt x="58" y="805"/>
                    <a:pt x="50" y="812"/>
                  </a:cubicBezTo>
                  <a:cubicBezTo>
                    <a:pt x="11" y="852"/>
                    <a:pt x="0" y="902"/>
                    <a:pt x="11" y="962"/>
                  </a:cubicBezTo>
                  <a:cubicBezTo>
                    <a:pt x="11" y="1011"/>
                    <a:pt x="40" y="1051"/>
                    <a:pt x="80" y="1090"/>
                  </a:cubicBezTo>
                  <a:cubicBezTo>
                    <a:pt x="120" y="1121"/>
                    <a:pt x="170" y="1130"/>
                    <a:pt x="219" y="1130"/>
                  </a:cubicBezTo>
                  <a:cubicBezTo>
                    <a:pt x="269" y="1121"/>
                    <a:pt x="319" y="1090"/>
                    <a:pt x="349" y="1051"/>
                  </a:cubicBezTo>
                  <a:cubicBezTo>
                    <a:pt x="378" y="1014"/>
                    <a:pt x="876" y="389"/>
                    <a:pt x="1585" y="389"/>
                  </a:cubicBezTo>
                  <a:cubicBezTo>
                    <a:pt x="1834" y="389"/>
                    <a:pt x="2108" y="466"/>
                    <a:pt x="2398" y="673"/>
                  </a:cubicBezTo>
                  <a:cubicBezTo>
                    <a:pt x="2686" y="872"/>
                    <a:pt x="2836" y="1110"/>
                    <a:pt x="2855" y="1389"/>
                  </a:cubicBezTo>
                  <a:cubicBezTo>
                    <a:pt x="2905" y="2006"/>
                    <a:pt x="2268" y="2642"/>
                    <a:pt x="2259" y="2652"/>
                  </a:cubicBezTo>
                  <a:cubicBezTo>
                    <a:pt x="2179" y="2722"/>
                    <a:pt x="2179" y="2841"/>
                    <a:pt x="2259" y="2921"/>
                  </a:cubicBezTo>
                  <a:cubicBezTo>
                    <a:pt x="2288" y="2960"/>
                    <a:pt x="2338" y="2980"/>
                    <a:pt x="2398" y="2980"/>
                  </a:cubicBezTo>
                  <a:cubicBezTo>
                    <a:pt x="2447" y="2980"/>
                    <a:pt x="2497" y="2960"/>
                    <a:pt x="2527" y="2921"/>
                  </a:cubicBezTo>
                  <a:cubicBezTo>
                    <a:pt x="2557" y="2891"/>
                    <a:pt x="3303" y="2165"/>
                    <a:pt x="3243" y="1359"/>
                  </a:cubicBezTo>
                  <a:cubicBezTo>
                    <a:pt x="3214" y="971"/>
                    <a:pt x="3004" y="633"/>
                    <a:pt x="2626" y="354"/>
                  </a:cubicBezTo>
                  <a:cubicBezTo>
                    <a:pt x="2264" y="97"/>
                    <a:pt x="1918" y="1"/>
                    <a:pt x="1605"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0"/>
            <p:cNvSpPr/>
            <p:nvPr/>
          </p:nvSpPr>
          <p:spPr>
            <a:xfrm>
              <a:off x="6270242" y="1893181"/>
              <a:ext cx="201901" cy="165726"/>
            </a:xfrm>
            <a:custGeom>
              <a:rect b="b" l="l" r="r" t="t"/>
              <a:pathLst>
                <a:path extrusionOk="0" h="2621" w="3193">
                  <a:moveTo>
                    <a:pt x="634" y="1"/>
                  </a:moveTo>
                  <a:cubicBezTo>
                    <a:pt x="582" y="1"/>
                    <a:pt x="530" y="3"/>
                    <a:pt x="478" y="8"/>
                  </a:cubicBezTo>
                  <a:cubicBezTo>
                    <a:pt x="308" y="28"/>
                    <a:pt x="109" y="108"/>
                    <a:pt x="50" y="276"/>
                  </a:cubicBezTo>
                  <a:cubicBezTo>
                    <a:pt x="0" y="436"/>
                    <a:pt x="89" y="595"/>
                    <a:pt x="189" y="734"/>
                  </a:cubicBezTo>
                  <a:cubicBezTo>
                    <a:pt x="527" y="1231"/>
                    <a:pt x="965" y="1669"/>
                    <a:pt x="1462" y="2007"/>
                  </a:cubicBezTo>
                  <a:cubicBezTo>
                    <a:pt x="1732" y="2193"/>
                    <a:pt x="2322" y="2620"/>
                    <a:pt x="2739" y="2620"/>
                  </a:cubicBezTo>
                  <a:cubicBezTo>
                    <a:pt x="2814" y="2620"/>
                    <a:pt x="2884" y="2606"/>
                    <a:pt x="2944" y="2575"/>
                  </a:cubicBezTo>
                  <a:cubicBezTo>
                    <a:pt x="3084" y="2495"/>
                    <a:pt x="3153" y="2336"/>
                    <a:pt x="3173" y="2177"/>
                  </a:cubicBezTo>
                  <a:cubicBezTo>
                    <a:pt x="3193" y="1948"/>
                    <a:pt x="3104" y="1709"/>
                    <a:pt x="2984" y="1520"/>
                  </a:cubicBezTo>
                  <a:cubicBezTo>
                    <a:pt x="2855" y="1321"/>
                    <a:pt x="2686" y="1162"/>
                    <a:pt x="2516" y="1003"/>
                  </a:cubicBezTo>
                  <a:cubicBezTo>
                    <a:pt x="2024" y="510"/>
                    <a:pt x="1367" y="1"/>
                    <a:pt x="634"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0"/>
            <p:cNvSpPr/>
            <p:nvPr/>
          </p:nvSpPr>
          <p:spPr>
            <a:xfrm>
              <a:off x="6919310" y="2446513"/>
              <a:ext cx="1068629" cy="749971"/>
            </a:xfrm>
            <a:custGeom>
              <a:rect b="b" l="l" r="r" t="t"/>
              <a:pathLst>
                <a:path extrusionOk="0" h="11861" w="16900">
                  <a:moveTo>
                    <a:pt x="5879" y="0"/>
                  </a:moveTo>
                  <a:lnTo>
                    <a:pt x="0" y="756"/>
                  </a:lnTo>
                  <a:cubicBezTo>
                    <a:pt x="0" y="756"/>
                    <a:pt x="790" y="11861"/>
                    <a:pt x="7415" y="11861"/>
                  </a:cubicBezTo>
                  <a:cubicBezTo>
                    <a:pt x="7882" y="11861"/>
                    <a:pt x="8377" y="11806"/>
                    <a:pt x="8902" y="11688"/>
                  </a:cubicBezTo>
                  <a:cubicBezTo>
                    <a:pt x="16900" y="9887"/>
                    <a:pt x="5879" y="0"/>
                    <a:pt x="5879"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0"/>
            <p:cNvSpPr/>
            <p:nvPr/>
          </p:nvSpPr>
          <p:spPr>
            <a:xfrm>
              <a:off x="5119246" y="1020029"/>
              <a:ext cx="898850" cy="445392"/>
            </a:xfrm>
            <a:custGeom>
              <a:rect b="b" l="l" r="r" t="t"/>
              <a:pathLst>
                <a:path extrusionOk="0" h="7044" w="14215">
                  <a:moveTo>
                    <a:pt x="11280" y="1"/>
                  </a:moveTo>
                  <a:cubicBezTo>
                    <a:pt x="11141" y="1"/>
                    <a:pt x="11011" y="11"/>
                    <a:pt x="10872" y="21"/>
                  </a:cubicBezTo>
                  <a:cubicBezTo>
                    <a:pt x="10663" y="31"/>
                    <a:pt x="10445" y="40"/>
                    <a:pt x="10226" y="60"/>
                  </a:cubicBezTo>
                  <a:cubicBezTo>
                    <a:pt x="10007" y="80"/>
                    <a:pt x="9778" y="110"/>
                    <a:pt x="9539" y="150"/>
                  </a:cubicBezTo>
                  <a:cubicBezTo>
                    <a:pt x="9430" y="160"/>
                    <a:pt x="9311" y="180"/>
                    <a:pt x="9191" y="200"/>
                  </a:cubicBezTo>
                  <a:cubicBezTo>
                    <a:pt x="9072" y="219"/>
                    <a:pt x="8953" y="239"/>
                    <a:pt x="8823" y="270"/>
                  </a:cubicBezTo>
                  <a:cubicBezTo>
                    <a:pt x="8584" y="319"/>
                    <a:pt x="8336" y="369"/>
                    <a:pt x="8087" y="429"/>
                  </a:cubicBezTo>
                  <a:cubicBezTo>
                    <a:pt x="7589" y="578"/>
                    <a:pt x="7063" y="717"/>
                    <a:pt x="6545" y="926"/>
                  </a:cubicBezTo>
                  <a:lnTo>
                    <a:pt x="6545" y="916"/>
                  </a:lnTo>
                  <a:cubicBezTo>
                    <a:pt x="6336" y="1006"/>
                    <a:pt x="6128" y="1065"/>
                    <a:pt x="5929" y="1165"/>
                  </a:cubicBezTo>
                  <a:cubicBezTo>
                    <a:pt x="5730" y="1254"/>
                    <a:pt x="5531" y="1353"/>
                    <a:pt x="5322" y="1443"/>
                  </a:cubicBezTo>
                  <a:cubicBezTo>
                    <a:pt x="3323" y="2428"/>
                    <a:pt x="1791" y="3761"/>
                    <a:pt x="965" y="4914"/>
                  </a:cubicBezTo>
                  <a:cubicBezTo>
                    <a:pt x="756" y="5203"/>
                    <a:pt x="577" y="5462"/>
                    <a:pt x="438" y="5701"/>
                  </a:cubicBezTo>
                  <a:cubicBezTo>
                    <a:pt x="308" y="5949"/>
                    <a:pt x="209" y="6168"/>
                    <a:pt x="129" y="6347"/>
                  </a:cubicBezTo>
                  <a:cubicBezTo>
                    <a:pt x="90" y="6446"/>
                    <a:pt x="70" y="6516"/>
                    <a:pt x="40" y="6596"/>
                  </a:cubicBezTo>
                  <a:cubicBezTo>
                    <a:pt x="10" y="6705"/>
                    <a:pt x="0" y="6784"/>
                    <a:pt x="20" y="6874"/>
                  </a:cubicBezTo>
                  <a:cubicBezTo>
                    <a:pt x="40" y="6954"/>
                    <a:pt x="100" y="7023"/>
                    <a:pt x="149" y="7034"/>
                  </a:cubicBezTo>
                  <a:cubicBezTo>
                    <a:pt x="160" y="7043"/>
                    <a:pt x="169" y="7043"/>
                    <a:pt x="179" y="7043"/>
                  </a:cubicBezTo>
                  <a:cubicBezTo>
                    <a:pt x="209" y="7043"/>
                    <a:pt x="229" y="7023"/>
                    <a:pt x="239" y="7003"/>
                  </a:cubicBezTo>
                  <a:cubicBezTo>
                    <a:pt x="249" y="6983"/>
                    <a:pt x="249" y="6954"/>
                    <a:pt x="259" y="6934"/>
                  </a:cubicBezTo>
                  <a:cubicBezTo>
                    <a:pt x="269" y="6904"/>
                    <a:pt x="288" y="6904"/>
                    <a:pt x="308" y="6884"/>
                  </a:cubicBezTo>
                  <a:cubicBezTo>
                    <a:pt x="339" y="6864"/>
                    <a:pt x="368" y="6835"/>
                    <a:pt x="408" y="6804"/>
                  </a:cubicBezTo>
                  <a:cubicBezTo>
                    <a:pt x="448" y="6765"/>
                    <a:pt x="518" y="6705"/>
                    <a:pt x="587" y="6636"/>
                  </a:cubicBezTo>
                  <a:cubicBezTo>
                    <a:pt x="717" y="6506"/>
                    <a:pt x="876" y="6337"/>
                    <a:pt x="1044" y="6148"/>
                  </a:cubicBezTo>
                  <a:cubicBezTo>
                    <a:pt x="1223" y="5959"/>
                    <a:pt x="1433" y="5750"/>
                    <a:pt x="1661" y="5511"/>
                  </a:cubicBezTo>
                  <a:cubicBezTo>
                    <a:pt x="2567" y="4587"/>
                    <a:pt x="4019" y="3462"/>
                    <a:pt x="5869" y="2587"/>
                  </a:cubicBezTo>
                  <a:lnTo>
                    <a:pt x="5879" y="2597"/>
                  </a:lnTo>
                  <a:cubicBezTo>
                    <a:pt x="6058" y="2507"/>
                    <a:pt x="6247" y="2418"/>
                    <a:pt x="6426" y="2339"/>
                  </a:cubicBezTo>
                  <a:cubicBezTo>
                    <a:pt x="6615" y="2249"/>
                    <a:pt x="6804" y="2189"/>
                    <a:pt x="7003" y="2109"/>
                  </a:cubicBezTo>
                  <a:cubicBezTo>
                    <a:pt x="7470" y="1910"/>
                    <a:pt x="7948" y="1771"/>
                    <a:pt x="8405" y="1612"/>
                  </a:cubicBezTo>
                  <a:lnTo>
                    <a:pt x="9092" y="1433"/>
                  </a:lnTo>
                  <a:cubicBezTo>
                    <a:pt x="9201" y="1413"/>
                    <a:pt x="9311" y="1373"/>
                    <a:pt x="9420" y="1353"/>
                  </a:cubicBezTo>
                  <a:cubicBezTo>
                    <a:pt x="9530" y="1334"/>
                    <a:pt x="9639" y="1304"/>
                    <a:pt x="9738" y="1284"/>
                  </a:cubicBezTo>
                  <a:cubicBezTo>
                    <a:pt x="9957" y="1244"/>
                    <a:pt x="10166" y="1194"/>
                    <a:pt x="10365" y="1154"/>
                  </a:cubicBezTo>
                  <a:cubicBezTo>
                    <a:pt x="10574" y="1125"/>
                    <a:pt x="10772" y="1095"/>
                    <a:pt x="10962" y="1065"/>
                  </a:cubicBezTo>
                  <a:cubicBezTo>
                    <a:pt x="11349" y="995"/>
                    <a:pt x="11707" y="986"/>
                    <a:pt x="12036" y="946"/>
                  </a:cubicBezTo>
                  <a:lnTo>
                    <a:pt x="12275" y="916"/>
                  </a:lnTo>
                  <a:cubicBezTo>
                    <a:pt x="12354" y="916"/>
                    <a:pt x="12424" y="906"/>
                    <a:pt x="12503" y="906"/>
                  </a:cubicBezTo>
                  <a:cubicBezTo>
                    <a:pt x="12653" y="896"/>
                    <a:pt x="12792" y="886"/>
                    <a:pt x="12921" y="876"/>
                  </a:cubicBezTo>
                  <a:cubicBezTo>
                    <a:pt x="13180" y="847"/>
                    <a:pt x="13409" y="847"/>
                    <a:pt x="13588" y="827"/>
                  </a:cubicBezTo>
                  <a:cubicBezTo>
                    <a:pt x="13966" y="796"/>
                    <a:pt x="14185" y="737"/>
                    <a:pt x="14194" y="637"/>
                  </a:cubicBezTo>
                  <a:cubicBezTo>
                    <a:pt x="14214" y="538"/>
                    <a:pt x="14025" y="418"/>
                    <a:pt x="13648" y="299"/>
                  </a:cubicBezTo>
                  <a:cubicBezTo>
                    <a:pt x="13468" y="239"/>
                    <a:pt x="13239" y="170"/>
                    <a:pt x="12961" y="130"/>
                  </a:cubicBezTo>
                  <a:cubicBezTo>
                    <a:pt x="12822" y="110"/>
                    <a:pt x="12673" y="91"/>
                    <a:pt x="12523" y="71"/>
                  </a:cubicBezTo>
                  <a:cubicBezTo>
                    <a:pt x="12444" y="60"/>
                    <a:pt x="12364" y="51"/>
                    <a:pt x="12275" y="40"/>
                  </a:cubicBezTo>
                  <a:cubicBezTo>
                    <a:pt x="12195" y="31"/>
                    <a:pt x="12105" y="31"/>
                    <a:pt x="12026" y="21"/>
                  </a:cubicBezTo>
                  <a:cubicBezTo>
                    <a:pt x="11787" y="21"/>
                    <a:pt x="11539" y="1"/>
                    <a:pt x="11280" y="1"/>
                  </a:cubicBezTo>
                  <a:close/>
                </a:path>
              </a:pathLst>
            </a:custGeom>
            <a:solidFill>
              <a:srgbClr val="85A7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0"/>
            <p:cNvSpPr/>
            <p:nvPr/>
          </p:nvSpPr>
          <p:spPr>
            <a:xfrm>
              <a:off x="8684154" y="1407443"/>
              <a:ext cx="367381" cy="434706"/>
            </a:xfrm>
            <a:custGeom>
              <a:rect b="b" l="l" r="r" t="t"/>
              <a:pathLst>
                <a:path extrusionOk="0" h="6875" w="5810">
                  <a:moveTo>
                    <a:pt x="4815" y="1"/>
                  </a:moveTo>
                  <a:cubicBezTo>
                    <a:pt x="4775" y="1"/>
                    <a:pt x="4745" y="11"/>
                    <a:pt x="4715" y="31"/>
                  </a:cubicBezTo>
                  <a:cubicBezTo>
                    <a:pt x="4556" y="151"/>
                    <a:pt x="4755" y="578"/>
                    <a:pt x="4745" y="1254"/>
                  </a:cubicBezTo>
                  <a:cubicBezTo>
                    <a:pt x="4745" y="1583"/>
                    <a:pt x="4695" y="1990"/>
                    <a:pt x="4556" y="2408"/>
                  </a:cubicBezTo>
                  <a:cubicBezTo>
                    <a:pt x="4406" y="2826"/>
                    <a:pt x="4148" y="3264"/>
                    <a:pt x="3810" y="3701"/>
                  </a:cubicBezTo>
                  <a:lnTo>
                    <a:pt x="3800" y="3701"/>
                  </a:lnTo>
                  <a:cubicBezTo>
                    <a:pt x="3730" y="3791"/>
                    <a:pt x="3661" y="3871"/>
                    <a:pt x="3591" y="3960"/>
                  </a:cubicBezTo>
                  <a:cubicBezTo>
                    <a:pt x="3521" y="4050"/>
                    <a:pt x="3442" y="4129"/>
                    <a:pt x="3362" y="4209"/>
                  </a:cubicBezTo>
                  <a:lnTo>
                    <a:pt x="3362" y="4218"/>
                  </a:lnTo>
                  <a:cubicBezTo>
                    <a:pt x="2586" y="5074"/>
                    <a:pt x="1760" y="5641"/>
                    <a:pt x="1124" y="5940"/>
                  </a:cubicBezTo>
                  <a:cubicBezTo>
                    <a:pt x="487" y="6248"/>
                    <a:pt x="30" y="6318"/>
                    <a:pt x="10" y="6526"/>
                  </a:cubicBezTo>
                  <a:cubicBezTo>
                    <a:pt x="0" y="6636"/>
                    <a:pt x="120" y="6735"/>
                    <a:pt x="358" y="6805"/>
                  </a:cubicBezTo>
                  <a:cubicBezTo>
                    <a:pt x="487" y="6844"/>
                    <a:pt x="666" y="6875"/>
                    <a:pt x="865" y="6875"/>
                  </a:cubicBezTo>
                  <a:cubicBezTo>
                    <a:pt x="1024" y="6875"/>
                    <a:pt x="1203" y="6855"/>
                    <a:pt x="1393" y="6825"/>
                  </a:cubicBezTo>
                  <a:cubicBezTo>
                    <a:pt x="1830" y="6735"/>
                    <a:pt x="2328" y="6556"/>
                    <a:pt x="2825" y="6258"/>
                  </a:cubicBezTo>
                  <a:cubicBezTo>
                    <a:pt x="3323" y="5960"/>
                    <a:pt x="3820" y="5562"/>
                    <a:pt x="4287" y="5084"/>
                  </a:cubicBezTo>
                  <a:lnTo>
                    <a:pt x="4287" y="5094"/>
                  </a:lnTo>
                  <a:cubicBezTo>
                    <a:pt x="4377" y="4994"/>
                    <a:pt x="4466" y="4895"/>
                    <a:pt x="4556" y="4786"/>
                  </a:cubicBezTo>
                  <a:cubicBezTo>
                    <a:pt x="4645" y="4686"/>
                    <a:pt x="4735" y="4587"/>
                    <a:pt x="4815" y="4477"/>
                  </a:cubicBezTo>
                  <a:lnTo>
                    <a:pt x="4815" y="4467"/>
                  </a:lnTo>
                  <a:cubicBezTo>
                    <a:pt x="5222" y="3930"/>
                    <a:pt x="5531" y="3323"/>
                    <a:pt x="5670" y="2717"/>
                  </a:cubicBezTo>
                  <a:cubicBezTo>
                    <a:pt x="5809" y="2120"/>
                    <a:pt x="5779" y="1553"/>
                    <a:pt x="5660" y="1115"/>
                  </a:cubicBezTo>
                  <a:cubicBezTo>
                    <a:pt x="5540" y="668"/>
                    <a:pt x="5332" y="349"/>
                    <a:pt x="5142" y="170"/>
                  </a:cubicBezTo>
                  <a:cubicBezTo>
                    <a:pt x="5013" y="51"/>
                    <a:pt x="4894" y="1"/>
                    <a:pt x="4815" y="1"/>
                  </a:cubicBezTo>
                  <a:close/>
                </a:path>
              </a:pathLst>
            </a:custGeom>
            <a:solidFill>
              <a:srgbClr val="85A7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0"/>
            <p:cNvSpPr/>
            <p:nvPr/>
          </p:nvSpPr>
          <p:spPr>
            <a:xfrm>
              <a:off x="8002965" y="1333906"/>
              <a:ext cx="318945" cy="221431"/>
            </a:xfrm>
            <a:custGeom>
              <a:rect b="b" l="l" r="r" t="t"/>
              <a:pathLst>
                <a:path extrusionOk="0" h="3502" w="5044">
                  <a:moveTo>
                    <a:pt x="1671" y="1"/>
                  </a:moveTo>
                  <a:cubicBezTo>
                    <a:pt x="1234" y="30"/>
                    <a:pt x="876" y="160"/>
                    <a:pt x="597" y="328"/>
                  </a:cubicBezTo>
                  <a:cubicBezTo>
                    <a:pt x="329" y="488"/>
                    <a:pt x="160" y="686"/>
                    <a:pt x="80" y="846"/>
                  </a:cubicBezTo>
                  <a:cubicBezTo>
                    <a:pt x="0" y="1005"/>
                    <a:pt x="11" y="1134"/>
                    <a:pt x="80" y="1204"/>
                  </a:cubicBezTo>
                  <a:cubicBezTo>
                    <a:pt x="130" y="1254"/>
                    <a:pt x="199" y="1274"/>
                    <a:pt x="289" y="1274"/>
                  </a:cubicBezTo>
                  <a:cubicBezTo>
                    <a:pt x="448" y="1274"/>
                    <a:pt x="677" y="1214"/>
                    <a:pt x="946" y="1174"/>
                  </a:cubicBezTo>
                  <a:cubicBezTo>
                    <a:pt x="1085" y="1164"/>
                    <a:pt x="1234" y="1144"/>
                    <a:pt x="1383" y="1144"/>
                  </a:cubicBezTo>
                  <a:cubicBezTo>
                    <a:pt x="1483" y="1144"/>
                    <a:pt x="1572" y="1154"/>
                    <a:pt x="1671" y="1164"/>
                  </a:cubicBezTo>
                  <a:cubicBezTo>
                    <a:pt x="1930" y="1194"/>
                    <a:pt x="2209" y="1274"/>
                    <a:pt x="2447" y="1423"/>
                  </a:cubicBezTo>
                  <a:lnTo>
                    <a:pt x="2597" y="1512"/>
                  </a:lnTo>
                  <a:cubicBezTo>
                    <a:pt x="2646" y="1552"/>
                    <a:pt x="2696" y="1592"/>
                    <a:pt x="2746" y="1641"/>
                  </a:cubicBezTo>
                  <a:lnTo>
                    <a:pt x="2756" y="1632"/>
                  </a:lnTo>
                  <a:cubicBezTo>
                    <a:pt x="3810" y="2497"/>
                    <a:pt x="4367" y="3502"/>
                    <a:pt x="4745" y="3502"/>
                  </a:cubicBezTo>
                  <a:cubicBezTo>
                    <a:pt x="4765" y="3502"/>
                    <a:pt x="4785" y="3492"/>
                    <a:pt x="4815" y="3482"/>
                  </a:cubicBezTo>
                  <a:cubicBezTo>
                    <a:pt x="5004" y="3412"/>
                    <a:pt x="5044" y="3044"/>
                    <a:pt x="4865" y="2507"/>
                  </a:cubicBezTo>
                  <a:cubicBezTo>
                    <a:pt x="4675" y="1970"/>
                    <a:pt x="4258" y="1274"/>
                    <a:pt x="3572" y="667"/>
                  </a:cubicBezTo>
                  <a:cubicBezTo>
                    <a:pt x="3502" y="597"/>
                    <a:pt x="3422" y="538"/>
                    <a:pt x="3343" y="488"/>
                  </a:cubicBezTo>
                  <a:cubicBezTo>
                    <a:pt x="3263" y="428"/>
                    <a:pt x="3174" y="368"/>
                    <a:pt x="3074" y="319"/>
                  </a:cubicBezTo>
                  <a:cubicBezTo>
                    <a:pt x="2666" y="90"/>
                    <a:pt x="2219" y="1"/>
                    <a:pt x="1831" y="1"/>
                  </a:cubicBezTo>
                  <a:close/>
                </a:path>
              </a:pathLst>
            </a:custGeom>
            <a:solidFill>
              <a:srgbClr val="85A7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0"/>
            <p:cNvSpPr/>
            <p:nvPr/>
          </p:nvSpPr>
          <p:spPr>
            <a:xfrm>
              <a:off x="5006631" y="1861566"/>
              <a:ext cx="300101" cy="549153"/>
            </a:xfrm>
            <a:custGeom>
              <a:rect b="b" l="l" r="r" t="t"/>
              <a:pathLst>
                <a:path extrusionOk="0" h="8685" w="4746">
                  <a:moveTo>
                    <a:pt x="409" y="1"/>
                  </a:moveTo>
                  <a:cubicBezTo>
                    <a:pt x="319" y="1"/>
                    <a:pt x="210" y="110"/>
                    <a:pt x="130" y="339"/>
                  </a:cubicBezTo>
                  <a:cubicBezTo>
                    <a:pt x="51" y="578"/>
                    <a:pt x="1" y="955"/>
                    <a:pt x="51" y="1404"/>
                  </a:cubicBezTo>
                  <a:cubicBezTo>
                    <a:pt x="90" y="1851"/>
                    <a:pt x="219" y="2368"/>
                    <a:pt x="418" y="2905"/>
                  </a:cubicBezTo>
                  <a:cubicBezTo>
                    <a:pt x="608" y="3433"/>
                    <a:pt x="827" y="3999"/>
                    <a:pt x="1095" y="4606"/>
                  </a:cubicBezTo>
                  <a:cubicBezTo>
                    <a:pt x="1154" y="4726"/>
                    <a:pt x="1204" y="4845"/>
                    <a:pt x="1264" y="4964"/>
                  </a:cubicBezTo>
                  <a:cubicBezTo>
                    <a:pt x="1324" y="5084"/>
                    <a:pt x="1384" y="5203"/>
                    <a:pt x="1433" y="5323"/>
                  </a:cubicBezTo>
                  <a:lnTo>
                    <a:pt x="1443" y="5323"/>
                  </a:lnTo>
                  <a:cubicBezTo>
                    <a:pt x="2050" y="6506"/>
                    <a:pt x="2796" y="7491"/>
                    <a:pt x="3472" y="8048"/>
                  </a:cubicBezTo>
                  <a:cubicBezTo>
                    <a:pt x="3990" y="8486"/>
                    <a:pt x="4417" y="8685"/>
                    <a:pt x="4636" y="8685"/>
                  </a:cubicBezTo>
                  <a:cubicBezTo>
                    <a:pt x="4676" y="8685"/>
                    <a:pt x="4715" y="8674"/>
                    <a:pt x="4746" y="8654"/>
                  </a:cubicBezTo>
                  <a:cubicBezTo>
                    <a:pt x="4606" y="8446"/>
                    <a:pt x="4467" y="8227"/>
                    <a:pt x="4337" y="7988"/>
                  </a:cubicBezTo>
                  <a:cubicBezTo>
                    <a:pt x="4218" y="7779"/>
                    <a:pt x="4099" y="7560"/>
                    <a:pt x="3979" y="7352"/>
                  </a:cubicBezTo>
                  <a:cubicBezTo>
                    <a:pt x="3860" y="7133"/>
                    <a:pt x="3751" y="6924"/>
                    <a:pt x="3641" y="6705"/>
                  </a:cubicBezTo>
                  <a:cubicBezTo>
                    <a:pt x="3601" y="6645"/>
                    <a:pt x="3572" y="6576"/>
                    <a:pt x="3542" y="6506"/>
                  </a:cubicBezTo>
                  <a:cubicBezTo>
                    <a:pt x="3223" y="6009"/>
                    <a:pt x="2895" y="5412"/>
                    <a:pt x="2577" y="4755"/>
                  </a:cubicBezTo>
                  <a:lnTo>
                    <a:pt x="2577" y="4746"/>
                  </a:lnTo>
                  <a:cubicBezTo>
                    <a:pt x="2517" y="4636"/>
                    <a:pt x="2467" y="4527"/>
                    <a:pt x="2408" y="4417"/>
                  </a:cubicBezTo>
                  <a:cubicBezTo>
                    <a:pt x="2358" y="4298"/>
                    <a:pt x="2308" y="4189"/>
                    <a:pt x="2249" y="4069"/>
                  </a:cubicBezTo>
                  <a:cubicBezTo>
                    <a:pt x="1970" y="3492"/>
                    <a:pt x="1722" y="2955"/>
                    <a:pt x="1483" y="2458"/>
                  </a:cubicBezTo>
                  <a:cubicBezTo>
                    <a:pt x="1254" y="1980"/>
                    <a:pt x="1075" y="1563"/>
                    <a:pt x="946" y="1205"/>
                  </a:cubicBezTo>
                  <a:cubicBezTo>
                    <a:pt x="687" y="508"/>
                    <a:pt x="647" y="40"/>
                    <a:pt x="429" y="1"/>
                  </a:cubicBezTo>
                  <a:close/>
                </a:path>
              </a:pathLst>
            </a:custGeom>
            <a:solidFill>
              <a:srgbClr val="B6E1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20"/>
            <p:cNvSpPr/>
            <p:nvPr/>
          </p:nvSpPr>
          <p:spPr>
            <a:xfrm>
              <a:off x="5230533" y="2272881"/>
              <a:ext cx="86881" cy="135944"/>
            </a:xfrm>
            <a:custGeom>
              <a:rect b="b" l="l" r="r" t="t"/>
              <a:pathLst>
                <a:path extrusionOk="0" h="2150" w="1374">
                  <a:moveTo>
                    <a:pt x="1" y="1"/>
                  </a:moveTo>
                  <a:lnTo>
                    <a:pt x="1" y="1"/>
                  </a:lnTo>
                  <a:cubicBezTo>
                    <a:pt x="31" y="71"/>
                    <a:pt x="60" y="140"/>
                    <a:pt x="100" y="200"/>
                  </a:cubicBezTo>
                  <a:cubicBezTo>
                    <a:pt x="210" y="419"/>
                    <a:pt x="319" y="628"/>
                    <a:pt x="438" y="847"/>
                  </a:cubicBezTo>
                  <a:cubicBezTo>
                    <a:pt x="558" y="1055"/>
                    <a:pt x="677" y="1274"/>
                    <a:pt x="796" y="1483"/>
                  </a:cubicBezTo>
                  <a:cubicBezTo>
                    <a:pt x="926" y="1722"/>
                    <a:pt x="1065" y="1941"/>
                    <a:pt x="1205" y="2149"/>
                  </a:cubicBezTo>
                  <a:cubicBezTo>
                    <a:pt x="1214" y="2149"/>
                    <a:pt x="1224" y="2140"/>
                    <a:pt x="1234" y="2120"/>
                  </a:cubicBezTo>
                  <a:cubicBezTo>
                    <a:pt x="1373" y="1941"/>
                    <a:pt x="1055" y="1553"/>
                    <a:pt x="608" y="916"/>
                  </a:cubicBezTo>
                  <a:cubicBezTo>
                    <a:pt x="418" y="657"/>
                    <a:pt x="210" y="349"/>
                    <a:pt x="1" y="1"/>
                  </a:cubicBezTo>
                  <a:close/>
                </a:path>
              </a:pathLst>
            </a:custGeom>
            <a:solidFill>
              <a:srgbClr val="85A7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20"/>
            <p:cNvSpPr/>
            <p:nvPr/>
          </p:nvSpPr>
          <p:spPr>
            <a:xfrm>
              <a:off x="7052664" y="2773542"/>
              <a:ext cx="372376" cy="375586"/>
            </a:xfrm>
            <a:custGeom>
              <a:rect b="b" l="l" r="r" t="t"/>
              <a:pathLst>
                <a:path extrusionOk="0" h="5940" w="5889">
                  <a:moveTo>
                    <a:pt x="228" y="1"/>
                  </a:moveTo>
                  <a:cubicBezTo>
                    <a:pt x="30" y="51"/>
                    <a:pt x="0" y="508"/>
                    <a:pt x="100" y="1254"/>
                  </a:cubicBezTo>
                  <a:cubicBezTo>
                    <a:pt x="228" y="1990"/>
                    <a:pt x="557" y="3035"/>
                    <a:pt x="1313" y="4039"/>
                  </a:cubicBezTo>
                  <a:cubicBezTo>
                    <a:pt x="1393" y="4139"/>
                    <a:pt x="1462" y="4238"/>
                    <a:pt x="1552" y="4328"/>
                  </a:cubicBezTo>
                  <a:cubicBezTo>
                    <a:pt x="1631" y="4427"/>
                    <a:pt x="1720" y="4516"/>
                    <a:pt x="1810" y="4606"/>
                  </a:cubicBezTo>
                  <a:lnTo>
                    <a:pt x="1810" y="4596"/>
                  </a:lnTo>
                  <a:cubicBezTo>
                    <a:pt x="2258" y="5044"/>
                    <a:pt x="2775" y="5382"/>
                    <a:pt x="3272" y="5601"/>
                  </a:cubicBezTo>
                  <a:cubicBezTo>
                    <a:pt x="3760" y="5820"/>
                    <a:pt x="4247" y="5919"/>
                    <a:pt x="4645" y="5939"/>
                  </a:cubicBezTo>
                  <a:lnTo>
                    <a:pt x="4794" y="5939"/>
                  </a:lnTo>
                  <a:cubicBezTo>
                    <a:pt x="5133" y="5939"/>
                    <a:pt x="5401" y="5889"/>
                    <a:pt x="5580" y="5810"/>
                  </a:cubicBezTo>
                  <a:cubicBezTo>
                    <a:pt x="5789" y="5730"/>
                    <a:pt x="5889" y="5621"/>
                    <a:pt x="5878" y="5522"/>
                  </a:cubicBezTo>
                  <a:cubicBezTo>
                    <a:pt x="5849" y="5303"/>
                    <a:pt x="5421" y="5243"/>
                    <a:pt x="4814" y="5034"/>
                  </a:cubicBezTo>
                  <a:cubicBezTo>
                    <a:pt x="4207" y="4825"/>
                    <a:pt x="3402" y="4427"/>
                    <a:pt x="2706" y="3711"/>
                  </a:cubicBezTo>
                  <a:lnTo>
                    <a:pt x="2715" y="3711"/>
                  </a:lnTo>
                  <a:lnTo>
                    <a:pt x="2715" y="3701"/>
                  </a:lnTo>
                  <a:cubicBezTo>
                    <a:pt x="2646" y="3632"/>
                    <a:pt x="2566" y="3562"/>
                    <a:pt x="2507" y="3482"/>
                  </a:cubicBezTo>
                  <a:cubicBezTo>
                    <a:pt x="2437" y="3413"/>
                    <a:pt x="2377" y="3333"/>
                    <a:pt x="2317" y="3254"/>
                  </a:cubicBezTo>
                  <a:lnTo>
                    <a:pt x="2308" y="3254"/>
                  </a:lnTo>
                  <a:cubicBezTo>
                    <a:pt x="1671" y="2458"/>
                    <a:pt x="1273" y="1592"/>
                    <a:pt x="975" y="975"/>
                  </a:cubicBezTo>
                  <a:cubicBezTo>
                    <a:pt x="716" y="369"/>
                    <a:pt x="467" y="1"/>
                    <a:pt x="259" y="1"/>
                  </a:cubicBezTo>
                  <a:close/>
                </a:path>
              </a:pathLst>
            </a:custGeom>
            <a:solidFill>
              <a:srgbClr val="85A7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0"/>
            <p:cNvSpPr/>
            <p:nvPr/>
          </p:nvSpPr>
          <p:spPr>
            <a:xfrm>
              <a:off x="4349976" y="2212559"/>
              <a:ext cx="654899" cy="700462"/>
            </a:xfrm>
            <a:custGeom>
              <a:rect b="b" l="l" r="r" t="t"/>
              <a:pathLst>
                <a:path extrusionOk="0" h="11078" w="10357">
                  <a:moveTo>
                    <a:pt x="7334" y="0"/>
                  </a:moveTo>
                  <a:cubicBezTo>
                    <a:pt x="6808" y="0"/>
                    <a:pt x="6270" y="143"/>
                    <a:pt x="5781" y="448"/>
                  </a:cubicBezTo>
                  <a:cubicBezTo>
                    <a:pt x="5153" y="836"/>
                    <a:pt x="4647" y="1343"/>
                    <a:pt x="4218" y="1920"/>
                  </a:cubicBezTo>
                  <a:cubicBezTo>
                    <a:pt x="3781" y="2526"/>
                    <a:pt x="3423" y="3193"/>
                    <a:pt x="3104" y="3859"/>
                  </a:cubicBezTo>
                  <a:cubicBezTo>
                    <a:pt x="2637" y="4854"/>
                    <a:pt x="2030" y="5928"/>
                    <a:pt x="976" y="6386"/>
                  </a:cubicBezTo>
                  <a:cubicBezTo>
                    <a:pt x="648" y="6535"/>
                    <a:pt x="250" y="6644"/>
                    <a:pt x="91" y="6963"/>
                  </a:cubicBezTo>
                  <a:cubicBezTo>
                    <a:pt x="1" y="7152"/>
                    <a:pt x="11" y="7381"/>
                    <a:pt x="71" y="7579"/>
                  </a:cubicBezTo>
                  <a:cubicBezTo>
                    <a:pt x="230" y="8105"/>
                    <a:pt x="762" y="8489"/>
                    <a:pt x="1307" y="8489"/>
                  </a:cubicBezTo>
                  <a:cubicBezTo>
                    <a:pt x="1339" y="8489"/>
                    <a:pt x="1371" y="8488"/>
                    <a:pt x="1404" y="8485"/>
                  </a:cubicBezTo>
                  <a:cubicBezTo>
                    <a:pt x="1695" y="8460"/>
                    <a:pt x="1979" y="8345"/>
                    <a:pt x="2256" y="8345"/>
                  </a:cubicBezTo>
                  <a:cubicBezTo>
                    <a:pt x="2321" y="8345"/>
                    <a:pt x="2384" y="8351"/>
                    <a:pt x="2448" y="8366"/>
                  </a:cubicBezTo>
                  <a:cubicBezTo>
                    <a:pt x="2916" y="8465"/>
                    <a:pt x="3155" y="8963"/>
                    <a:pt x="3413" y="9360"/>
                  </a:cubicBezTo>
                  <a:cubicBezTo>
                    <a:pt x="3704" y="9794"/>
                    <a:pt x="4184" y="10171"/>
                    <a:pt x="4683" y="10171"/>
                  </a:cubicBezTo>
                  <a:cubicBezTo>
                    <a:pt x="4780" y="10171"/>
                    <a:pt x="4877" y="10157"/>
                    <a:pt x="4974" y="10126"/>
                  </a:cubicBezTo>
                  <a:cubicBezTo>
                    <a:pt x="5184" y="10057"/>
                    <a:pt x="5372" y="9917"/>
                    <a:pt x="5591" y="9917"/>
                  </a:cubicBezTo>
                  <a:cubicBezTo>
                    <a:pt x="5830" y="9917"/>
                    <a:pt x="6039" y="10077"/>
                    <a:pt x="6188" y="10256"/>
                  </a:cubicBezTo>
                  <a:cubicBezTo>
                    <a:pt x="6338" y="10435"/>
                    <a:pt x="6457" y="10653"/>
                    <a:pt x="6626" y="10813"/>
                  </a:cubicBezTo>
                  <a:cubicBezTo>
                    <a:pt x="6847" y="11016"/>
                    <a:pt x="7060" y="11077"/>
                    <a:pt x="7279" y="11077"/>
                  </a:cubicBezTo>
                  <a:cubicBezTo>
                    <a:pt x="7532" y="11077"/>
                    <a:pt x="7795" y="10995"/>
                    <a:pt x="8088" y="10952"/>
                  </a:cubicBezTo>
                  <a:cubicBezTo>
                    <a:pt x="8123" y="10946"/>
                    <a:pt x="8156" y="10944"/>
                    <a:pt x="8188" y="10944"/>
                  </a:cubicBezTo>
                  <a:cubicBezTo>
                    <a:pt x="8265" y="10944"/>
                    <a:pt x="8333" y="10958"/>
                    <a:pt x="8396" y="10972"/>
                  </a:cubicBezTo>
                  <a:cubicBezTo>
                    <a:pt x="8467" y="10988"/>
                    <a:pt x="8536" y="11003"/>
                    <a:pt x="8605" y="11003"/>
                  </a:cubicBezTo>
                  <a:cubicBezTo>
                    <a:pt x="8702" y="11003"/>
                    <a:pt x="8800" y="10974"/>
                    <a:pt x="8904" y="10882"/>
                  </a:cubicBezTo>
                  <a:cubicBezTo>
                    <a:pt x="9381" y="10474"/>
                    <a:pt x="9112" y="10017"/>
                    <a:pt x="8784" y="9648"/>
                  </a:cubicBezTo>
                  <a:cubicBezTo>
                    <a:pt x="8157" y="8982"/>
                    <a:pt x="8933" y="7769"/>
                    <a:pt x="9232" y="7102"/>
                  </a:cubicBezTo>
                  <a:cubicBezTo>
                    <a:pt x="9560" y="6386"/>
                    <a:pt x="9819" y="5640"/>
                    <a:pt x="10008" y="4874"/>
                  </a:cubicBezTo>
                  <a:cubicBezTo>
                    <a:pt x="10226" y="3989"/>
                    <a:pt x="10356" y="3054"/>
                    <a:pt x="10137" y="2168"/>
                  </a:cubicBezTo>
                  <a:cubicBezTo>
                    <a:pt x="9793" y="815"/>
                    <a:pt x="8594" y="0"/>
                    <a:pt x="7334"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0"/>
            <p:cNvSpPr/>
            <p:nvPr/>
          </p:nvSpPr>
          <p:spPr>
            <a:xfrm>
              <a:off x="4160725" y="2740156"/>
              <a:ext cx="357896" cy="359589"/>
            </a:xfrm>
            <a:custGeom>
              <a:rect b="b" l="l" r="r" t="t"/>
              <a:pathLst>
                <a:path extrusionOk="0" h="5687" w="5660">
                  <a:moveTo>
                    <a:pt x="5250" y="1"/>
                  </a:moveTo>
                  <a:cubicBezTo>
                    <a:pt x="4972" y="1"/>
                    <a:pt x="4690" y="116"/>
                    <a:pt x="4406" y="141"/>
                  </a:cubicBezTo>
                  <a:lnTo>
                    <a:pt x="4367" y="141"/>
                  </a:lnTo>
                  <a:cubicBezTo>
                    <a:pt x="4227" y="946"/>
                    <a:pt x="4685" y="1762"/>
                    <a:pt x="4247" y="2538"/>
                  </a:cubicBezTo>
                  <a:cubicBezTo>
                    <a:pt x="4009" y="2966"/>
                    <a:pt x="3581" y="3254"/>
                    <a:pt x="3093" y="3304"/>
                  </a:cubicBezTo>
                  <a:cubicBezTo>
                    <a:pt x="2991" y="3314"/>
                    <a:pt x="2889" y="3317"/>
                    <a:pt x="2789" y="3317"/>
                  </a:cubicBezTo>
                  <a:cubicBezTo>
                    <a:pt x="2607" y="3317"/>
                    <a:pt x="2429" y="3307"/>
                    <a:pt x="2250" y="3307"/>
                  </a:cubicBezTo>
                  <a:cubicBezTo>
                    <a:pt x="2028" y="3307"/>
                    <a:pt x="1807" y="3323"/>
                    <a:pt x="1582" y="3393"/>
                  </a:cubicBezTo>
                  <a:cubicBezTo>
                    <a:pt x="756" y="3662"/>
                    <a:pt x="0" y="4408"/>
                    <a:pt x="100" y="5323"/>
                  </a:cubicBezTo>
                  <a:cubicBezTo>
                    <a:pt x="119" y="5526"/>
                    <a:pt x="320" y="5686"/>
                    <a:pt x="515" y="5686"/>
                  </a:cubicBezTo>
                  <a:cubicBezTo>
                    <a:pt x="616" y="5686"/>
                    <a:pt x="715" y="5644"/>
                    <a:pt x="786" y="5542"/>
                  </a:cubicBezTo>
                  <a:cubicBezTo>
                    <a:pt x="995" y="5243"/>
                    <a:pt x="1223" y="4876"/>
                    <a:pt x="1522" y="4657"/>
                  </a:cubicBezTo>
                  <a:cubicBezTo>
                    <a:pt x="1789" y="4459"/>
                    <a:pt x="2074" y="4406"/>
                    <a:pt x="2380" y="4406"/>
                  </a:cubicBezTo>
                  <a:cubicBezTo>
                    <a:pt x="2473" y="4406"/>
                    <a:pt x="2569" y="4411"/>
                    <a:pt x="2666" y="4418"/>
                  </a:cubicBezTo>
                  <a:cubicBezTo>
                    <a:pt x="2726" y="4421"/>
                    <a:pt x="2785" y="4423"/>
                    <a:pt x="2845" y="4423"/>
                  </a:cubicBezTo>
                  <a:cubicBezTo>
                    <a:pt x="3696" y="4423"/>
                    <a:pt x="4512" y="4090"/>
                    <a:pt x="5023" y="3384"/>
                  </a:cubicBezTo>
                  <a:cubicBezTo>
                    <a:pt x="5520" y="2717"/>
                    <a:pt x="5660" y="1912"/>
                    <a:pt x="5501" y="1096"/>
                  </a:cubicBezTo>
                  <a:cubicBezTo>
                    <a:pt x="5431" y="728"/>
                    <a:pt x="5312" y="369"/>
                    <a:pt x="5451" y="22"/>
                  </a:cubicBezTo>
                  <a:lnTo>
                    <a:pt x="5441" y="22"/>
                  </a:lnTo>
                  <a:cubicBezTo>
                    <a:pt x="5377" y="7"/>
                    <a:pt x="5314" y="1"/>
                    <a:pt x="5250"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0"/>
            <p:cNvSpPr/>
            <p:nvPr/>
          </p:nvSpPr>
          <p:spPr>
            <a:xfrm>
              <a:off x="4447541" y="2845245"/>
              <a:ext cx="232127" cy="515261"/>
            </a:xfrm>
            <a:custGeom>
              <a:rect b="b" l="l" r="r" t="t"/>
              <a:pathLst>
                <a:path extrusionOk="0" h="8149" w="3671">
                  <a:moveTo>
                    <a:pt x="2566" y="1"/>
                  </a:moveTo>
                  <a:cubicBezTo>
                    <a:pt x="2467" y="219"/>
                    <a:pt x="2387" y="449"/>
                    <a:pt x="2348" y="677"/>
                  </a:cubicBezTo>
                  <a:cubicBezTo>
                    <a:pt x="2198" y="1632"/>
                    <a:pt x="2795" y="2677"/>
                    <a:pt x="2447" y="3592"/>
                  </a:cubicBezTo>
                  <a:cubicBezTo>
                    <a:pt x="2268" y="4069"/>
                    <a:pt x="1780" y="4337"/>
                    <a:pt x="1402" y="4646"/>
                  </a:cubicBezTo>
                  <a:cubicBezTo>
                    <a:pt x="1035" y="4945"/>
                    <a:pt x="726" y="5283"/>
                    <a:pt x="517" y="5710"/>
                  </a:cubicBezTo>
                  <a:cubicBezTo>
                    <a:pt x="189" y="6377"/>
                    <a:pt x="0" y="7600"/>
                    <a:pt x="726" y="8088"/>
                  </a:cubicBezTo>
                  <a:cubicBezTo>
                    <a:pt x="784" y="8129"/>
                    <a:pt x="847" y="8149"/>
                    <a:pt x="906" y="8149"/>
                  </a:cubicBezTo>
                  <a:cubicBezTo>
                    <a:pt x="1020" y="8149"/>
                    <a:pt x="1121" y="8076"/>
                    <a:pt x="1154" y="7938"/>
                  </a:cubicBezTo>
                  <a:cubicBezTo>
                    <a:pt x="1253" y="7590"/>
                    <a:pt x="1183" y="7242"/>
                    <a:pt x="1214" y="6884"/>
                  </a:cubicBezTo>
                  <a:cubicBezTo>
                    <a:pt x="1253" y="6506"/>
                    <a:pt x="1393" y="6138"/>
                    <a:pt x="1631" y="5840"/>
                  </a:cubicBezTo>
                  <a:cubicBezTo>
                    <a:pt x="2188" y="5153"/>
                    <a:pt x="3064" y="4835"/>
                    <a:pt x="3382" y="3950"/>
                  </a:cubicBezTo>
                  <a:cubicBezTo>
                    <a:pt x="3670" y="3154"/>
                    <a:pt x="3431" y="2368"/>
                    <a:pt x="3283" y="1582"/>
                  </a:cubicBezTo>
                  <a:cubicBezTo>
                    <a:pt x="3203" y="1165"/>
                    <a:pt x="3123" y="717"/>
                    <a:pt x="3272" y="309"/>
                  </a:cubicBezTo>
                  <a:cubicBezTo>
                    <a:pt x="3292" y="250"/>
                    <a:pt x="3322" y="190"/>
                    <a:pt x="3342" y="140"/>
                  </a:cubicBezTo>
                  <a:lnTo>
                    <a:pt x="3342" y="140"/>
                  </a:lnTo>
                  <a:cubicBezTo>
                    <a:pt x="3272" y="155"/>
                    <a:pt x="3202" y="163"/>
                    <a:pt x="3132" y="163"/>
                  </a:cubicBezTo>
                  <a:cubicBezTo>
                    <a:pt x="2935" y="163"/>
                    <a:pt x="2743" y="103"/>
                    <a:pt x="2566"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0"/>
            <p:cNvSpPr/>
            <p:nvPr/>
          </p:nvSpPr>
          <p:spPr>
            <a:xfrm>
              <a:off x="4727402" y="2878631"/>
              <a:ext cx="118308" cy="438057"/>
            </a:xfrm>
            <a:custGeom>
              <a:rect b="b" l="l" r="r" t="t"/>
              <a:pathLst>
                <a:path extrusionOk="0" h="6928" w="1871">
                  <a:moveTo>
                    <a:pt x="418" y="0"/>
                  </a:moveTo>
                  <a:cubicBezTo>
                    <a:pt x="329" y="219"/>
                    <a:pt x="279" y="458"/>
                    <a:pt x="279" y="706"/>
                  </a:cubicBezTo>
                  <a:cubicBezTo>
                    <a:pt x="279" y="1024"/>
                    <a:pt x="369" y="1323"/>
                    <a:pt x="517" y="1612"/>
                  </a:cubicBezTo>
                  <a:cubicBezTo>
                    <a:pt x="707" y="1979"/>
                    <a:pt x="1025" y="2317"/>
                    <a:pt x="1015" y="2755"/>
                  </a:cubicBezTo>
                  <a:cubicBezTo>
                    <a:pt x="1005" y="3501"/>
                    <a:pt x="349" y="4128"/>
                    <a:pt x="170" y="4844"/>
                  </a:cubicBezTo>
                  <a:cubicBezTo>
                    <a:pt x="0" y="5570"/>
                    <a:pt x="269" y="6415"/>
                    <a:pt x="886" y="6853"/>
                  </a:cubicBezTo>
                  <a:cubicBezTo>
                    <a:pt x="958" y="6905"/>
                    <a:pt x="1034" y="6928"/>
                    <a:pt x="1105" y="6928"/>
                  </a:cubicBezTo>
                  <a:cubicBezTo>
                    <a:pt x="1311" y="6928"/>
                    <a:pt x="1487" y="6741"/>
                    <a:pt x="1472" y="6505"/>
                  </a:cubicBezTo>
                  <a:cubicBezTo>
                    <a:pt x="1463" y="6147"/>
                    <a:pt x="1234" y="5948"/>
                    <a:pt x="1105" y="5630"/>
                  </a:cubicBezTo>
                  <a:cubicBezTo>
                    <a:pt x="955" y="5282"/>
                    <a:pt x="1045" y="4963"/>
                    <a:pt x="1184" y="4635"/>
                  </a:cubicBezTo>
                  <a:cubicBezTo>
                    <a:pt x="1423" y="4058"/>
                    <a:pt x="1791" y="3531"/>
                    <a:pt x="1821" y="2885"/>
                  </a:cubicBezTo>
                  <a:cubicBezTo>
                    <a:pt x="1870" y="2228"/>
                    <a:pt x="1502" y="1800"/>
                    <a:pt x="1194" y="1273"/>
                  </a:cubicBezTo>
                  <a:cubicBezTo>
                    <a:pt x="1045" y="1015"/>
                    <a:pt x="985" y="756"/>
                    <a:pt x="995" y="487"/>
                  </a:cubicBezTo>
                  <a:cubicBezTo>
                    <a:pt x="886" y="447"/>
                    <a:pt x="776" y="388"/>
                    <a:pt x="657" y="279"/>
                  </a:cubicBezTo>
                  <a:cubicBezTo>
                    <a:pt x="567" y="199"/>
                    <a:pt x="488" y="100"/>
                    <a:pt x="418"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20"/>
            <p:cNvSpPr/>
            <p:nvPr/>
          </p:nvSpPr>
          <p:spPr>
            <a:xfrm>
              <a:off x="4621743" y="2491090"/>
              <a:ext cx="74931" cy="43629"/>
            </a:xfrm>
            <a:custGeom>
              <a:rect b="b" l="l" r="r" t="t"/>
              <a:pathLst>
                <a:path extrusionOk="0" h="690" w="1185">
                  <a:moveTo>
                    <a:pt x="275" y="0"/>
                  </a:moveTo>
                  <a:cubicBezTo>
                    <a:pt x="167" y="0"/>
                    <a:pt x="88" y="30"/>
                    <a:pt x="60" y="91"/>
                  </a:cubicBezTo>
                  <a:cubicBezTo>
                    <a:pt x="0" y="221"/>
                    <a:pt x="189" y="439"/>
                    <a:pt x="477" y="579"/>
                  </a:cubicBezTo>
                  <a:cubicBezTo>
                    <a:pt x="635" y="652"/>
                    <a:pt x="790" y="690"/>
                    <a:pt x="909" y="690"/>
                  </a:cubicBezTo>
                  <a:cubicBezTo>
                    <a:pt x="1017" y="690"/>
                    <a:pt x="1096" y="660"/>
                    <a:pt x="1124" y="599"/>
                  </a:cubicBezTo>
                  <a:cubicBezTo>
                    <a:pt x="1184" y="469"/>
                    <a:pt x="1005" y="250"/>
                    <a:pt x="707" y="111"/>
                  </a:cubicBezTo>
                  <a:cubicBezTo>
                    <a:pt x="549" y="37"/>
                    <a:pt x="395" y="0"/>
                    <a:pt x="275"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20"/>
            <p:cNvSpPr/>
            <p:nvPr/>
          </p:nvSpPr>
          <p:spPr>
            <a:xfrm>
              <a:off x="4816685" y="2565513"/>
              <a:ext cx="76827" cy="37369"/>
            </a:xfrm>
            <a:custGeom>
              <a:rect b="b" l="l" r="r" t="t"/>
              <a:pathLst>
                <a:path extrusionOk="0" h="591" w="1215">
                  <a:moveTo>
                    <a:pt x="358" y="0"/>
                  </a:moveTo>
                  <a:cubicBezTo>
                    <a:pt x="189" y="0"/>
                    <a:pt x="66" y="49"/>
                    <a:pt x="40" y="138"/>
                  </a:cubicBezTo>
                  <a:cubicBezTo>
                    <a:pt x="1" y="277"/>
                    <a:pt x="230" y="456"/>
                    <a:pt x="538" y="545"/>
                  </a:cubicBezTo>
                  <a:cubicBezTo>
                    <a:pt x="647" y="576"/>
                    <a:pt x="751" y="590"/>
                    <a:pt x="843" y="590"/>
                  </a:cubicBezTo>
                  <a:cubicBezTo>
                    <a:pt x="1019" y="590"/>
                    <a:pt x="1148" y="537"/>
                    <a:pt x="1174" y="446"/>
                  </a:cubicBezTo>
                  <a:cubicBezTo>
                    <a:pt x="1214" y="317"/>
                    <a:pt x="995" y="127"/>
                    <a:pt x="677" y="48"/>
                  </a:cubicBezTo>
                  <a:cubicBezTo>
                    <a:pt x="562" y="16"/>
                    <a:pt x="453" y="0"/>
                    <a:pt x="358"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20"/>
            <p:cNvSpPr/>
            <p:nvPr/>
          </p:nvSpPr>
          <p:spPr>
            <a:xfrm>
              <a:off x="4695913" y="2531432"/>
              <a:ext cx="87514" cy="80808"/>
            </a:xfrm>
            <a:custGeom>
              <a:rect b="b" l="l" r="r" t="t"/>
              <a:pathLst>
                <a:path extrusionOk="0" h="1278" w="1384">
                  <a:moveTo>
                    <a:pt x="389" y="0"/>
                  </a:moveTo>
                  <a:cubicBezTo>
                    <a:pt x="389" y="1"/>
                    <a:pt x="1" y="1055"/>
                    <a:pt x="489" y="1254"/>
                  </a:cubicBezTo>
                  <a:cubicBezTo>
                    <a:pt x="529" y="1270"/>
                    <a:pt x="569" y="1278"/>
                    <a:pt x="608" y="1278"/>
                  </a:cubicBezTo>
                  <a:cubicBezTo>
                    <a:pt x="1041" y="1278"/>
                    <a:pt x="1384" y="359"/>
                    <a:pt x="1384" y="359"/>
                  </a:cubicBezTo>
                  <a:lnTo>
                    <a:pt x="1384" y="359"/>
                  </a:lnTo>
                  <a:cubicBezTo>
                    <a:pt x="1380" y="359"/>
                    <a:pt x="1376" y="359"/>
                    <a:pt x="1372" y="359"/>
                  </a:cubicBezTo>
                  <a:cubicBezTo>
                    <a:pt x="1077" y="359"/>
                    <a:pt x="389" y="0"/>
                    <a:pt x="389"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20"/>
            <p:cNvSpPr/>
            <p:nvPr/>
          </p:nvSpPr>
          <p:spPr>
            <a:xfrm>
              <a:off x="4349976" y="2607498"/>
              <a:ext cx="579968" cy="305527"/>
            </a:xfrm>
            <a:custGeom>
              <a:rect b="b" l="l" r="r" t="t"/>
              <a:pathLst>
                <a:path extrusionOk="0" h="4832" w="9172">
                  <a:moveTo>
                    <a:pt x="1254" y="1"/>
                  </a:moveTo>
                  <a:lnTo>
                    <a:pt x="1254" y="1"/>
                  </a:lnTo>
                  <a:cubicBezTo>
                    <a:pt x="1215" y="31"/>
                    <a:pt x="1175" y="51"/>
                    <a:pt x="1125" y="71"/>
                  </a:cubicBezTo>
                  <a:cubicBezTo>
                    <a:pt x="1075" y="100"/>
                    <a:pt x="1026" y="120"/>
                    <a:pt x="976" y="140"/>
                  </a:cubicBezTo>
                  <a:cubicBezTo>
                    <a:pt x="648" y="289"/>
                    <a:pt x="250" y="398"/>
                    <a:pt x="91" y="717"/>
                  </a:cubicBezTo>
                  <a:cubicBezTo>
                    <a:pt x="1" y="906"/>
                    <a:pt x="11" y="1135"/>
                    <a:pt x="71" y="1333"/>
                  </a:cubicBezTo>
                  <a:cubicBezTo>
                    <a:pt x="230" y="1859"/>
                    <a:pt x="762" y="2243"/>
                    <a:pt x="1307" y="2243"/>
                  </a:cubicBezTo>
                  <a:cubicBezTo>
                    <a:pt x="1339" y="2243"/>
                    <a:pt x="1371" y="2242"/>
                    <a:pt x="1404" y="2239"/>
                  </a:cubicBezTo>
                  <a:cubicBezTo>
                    <a:pt x="1695" y="2214"/>
                    <a:pt x="1979" y="2099"/>
                    <a:pt x="2256" y="2099"/>
                  </a:cubicBezTo>
                  <a:cubicBezTo>
                    <a:pt x="2321" y="2099"/>
                    <a:pt x="2384" y="2105"/>
                    <a:pt x="2448" y="2120"/>
                  </a:cubicBezTo>
                  <a:cubicBezTo>
                    <a:pt x="2916" y="2219"/>
                    <a:pt x="3155" y="2717"/>
                    <a:pt x="3413" y="3114"/>
                  </a:cubicBezTo>
                  <a:cubicBezTo>
                    <a:pt x="3704" y="3548"/>
                    <a:pt x="4184" y="3925"/>
                    <a:pt x="4683" y="3925"/>
                  </a:cubicBezTo>
                  <a:cubicBezTo>
                    <a:pt x="4780" y="3925"/>
                    <a:pt x="4877" y="3911"/>
                    <a:pt x="4974" y="3880"/>
                  </a:cubicBezTo>
                  <a:cubicBezTo>
                    <a:pt x="5184" y="3811"/>
                    <a:pt x="5372" y="3671"/>
                    <a:pt x="5591" y="3671"/>
                  </a:cubicBezTo>
                  <a:cubicBezTo>
                    <a:pt x="5830" y="3671"/>
                    <a:pt x="6039" y="3831"/>
                    <a:pt x="6188" y="4010"/>
                  </a:cubicBezTo>
                  <a:cubicBezTo>
                    <a:pt x="6338" y="4189"/>
                    <a:pt x="6457" y="4407"/>
                    <a:pt x="6626" y="4567"/>
                  </a:cubicBezTo>
                  <a:cubicBezTo>
                    <a:pt x="6847" y="4770"/>
                    <a:pt x="7060" y="4831"/>
                    <a:pt x="7279" y="4831"/>
                  </a:cubicBezTo>
                  <a:cubicBezTo>
                    <a:pt x="7532" y="4831"/>
                    <a:pt x="7795" y="4749"/>
                    <a:pt x="8088" y="4706"/>
                  </a:cubicBezTo>
                  <a:lnTo>
                    <a:pt x="8168" y="4706"/>
                  </a:lnTo>
                  <a:cubicBezTo>
                    <a:pt x="8194" y="4704"/>
                    <a:pt x="8220" y="4703"/>
                    <a:pt x="8245" y="4703"/>
                  </a:cubicBezTo>
                  <a:cubicBezTo>
                    <a:pt x="8363" y="4703"/>
                    <a:pt x="8471" y="4722"/>
                    <a:pt x="8586" y="4755"/>
                  </a:cubicBezTo>
                  <a:cubicBezTo>
                    <a:pt x="8598" y="4756"/>
                    <a:pt x="8610" y="4757"/>
                    <a:pt x="8622" y="4757"/>
                  </a:cubicBezTo>
                  <a:cubicBezTo>
                    <a:pt x="8710" y="4757"/>
                    <a:pt x="8799" y="4723"/>
                    <a:pt x="8904" y="4636"/>
                  </a:cubicBezTo>
                  <a:cubicBezTo>
                    <a:pt x="9103" y="4457"/>
                    <a:pt x="9172" y="4278"/>
                    <a:pt x="9162" y="4099"/>
                  </a:cubicBezTo>
                  <a:lnTo>
                    <a:pt x="9162" y="4099"/>
                  </a:lnTo>
                  <a:cubicBezTo>
                    <a:pt x="8953" y="4109"/>
                    <a:pt x="8745" y="4209"/>
                    <a:pt x="8535" y="4268"/>
                  </a:cubicBezTo>
                  <a:cubicBezTo>
                    <a:pt x="8406" y="4303"/>
                    <a:pt x="8272" y="4320"/>
                    <a:pt x="8137" y="4320"/>
                  </a:cubicBezTo>
                  <a:cubicBezTo>
                    <a:pt x="7806" y="4320"/>
                    <a:pt x="7474" y="4217"/>
                    <a:pt x="7213" y="4019"/>
                  </a:cubicBezTo>
                  <a:cubicBezTo>
                    <a:pt x="6954" y="3840"/>
                    <a:pt x="6765" y="3581"/>
                    <a:pt x="6546" y="3363"/>
                  </a:cubicBezTo>
                  <a:cubicBezTo>
                    <a:pt x="6327" y="3144"/>
                    <a:pt x="6049" y="2955"/>
                    <a:pt x="5741" y="2945"/>
                  </a:cubicBezTo>
                  <a:cubicBezTo>
                    <a:pt x="5392" y="2945"/>
                    <a:pt x="5084" y="3164"/>
                    <a:pt x="4736" y="3164"/>
                  </a:cubicBezTo>
                  <a:cubicBezTo>
                    <a:pt x="4729" y="3164"/>
                    <a:pt x="4721" y="3164"/>
                    <a:pt x="4714" y="3164"/>
                  </a:cubicBezTo>
                  <a:cubicBezTo>
                    <a:pt x="4355" y="3164"/>
                    <a:pt x="4035" y="2910"/>
                    <a:pt x="3811" y="2617"/>
                  </a:cubicBezTo>
                  <a:cubicBezTo>
                    <a:pt x="3582" y="2319"/>
                    <a:pt x="3443" y="1980"/>
                    <a:pt x="3224" y="1672"/>
                  </a:cubicBezTo>
                  <a:cubicBezTo>
                    <a:pt x="3015" y="1364"/>
                    <a:pt x="2717" y="1085"/>
                    <a:pt x="2339" y="1045"/>
                  </a:cubicBezTo>
                  <a:cubicBezTo>
                    <a:pt x="2302" y="1041"/>
                    <a:pt x="2264" y="1039"/>
                    <a:pt x="2227" y="1039"/>
                  </a:cubicBezTo>
                  <a:cubicBezTo>
                    <a:pt x="2025" y="1039"/>
                    <a:pt x="1822" y="1098"/>
                    <a:pt x="1612" y="1115"/>
                  </a:cubicBezTo>
                  <a:cubicBezTo>
                    <a:pt x="1584" y="1117"/>
                    <a:pt x="1555" y="1118"/>
                    <a:pt x="1526" y="1118"/>
                  </a:cubicBezTo>
                  <a:cubicBezTo>
                    <a:pt x="1310" y="1118"/>
                    <a:pt x="1080" y="1050"/>
                    <a:pt x="966" y="866"/>
                  </a:cubicBezTo>
                  <a:cubicBezTo>
                    <a:pt x="867" y="697"/>
                    <a:pt x="896" y="478"/>
                    <a:pt x="986" y="309"/>
                  </a:cubicBezTo>
                  <a:cubicBezTo>
                    <a:pt x="1055" y="190"/>
                    <a:pt x="1155" y="91"/>
                    <a:pt x="1254" y="1"/>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20"/>
            <p:cNvSpPr/>
            <p:nvPr/>
          </p:nvSpPr>
          <p:spPr>
            <a:xfrm>
              <a:off x="4677766" y="2434183"/>
              <a:ext cx="45274" cy="59626"/>
            </a:xfrm>
            <a:custGeom>
              <a:rect b="b" l="l" r="r" t="t"/>
              <a:pathLst>
                <a:path extrusionOk="0" h="943" w="716">
                  <a:moveTo>
                    <a:pt x="514" y="1"/>
                  </a:moveTo>
                  <a:cubicBezTo>
                    <a:pt x="457" y="1"/>
                    <a:pt x="398" y="24"/>
                    <a:pt x="347" y="56"/>
                  </a:cubicBezTo>
                  <a:cubicBezTo>
                    <a:pt x="188" y="146"/>
                    <a:pt x="59" y="325"/>
                    <a:pt x="29" y="504"/>
                  </a:cubicBezTo>
                  <a:cubicBezTo>
                    <a:pt x="1" y="667"/>
                    <a:pt x="93" y="943"/>
                    <a:pt x="315" y="943"/>
                  </a:cubicBezTo>
                  <a:cubicBezTo>
                    <a:pt x="322" y="943"/>
                    <a:pt x="330" y="942"/>
                    <a:pt x="338" y="942"/>
                  </a:cubicBezTo>
                  <a:cubicBezTo>
                    <a:pt x="378" y="931"/>
                    <a:pt x="407" y="931"/>
                    <a:pt x="437" y="922"/>
                  </a:cubicBezTo>
                  <a:cubicBezTo>
                    <a:pt x="557" y="872"/>
                    <a:pt x="616" y="763"/>
                    <a:pt x="656" y="643"/>
                  </a:cubicBezTo>
                  <a:cubicBezTo>
                    <a:pt x="696" y="514"/>
                    <a:pt x="716" y="385"/>
                    <a:pt x="706" y="245"/>
                  </a:cubicBezTo>
                  <a:cubicBezTo>
                    <a:pt x="706" y="166"/>
                    <a:pt x="686" y="66"/>
                    <a:pt x="606" y="27"/>
                  </a:cubicBezTo>
                  <a:cubicBezTo>
                    <a:pt x="577" y="8"/>
                    <a:pt x="546" y="1"/>
                    <a:pt x="514"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20"/>
            <p:cNvSpPr/>
            <p:nvPr/>
          </p:nvSpPr>
          <p:spPr>
            <a:xfrm>
              <a:off x="4807896" y="2487486"/>
              <a:ext cx="45338" cy="59183"/>
            </a:xfrm>
            <a:custGeom>
              <a:rect b="b" l="l" r="r" t="t"/>
              <a:pathLst>
                <a:path extrusionOk="0" h="936" w="717">
                  <a:moveTo>
                    <a:pt x="512" y="0"/>
                  </a:moveTo>
                  <a:cubicBezTo>
                    <a:pt x="454" y="0"/>
                    <a:pt x="395" y="22"/>
                    <a:pt x="349" y="48"/>
                  </a:cubicBezTo>
                  <a:cubicBezTo>
                    <a:pt x="190" y="148"/>
                    <a:pt x="50" y="317"/>
                    <a:pt x="20" y="496"/>
                  </a:cubicBezTo>
                  <a:cubicBezTo>
                    <a:pt x="1" y="660"/>
                    <a:pt x="93" y="935"/>
                    <a:pt x="315" y="935"/>
                  </a:cubicBezTo>
                  <a:cubicBezTo>
                    <a:pt x="323" y="935"/>
                    <a:pt x="331" y="935"/>
                    <a:pt x="339" y="934"/>
                  </a:cubicBezTo>
                  <a:cubicBezTo>
                    <a:pt x="378" y="934"/>
                    <a:pt x="409" y="924"/>
                    <a:pt x="428" y="914"/>
                  </a:cubicBezTo>
                  <a:cubicBezTo>
                    <a:pt x="548" y="864"/>
                    <a:pt x="617" y="755"/>
                    <a:pt x="657" y="645"/>
                  </a:cubicBezTo>
                  <a:cubicBezTo>
                    <a:pt x="697" y="516"/>
                    <a:pt x="716" y="377"/>
                    <a:pt x="707" y="238"/>
                  </a:cubicBezTo>
                  <a:cubicBezTo>
                    <a:pt x="707" y="158"/>
                    <a:pt x="677" y="68"/>
                    <a:pt x="597" y="19"/>
                  </a:cubicBezTo>
                  <a:cubicBezTo>
                    <a:pt x="570" y="6"/>
                    <a:pt x="542" y="0"/>
                    <a:pt x="512"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20"/>
            <p:cNvSpPr/>
            <p:nvPr/>
          </p:nvSpPr>
          <p:spPr>
            <a:xfrm>
              <a:off x="4835528" y="2237662"/>
              <a:ext cx="142905" cy="212642"/>
            </a:xfrm>
            <a:custGeom>
              <a:rect b="b" l="l" r="r" t="t"/>
              <a:pathLst>
                <a:path extrusionOk="0" h="3363" w="2260">
                  <a:moveTo>
                    <a:pt x="230" y="1"/>
                  </a:moveTo>
                  <a:cubicBezTo>
                    <a:pt x="111" y="1"/>
                    <a:pt x="41" y="41"/>
                    <a:pt x="31" y="91"/>
                  </a:cubicBezTo>
                  <a:cubicBezTo>
                    <a:pt x="1" y="190"/>
                    <a:pt x="180" y="310"/>
                    <a:pt x="429" y="498"/>
                  </a:cubicBezTo>
                  <a:cubicBezTo>
                    <a:pt x="677" y="697"/>
                    <a:pt x="1006" y="986"/>
                    <a:pt x="1254" y="1393"/>
                  </a:cubicBezTo>
                  <a:cubicBezTo>
                    <a:pt x="1285" y="1433"/>
                    <a:pt x="1304" y="1473"/>
                    <a:pt x="1334" y="1513"/>
                  </a:cubicBezTo>
                  <a:cubicBezTo>
                    <a:pt x="1354" y="1553"/>
                    <a:pt x="1374" y="1592"/>
                    <a:pt x="1394" y="1642"/>
                  </a:cubicBezTo>
                  <a:lnTo>
                    <a:pt x="1404" y="1642"/>
                  </a:lnTo>
                  <a:cubicBezTo>
                    <a:pt x="1623" y="2060"/>
                    <a:pt x="1702" y="2498"/>
                    <a:pt x="1742" y="2806"/>
                  </a:cubicBezTo>
                  <a:cubicBezTo>
                    <a:pt x="1782" y="3124"/>
                    <a:pt x="1791" y="3333"/>
                    <a:pt x="1891" y="3363"/>
                  </a:cubicBezTo>
                  <a:lnTo>
                    <a:pt x="1911" y="3363"/>
                  </a:lnTo>
                  <a:cubicBezTo>
                    <a:pt x="2010" y="3363"/>
                    <a:pt x="2140" y="3174"/>
                    <a:pt x="2200" y="2826"/>
                  </a:cubicBezTo>
                  <a:cubicBezTo>
                    <a:pt x="2259" y="2458"/>
                    <a:pt x="2229" y="1911"/>
                    <a:pt x="1970" y="1364"/>
                  </a:cubicBezTo>
                  <a:lnTo>
                    <a:pt x="1970" y="1354"/>
                  </a:lnTo>
                  <a:cubicBezTo>
                    <a:pt x="1941" y="1304"/>
                    <a:pt x="1911" y="1254"/>
                    <a:pt x="1881" y="1194"/>
                  </a:cubicBezTo>
                  <a:lnTo>
                    <a:pt x="1791" y="1046"/>
                  </a:lnTo>
                  <a:cubicBezTo>
                    <a:pt x="1453" y="538"/>
                    <a:pt x="996" y="230"/>
                    <a:pt x="648" y="100"/>
                  </a:cubicBezTo>
                  <a:cubicBezTo>
                    <a:pt x="478" y="31"/>
                    <a:pt x="330" y="1"/>
                    <a:pt x="230" y="1"/>
                  </a:cubicBezTo>
                  <a:close/>
                </a:path>
              </a:pathLst>
            </a:custGeom>
            <a:solidFill>
              <a:srgbClr val="E3D8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20"/>
            <p:cNvSpPr/>
            <p:nvPr/>
          </p:nvSpPr>
          <p:spPr>
            <a:xfrm>
              <a:off x="4746245" y="2226344"/>
              <a:ext cx="47867" cy="40341"/>
            </a:xfrm>
            <a:custGeom>
              <a:rect b="b" l="l" r="r" t="t"/>
              <a:pathLst>
                <a:path extrusionOk="0" h="638" w="757">
                  <a:moveTo>
                    <a:pt x="468" y="1"/>
                  </a:moveTo>
                  <a:cubicBezTo>
                    <a:pt x="429" y="1"/>
                    <a:pt x="389" y="1"/>
                    <a:pt x="349" y="11"/>
                  </a:cubicBezTo>
                  <a:lnTo>
                    <a:pt x="319" y="21"/>
                  </a:lnTo>
                  <a:lnTo>
                    <a:pt x="279" y="31"/>
                  </a:lnTo>
                  <a:lnTo>
                    <a:pt x="279" y="41"/>
                  </a:lnTo>
                  <a:cubicBezTo>
                    <a:pt x="71" y="140"/>
                    <a:pt x="1" y="349"/>
                    <a:pt x="140" y="489"/>
                  </a:cubicBezTo>
                  <a:cubicBezTo>
                    <a:pt x="250" y="598"/>
                    <a:pt x="349" y="637"/>
                    <a:pt x="429" y="637"/>
                  </a:cubicBezTo>
                  <a:cubicBezTo>
                    <a:pt x="458" y="637"/>
                    <a:pt x="488" y="628"/>
                    <a:pt x="518" y="628"/>
                  </a:cubicBezTo>
                  <a:lnTo>
                    <a:pt x="528" y="618"/>
                  </a:lnTo>
                  <a:lnTo>
                    <a:pt x="548" y="618"/>
                  </a:lnTo>
                  <a:cubicBezTo>
                    <a:pt x="647" y="568"/>
                    <a:pt x="737" y="478"/>
                    <a:pt x="747" y="270"/>
                  </a:cubicBezTo>
                  <a:cubicBezTo>
                    <a:pt x="756" y="111"/>
                    <a:pt x="637" y="1"/>
                    <a:pt x="468" y="1"/>
                  </a:cubicBezTo>
                  <a:close/>
                </a:path>
              </a:pathLst>
            </a:custGeom>
            <a:solidFill>
              <a:srgbClr val="E3D8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20"/>
            <p:cNvSpPr/>
            <p:nvPr/>
          </p:nvSpPr>
          <p:spPr>
            <a:xfrm>
              <a:off x="8067777" y="2550907"/>
              <a:ext cx="645351" cy="668151"/>
            </a:xfrm>
            <a:custGeom>
              <a:rect b="b" l="l" r="r" t="t"/>
              <a:pathLst>
                <a:path extrusionOk="0" h="10567" w="10206">
                  <a:moveTo>
                    <a:pt x="2823" y="0"/>
                  </a:moveTo>
                  <a:cubicBezTo>
                    <a:pt x="1253" y="0"/>
                    <a:pt x="1" y="1388"/>
                    <a:pt x="189" y="2995"/>
                  </a:cubicBezTo>
                  <a:cubicBezTo>
                    <a:pt x="259" y="3671"/>
                    <a:pt x="487" y="4288"/>
                    <a:pt x="806" y="4874"/>
                  </a:cubicBezTo>
                  <a:cubicBezTo>
                    <a:pt x="1134" y="5482"/>
                    <a:pt x="1552" y="6039"/>
                    <a:pt x="1979" y="6565"/>
                  </a:cubicBezTo>
                  <a:cubicBezTo>
                    <a:pt x="2626" y="7341"/>
                    <a:pt x="3272" y="8276"/>
                    <a:pt x="3243" y="9331"/>
                  </a:cubicBezTo>
                  <a:cubicBezTo>
                    <a:pt x="3233" y="9669"/>
                    <a:pt x="3173" y="10037"/>
                    <a:pt x="3372" y="10296"/>
                  </a:cubicBezTo>
                  <a:cubicBezTo>
                    <a:pt x="3491" y="10445"/>
                    <a:pt x="3681" y="10524"/>
                    <a:pt x="3869" y="10554"/>
                  </a:cubicBezTo>
                  <a:cubicBezTo>
                    <a:pt x="3923" y="10562"/>
                    <a:pt x="3977" y="10566"/>
                    <a:pt x="4031" y="10566"/>
                  </a:cubicBezTo>
                  <a:cubicBezTo>
                    <a:pt x="4514" y="10566"/>
                    <a:pt x="4982" y="10255"/>
                    <a:pt x="5153" y="9798"/>
                  </a:cubicBezTo>
                  <a:cubicBezTo>
                    <a:pt x="5272" y="9490"/>
                    <a:pt x="5262" y="9132"/>
                    <a:pt x="5471" y="8883"/>
                  </a:cubicBezTo>
                  <a:cubicBezTo>
                    <a:pt x="5739" y="8535"/>
                    <a:pt x="6247" y="8535"/>
                    <a:pt x="6674" y="8475"/>
                  </a:cubicBezTo>
                  <a:cubicBezTo>
                    <a:pt x="7242" y="8386"/>
                    <a:pt x="7848" y="8048"/>
                    <a:pt x="7928" y="7480"/>
                  </a:cubicBezTo>
                  <a:cubicBezTo>
                    <a:pt x="7958" y="7272"/>
                    <a:pt x="7908" y="7063"/>
                    <a:pt x="7998" y="6884"/>
                  </a:cubicBezTo>
                  <a:cubicBezTo>
                    <a:pt x="8087" y="6685"/>
                    <a:pt x="8306" y="6576"/>
                    <a:pt x="8515" y="6516"/>
                  </a:cubicBezTo>
                  <a:cubicBezTo>
                    <a:pt x="8723" y="6466"/>
                    <a:pt x="8942" y="6456"/>
                    <a:pt x="9151" y="6366"/>
                  </a:cubicBezTo>
                  <a:cubicBezTo>
                    <a:pt x="9698" y="6148"/>
                    <a:pt x="9689" y="5700"/>
                    <a:pt x="9837" y="5213"/>
                  </a:cubicBezTo>
                  <a:cubicBezTo>
                    <a:pt x="9927" y="4925"/>
                    <a:pt x="10206" y="4845"/>
                    <a:pt x="10106" y="4496"/>
                  </a:cubicBezTo>
                  <a:cubicBezTo>
                    <a:pt x="10005" y="4147"/>
                    <a:pt x="9773" y="4037"/>
                    <a:pt x="9504" y="4037"/>
                  </a:cubicBezTo>
                  <a:cubicBezTo>
                    <a:pt x="9353" y="4037"/>
                    <a:pt x="9190" y="4072"/>
                    <a:pt x="9032" y="4118"/>
                  </a:cubicBezTo>
                  <a:cubicBezTo>
                    <a:pt x="8951" y="4145"/>
                    <a:pt x="8870" y="4157"/>
                    <a:pt x="8791" y="4157"/>
                  </a:cubicBezTo>
                  <a:cubicBezTo>
                    <a:pt x="8086" y="4157"/>
                    <a:pt x="7477" y="3202"/>
                    <a:pt x="7092" y="2746"/>
                  </a:cubicBezTo>
                  <a:cubicBezTo>
                    <a:pt x="6615" y="2189"/>
                    <a:pt x="6097" y="1682"/>
                    <a:pt x="5540" y="1224"/>
                  </a:cubicBezTo>
                  <a:cubicBezTo>
                    <a:pt x="4894" y="687"/>
                    <a:pt x="4158" y="210"/>
                    <a:pt x="3342" y="51"/>
                  </a:cubicBezTo>
                  <a:cubicBezTo>
                    <a:pt x="3166" y="16"/>
                    <a:pt x="2993" y="0"/>
                    <a:pt x="2823"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20"/>
            <p:cNvSpPr/>
            <p:nvPr/>
          </p:nvSpPr>
          <p:spPr>
            <a:xfrm>
              <a:off x="8392911" y="3111952"/>
              <a:ext cx="213283" cy="414978"/>
            </a:xfrm>
            <a:custGeom>
              <a:rect b="b" l="l" r="r" t="t"/>
              <a:pathLst>
                <a:path extrusionOk="0" h="6563" w="3373">
                  <a:moveTo>
                    <a:pt x="329" y="0"/>
                  </a:moveTo>
                  <a:lnTo>
                    <a:pt x="319" y="10"/>
                  </a:lnTo>
                  <a:cubicBezTo>
                    <a:pt x="120" y="259"/>
                    <a:pt x="130" y="617"/>
                    <a:pt x="11" y="925"/>
                  </a:cubicBezTo>
                  <a:cubicBezTo>
                    <a:pt x="11" y="935"/>
                    <a:pt x="11" y="945"/>
                    <a:pt x="0" y="955"/>
                  </a:cubicBezTo>
                  <a:cubicBezTo>
                    <a:pt x="617" y="1383"/>
                    <a:pt x="1483" y="1323"/>
                    <a:pt x="1950" y="2000"/>
                  </a:cubicBezTo>
                  <a:cubicBezTo>
                    <a:pt x="2209" y="2367"/>
                    <a:pt x="2288" y="2835"/>
                    <a:pt x="2129" y="3263"/>
                  </a:cubicBezTo>
                  <a:cubicBezTo>
                    <a:pt x="1970" y="3711"/>
                    <a:pt x="1682" y="4069"/>
                    <a:pt x="1612" y="4556"/>
                  </a:cubicBezTo>
                  <a:cubicBezTo>
                    <a:pt x="1512" y="5342"/>
                    <a:pt x="1831" y="6277"/>
                    <a:pt x="2626" y="6545"/>
                  </a:cubicBezTo>
                  <a:cubicBezTo>
                    <a:pt x="2663" y="6557"/>
                    <a:pt x="2700" y="6562"/>
                    <a:pt x="2737" y="6562"/>
                  </a:cubicBezTo>
                  <a:cubicBezTo>
                    <a:pt x="2987" y="6562"/>
                    <a:pt x="3231" y="6318"/>
                    <a:pt x="3084" y="6058"/>
                  </a:cubicBezTo>
                  <a:cubicBezTo>
                    <a:pt x="2925" y="5769"/>
                    <a:pt x="2706" y="5431"/>
                    <a:pt x="2637" y="5103"/>
                  </a:cubicBezTo>
                  <a:cubicBezTo>
                    <a:pt x="2557" y="4705"/>
                    <a:pt x="2706" y="4397"/>
                    <a:pt x="2895" y="4049"/>
                  </a:cubicBezTo>
                  <a:cubicBezTo>
                    <a:pt x="3293" y="3313"/>
                    <a:pt x="3373" y="2447"/>
                    <a:pt x="2965" y="1681"/>
                  </a:cubicBezTo>
                  <a:cubicBezTo>
                    <a:pt x="2607" y="1005"/>
                    <a:pt x="1980" y="577"/>
                    <a:pt x="1244" y="388"/>
                  </a:cubicBezTo>
                  <a:cubicBezTo>
                    <a:pt x="916" y="309"/>
                    <a:pt x="568" y="259"/>
                    <a:pt x="329"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20"/>
            <p:cNvSpPr/>
            <p:nvPr/>
          </p:nvSpPr>
          <p:spPr>
            <a:xfrm>
              <a:off x="8541315" y="3028930"/>
              <a:ext cx="391978" cy="343718"/>
            </a:xfrm>
            <a:custGeom>
              <a:rect b="b" l="l" r="r" t="t"/>
              <a:pathLst>
                <a:path extrusionOk="0" h="5436" w="6199">
                  <a:moveTo>
                    <a:pt x="419" y="0"/>
                  </a:moveTo>
                  <a:cubicBezTo>
                    <a:pt x="369" y="239"/>
                    <a:pt x="210" y="448"/>
                    <a:pt x="1" y="587"/>
                  </a:cubicBezTo>
                  <a:cubicBezTo>
                    <a:pt x="140" y="766"/>
                    <a:pt x="299" y="915"/>
                    <a:pt x="478" y="1035"/>
                  </a:cubicBezTo>
                  <a:cubicBezTo>
                    <a:pt x="1205" y="1532"/>
                    <a:pt x="2319" y="1452"/>
                    <a:pt x="2936" y="2099"/>
                  </a:cubicBezTo>
                  <a:cubicBezTo>
                    <a:pt x="3263" y="2437"/>
                    <a:pt x="3303" y="2955"/>
                    <a:pt x="3413" y="3392"/>
                  </a:cubicBezTo>
                  <a:cubicBezTo>
                    <a:pt x="3513" y="3810"/>
                    <a:pt x="3672" y="4198"/>
                    <a:pt x="3940" y="4536"/>
                  </a:cubicBezTo>
                  <a:cubicBezTo>
                    <a:pt x="4272" y="4953"/>
                    <a:pt x="4916" y="5436"/>
                    <a:pt x="5513" y="5436"/>
                  </a:cubicBezTo>
                  <a:cubicBezTo>
                    <a:pt x="5685" y="5436"/>
                    <a:pt x="5853" y="5396"/>
                    <a:pt x="6009" y="5302"/>
                  </a:cubicBezTo>
                  <a:cubicBezTo>
                    <a:pt x="6168" y="5212"/>
                    <a:pt x="6198" y="5013"/>
                    <a:pt x="6049" y="4884"/>
                  </a:cubicBezTo>
                  <a:cubicBezTo>
                    <a:pt x="5790" y="4675"/>
                    <a:pt x="5482" y="4595"/>
                    <a:pt x="5193" y="4427"/>
                  </a:cubicBezTo>
                  <a:cubicBezTo>
                    <a:pt x="4895" y="4248"/>
                    <a:pt x="4647" y="3979"/>
                    <a:pt x="4487" y="3671"/>
                  </a:cubicBezTo>
                  <a:cubicBezTo>
                    <a:pt x="4129" y="2935"/>
                    <a:pt x="4218" y="2079"/>
                    <a:pt x="3602" y="1463"/>
                  </a:cubicBezTo>
                  <a:cubicBezTo>
                    <a:pt x="3055" y="915"/>
                    <a:pt x="2309" y="806"/>
                    <a:pt x="1592" y="617"/>
                  </a:cubicBezTo>
                  <a:cubicBezTo>
                    <a:pt x="1214" y="517"/>
                    <a:pt x="817" y="408"/>
                    <a:pt x="529" y="119"/>
                  </a:cubicBezTo>
                  <a:cubicBezTo>
                    <a:pt x="489" y="80"/>
                    <a:pt x="458" y="40"/>
                    <a:pt x="419"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20"/>
            <p:cNvSpPr/>
            <p:nvPr/>
          </p:nvSpPr>
          <p:spPr>
            <a:xfrm>
              <a:off x="8625602" y="2941482"/>
              <a:ext cx="390018" cy="176791"/>
            </a:xfrm>
            <a:custGeom>
              <a:rect b="b" l="l" r="r" t="t"/>
              <a:pathLst>
                <a:path extrusionOk="0" h="2796" w="6168">
                  <a:moveTo>
                    <a:pt x="637" y="1"/>
                  </a:moveTo>
                  <a:cubicBezTo>
                    <a:pt x="558" y="70"/>
                    <a:pt x="458" y="140"/>
                    <a:pt x="329" y="189"/>
                  </a:cubicBezTo>
                  <a:cubicBezTo>
                    <a:pt x="220" y="240"/>
                    <a:pt x="111" y="259"/>
                    <a:pt x="1" y="279"/>
                  </a:cubicBezTo>
                  <a:cubicBezTo>
                    <a:pt x="150" y="438"/>
                    <a:pt x="329" y="578"/>
                    <a:pt x="538" y="677"/>
                  </a:cubicBezTo>
                  <a:cubicBezTo>
                    <a:pt x="772" y="794"/>
                    <a:pt x="1032" y="838"/>
                    <a:pt x="1301" y="838"/>
                  </a:cubicBezTo>
                  <a:cubicBezTo>
                    <a:pt x="1328" y="838"/>
                    <a:pt x="1356" y="837"/>
                    <a:pt x="1384" y="836"/>
                  </a:cubicBezTo>
                  <a:cubicBezTo>
                    <a:pt x="1616" y="830"/>
                    <a:pt x="1859" y="775"/>
                    <a:pt x="2095" y="775"/>
                  </a:cubicBezTo>
                  <a:cubicBezTo>
                    <a:pt x="2244" y="775"/>
                    <a:pt x="2389" y="797"/>
                    <a:pt x="2527" y="866"/>
                  </a:cubicBezTo>
                  <a:cubicBezTo>
                    <a:pt x="3144" y="1175"/>
                    <a:pt x="3413" y="1970"/>
                    <a:pt x="3940" y="2398"/>
                  </a:cubicBezTo>
                  <a:cubicBezTo>
                    <a:pt x="4256" y="2654"/>
                    <a:pt x="4675" y="2796"/>
                    <a:pt x="5091" y="2796"/>
                  </a:cubicBezTo>
                  <a:cubicBezTo>
                    <a:pt x="5369" y="2796"/>
                    <a:pt x="5646" y="2732"/>
                    <a:pt x="5889" y="2597"/>
                  </a:cubicBezTo>
                  <a:cubicBezTo>
                    <a:pt x="6168" y="2448"/>
                    <a:pt x="6099" y="2079"/>
                    <a:pt x="5830" y="1970"/>
                  </a:cubicBezTo>
                  <a:cubicBezTo>
                    <a:pt x="5715" y="1920"/>
                    <a:pt x="5606" y="1906"/>
                    <a:pt x="5497" y="1906"/>
                  </a:cubicBezTo>
                  <a:cubicBezTo>
                    <a:pt x="5348" y="1906"/>
                    <a:pt x="5199" y="1933"/>
                    <a:pt x="5037" y="1933"/>
                  </a:cubicBezTo>
                  <a:cubicBezTo>
                    <a:pt x="5010" y="1933"/>
                    <a:pt x="4982" y="1932"/>
                    <a:pt x="4954" y="1931"/>
                  </a:cubicBezTo>
                  <a:cubicBezTo>
                    <a:pt x="4607" y="1920"/>
                    <a:pt x="4377" y="1712"/>
                    <a:pt x="4159" y="1473"/>
                  </a:cubicBezTo>
                  <a:cubicBezTo>
                    <a:pt x="3771" y="1045"/>
                    <a:pt x="3473" y="538"/>
                    <a:pt x="2955" y="249"/>
                  </a:cubicBezTo>
                  <a:cubicBezTo>
                    <a:pt x="2699" y="109"/>
                    <a:pt x="2450" y="68"/>
                    <a:pt x="2197" y="68"/>
                  </a:cubicBezTo>
                  <a:cubicBezTo>
                    <a:pt x="1928" y="68"/>
                    <a:pt x="1655" y="114"/>
                    <a:pt x="1364" y="140"/>
                  </a:cubicBezTo>
                  <a:cubicBezTo>
                    <a:pt x="1318" y="145"/>
                    <a:pt x="1272" y="148"/>
                    <a:pt x="1227" y="148"/>
                  </a:cubicBezTo>
                  <a:cubicBezTo>
                    <a:pt x="1011" y="148"/>
                    <a:pt x="811" y="91"/>
                    <a:pt x="637"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20"/>
            <p:cNvSpPr/>
            <p:nvPr/>
          </p:nvSpPr>
          <p:spPr>
            <a:xfrm>
              <a:off x="8252032" y="2869463"/>
              <a:ext cx="64181" cy="49130"/>
            </a:xfrm>
            <a:custGeom>
              <a:rect b="b" l="l" r="r" t="t"/>
              <a:pathLst>
                <a:path extrusionOk="0" h="777" w="1015">
                  <a:moveTo>
                    <a:pt x="807" y="0"/>
                  </a:moveTo>
                  <a:cubicBezTo>
                    <a:pt x="689" y="0"/>
                    <a:pt x="517" y="74"/>
                    <a:pt x="358" y="205"/>
                  </a:cubicBezTo>
                  <a:cubicBezTo>
                    <a:pt x="120" y="393"/>
                    <a:pt x="0" y="632"/>
                    <a:pt x="80" y="732"/>
                  </a:cubicBezTo>
                  <a:cubicBezTo>
                    <a:pt x="108" y="762"/>
                    <a:pt x="151" y="777"/>
                    <a:pt x="205" y="777"/>
                  </a:cubicBezTo>
                  <a:cubicBezTo>
                    <a:pt x="327" y="777"/>
                    <a:pt x="499" y="703"/>
                    <a:pt x="657" y="572"/>
                  </a:cubicBezTo>
                  <a:cubicBezTo>
                    <a:pt x="886" y="384"/>
                    <a:pt x="1015" y="155"/>
                    <a:pt x="926" y="46"/>
                  </a:cubicBezTo>
                  <a:cubicBezTo>
                    <a:pt x="901" y="15"/>
                    <a:pt x="860" y="0"/>
                    <a:pt x="807"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20"/>
            <p:cNvSpPr/>
            <p:nvPr/>
          </p:nvSpPr>
          <p:spPr>
            <a:xfrm>
              <a:off x="8391646" y="2731430"/>
              <a:ext cx="57352" cy="55769"/>
            </a:xfrm>
            <a:custGeom>
              <a:rect b="b" l="l" r="r" t="t"/>
              <a:pathLst>
                <a:path extrusionOk="0" h="882" w="907">
                  <a:moveTo>
                    <a:pt x="720" y="0"/>
                  </a:moveTo>
                  <a:cubicBezTo>
                    <a:pt x="601" y="0"/>
                    <a:pt x="424" y="112"/>
                    <a:pt x="270" y="289"/>
                  </a:cubicBezTo>
                  <a:cubicBezTo>
                    <a:pt x="80" y="507"/>
                    <a:pt x="1" y="766"/>
                    <a:pt x="100" y="856"/>
                  </a:cubicBezTo>
                  <a:cubicBezTo>
                    <a:pt x="122" y="873"/>
                    <a:pt x="150" y="882"/>
                    <a:pt x="184" y="882"/>
                  </a:cubicBezTo>
                  <a:cubicBezTo>
                    <a:pt x="302" y="882"/>
                    <a:pt x="482" y="776"/>
                    <a:pt x="637" y="597"/>
                  </a:cubicBezTo>
                  <a:cubicBezTo>
                    <a:pt x="836" y="368"/>
                    <a:pt x="906" y="110"/>
                    <a:pt x="807" y="30"/>
                  </a:cubicBezTo>
                  <a:cubicBezTo>
                    <a:pt x="784" y="10"/>
                    <a:pt x="755" y="0"/>
                    <a:pt x="720"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20"/>
            <p:cNvSpPr/>
            <p:nvPr/>
          </p:nvSpPr>
          <p:spPr>
            <a:xfrm>
              <a:off x="8323736" y="2806928"/>
              <a:ext cx="90612" cy="75117"/>
            </a:xfrm>
            <a:custGeom>
              <a:rect b="b" l="l" r="r" t="t"/>
              <a:pathLst>
                <a:path extrusionOk="0" h="1188" w="1433">
                  <a:moveTo>
                    <a:pt x="687" y="0"/>
                  </a:moveTo>
                  <a:cubicBezTo>
                    <a:pt x="577" y="248"/>
                    <a:pt x="0" y="686"/>
                    <a:pt x="0" y="686"/>
                  </a:cubicBezTo>
                  <a:cubicBezTo>
                    <a:pt x="0" y="686"/>
                    <a:pt x="481" y="1187"/>
                    <a:pt x="852" y="1187"/>
                  </a:cubicBezTo>
                  <a:cubicBezTo>
                    <a:pt x="934" y="1187"/>
                    <a:pt x="1010" y="1163"/>
                    <a:pt x="1075" y="1104"/>
                  </a:cubicBezTo>
                  <a:cubicBezTo>
                    <a:pt x="1433" y="776"/>
                    <a:pt x="687" y="0"/>
                    <a:pt x="687" y="0"/>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20"/>
            <p:cNvSpPr/>
            <p:nvPr/>
          </p:nvSpPr>
          <p:spPr>
            <a:xfrm>
              <a:off x="8268346" y="2808761"/>
              <a:ext cx="441047" cy="410299"/>
            </a:xfrm>
            <a:custGeom>
              <a:rect b="b" l="l" r="r" t="t"/>
              <a:pathLst>
                <a:path extrusionOk="0" h="6489" w="6975">
                  <a:moveTo>
                    <a:pt x="6586" y="1"/>
                  </a:moveTo>
                  <a:cubicBezTo>
                    <a:pt x="6506" y="180"/>
                    <a:pt x="6506" y="389"/>
                    <a:pt x="6477" y="588"/>
                  </a:cubicBezTo>
                  <a:cubicBezTo>
                    <a:pt x="6407" y="1006"/>
                    <a:pt x="6128" y="1393"/>
                    <a:pt x="5750" y="1592"/>
                  </a:cubicBezTo>
                  <a:cubicBezTo>
                    <a:pt x="5502" y="1731"/>
                    <a:pt x="5213" y="1791"/>
                    <a:pt x="4945" y="1891"/>
                  </a:cubicBezTo>
                  <a:cubicBezTo>
                    <a:pt x="4676" y="1980"/>
                    <a:pt x="4408" y="2140"/>
                    <a:pt x="4278" y="2398"/>
                  </a:cubicBezTo>
                  <a:cubicBezTo>
                    <a:pt x="4139" y="2677"/>
                    <a:pt x="4199" y="3024"/>
                    <a:pt x="4070" y="3313"/>
                  </a:cubicBezTo>
                  <a:cubicBezTo>
                    <a:pt x="3930" y="3621"/>
                    <a:pt x="3582" y="3800"/>
                    <a:pt x="3254" y="3870"/>
                  </a:cubicBezTo>
                  <a:cubicBezTo>
                    <a:pt x="2916" y="3940"/>
                    <a:pt x="2567" y="3930"/>
                    <a:pt x="2229" y="3979"/>
                  </a:cubicBezTo>
                  <a:cubicBezTo>
                    <a:pt x="1891" y="4039"/>
                    <a:pt x="1543" y="4178"/>
                    <a:pt x="1354" y="4477"/>
                  </a:cubicBezTo>
                  <a:cubicBezTo>
                    <a:pt x="1234" y="4666"/>
                    <a:pt x="1205" y="4894"/>
                    <a:pt x="1125" y="5104"/>
                  </a:cubicBezTo>
                  <a:cubicBezTo>
                    <a:pt x="1046" y="5312"/>
                    <a:pt x="887" y="5531"/>
                    <a:pt x="668" y="5551"/>
                  </a:cubicBezTo>
                  <a:cubicBezTo>
                    <a:pt x="655" y="5552"/>
                    <a:pt x="641" y="5553"/>
                    <a:pt x="628" y="5553"/>
                  </a:cubicBezTo>
                  <a:cubicBezTo>
                    <a:pt x="464" y="5553"/>
                    <a:pt x="312" y="5441"/>
                    <a:pt x="220" y="5312"/>
                  </a:cubicBezTo>
                  <a:cubicBezTo>
                    <a:pt x="140" y="5203"/>
                    <a:pt x="100" y="5093"/>
                    <a:pt x="61" y="4974"/>
                  </a:cubicBezTo>
                  <a:lnTo>
                    <a:pt x="61" y="4974"/>
                  </a:lnTo>
                  <a:cubicBezTo>
                    <a:pt x="71" y="5014"/>
                    <a:pt x="71" y="5054"/>
                    <a:pt x="71" y="5104"/>
                  </a:cubicBezTo>
                  <a:lnTo>
                    <a:pt x="71" y="5253"/>
                  </a:lnTo>
                  <a:cubicBezTo>
                    <a:pt x="61" y="5591"/>
                    <a:pt x="1" y="5959"/>
                    <a:pt x="200" y="6218"/>
                  </a:cubicBezTo>
                  <a:cubicBezTo>
                    <a:pt x="319" y="6367"/>
                    <a:pt x="509" y="6446"/>
                    <a:pt x="697" y="6476"/>
                  </a:cubicBezTo>
                  <a:cubicBezTo>
                    <a:pt x="751" y="6484"/>
                    <a:pt x="805" y="6488"/>
                    <a:pt x="859" y="6488"/>
                  </a:cubicBezTo>
                  <a:cubicBezTo>
                    <a:pt x="1342" y="6488"/>
                    <a:pt x="1810" y="6177"/>
                    <a:pt x="1981" y="5720"/>
                  </a:cubicBezTo>
                  <a:cubicBezTo>
                    <a:pt x="2100" y="5412"/>
                    <a:pt x="2090" y="5054"/>
                    <a:pt x="2299" y="4805"/>
                  </a:cubicBezTo>
                  <a:cubicBezTo>
                    <a:pt x="2567" y="4457"/>
                    <a:pt x="3075" y="4457"/>
                    <a:pt x="3502" y="4397"/>
                  </a:cubicBezTo>
                  <a:cubicBezTo>
                    <a:pt x="4070" y="4308"/>
                    <a:pt x="4676" y="3970"/>
                    <a:pt x="4756" y="3402"/>
                  </a:cubicBezTo>
                  <a:cubicBezTo>
                    <a:pt x="4786" y="3194"/>
                    <a:pt x="4736" y="2985"/>
                    <a:pt x="4826" y="2806"/>
                  </a:cubicBezTo>
                  <a:cubicBezTo>
                    <a:pt x="4915" y="2607"/>
                    <a:pt x="5134" y="2498"/>
                    <a:pt x="5343" y="2438"/>
                  </a:cubicBezTo>
                  <a:cubicBezTo>
                    <a:pt x="5551" y="2388"/>
                    <a:pt x="5770" y="2378"/>
                    <a:pt x="5979" y="2288"/>
                  </a:cubicBezTo>
                  <a:cubicBezTo>
                    <a:pt x="6526" y="2070"/>
                    <a:pt x="6517" y="1622"/>
                    <a:pt x="6665" y="1135"/>
                  </a:cubicBezTo>
                  <a:cubicBezTo>
                    <a:pt x="6676" y="1115"/>
                    <a:pt x="6685" y="1085"/>
                    <a:pt x="6696" y="1065"/>
                  </a:cubicBezTo>
                  <a:cubicBezTo>
                    <a:pt x="6745" y="936"/>
                    <a:pt x="6815" y="836"/>
                    <a:pt x="6904" y="747"/>
                  </a:cubicBezTo>
                  <a:cubicBezTo>
                    <a:pt x="6954" y="657"/>
                    <a:pt x="6974" y="558"/>
                    <a:pt x="6934" y="418"/>
                  </a:cubicBezTo>
                  <a:cubicBezTo>
                    <a:pt x="6864" y="190"/>
                    <a:pt x="6745" y="60"/>
                    <a:pt x="6586" y="1"/>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20"/>
            <p:cNvSpPr/>
            <p:nvPr/>
          </p:nvSpPr>
          <p:spPr>
            <a:xfrm>
              <a:off x="8227498" y="2815464"/>
              <a:ext cx="64813" cy="58804"/>
            </a:xfrm>
            <a:custGeom>
              <a:rect b="b" l="l" r="r" t="t"/>
              <a:pathLst>
                <a:path extrusionOk="0" h="930" w="1025">
                  <a:moveTo>
                    <a:pt x="563" y="1"/>
                  </a:moveTo>
                  <a:cubicBezTo>
                    <a:pt x="541" y="1"/>
                    <a:pt x="519" y="2"/>
                    <a:pt x="498" y="4"/>
                  </a:cubicBezTo>
                  <a:cubicBezTo>
                    <a:pt x="279" y="14"/>
                    <a:pt x="100" y="164"/>
                    <a:pt x="50" y="352"/>
                  </a:cubicBezTo>
                  <a:cubicBezTo>
                    <a:pt x="1" y="522"/>
                    <a:pt x="61" y="721"/>
                    <a:pt x="240" y="929"/>
                  </a:cubicBezTo>
                  <a:lnTo>
                    <a:pt x="359" y="830"/>
                  </a:lnTo>
                  <a:cubicBezTo>
                    <a:pt x="229" y="661"/>
                    <a:pt x="170" y="511"/>
                    <a:pt x="209" y="392"/>
                  </a:cubicBezTo>
                  <a:cubicBezTo>
                    <a:pt x="240" y="273"/>
                    <a:pt x="368" y="173"/>
                    <a:pt x="508" y="164"/>
                  </a:cubicBezTo>
                  <a:cubicBezTo>
                    <a:pt x="520" y="163"/>
                    <a:pt x="532" y="162"/>
                    <a:pt x="544" y="162"/>
                  </a:cubicBezTo>
                  <a:cubicBezTo>
                    <a:pt x="671" y="162"/>
                    <a:pt x="798" y="212"/>
                    <a:pt x="925" y="303"/>
                  </a:cubicBezTo>
                  <a:lnTo>
                    <a:pt x="1025" y="173"/>
                  </a:lnTo>
                  <a:cubicBezTo>
                    <a:pt x="878" y="60"/>
                    <a:pt x="714" y="1"/>
                    <a:pt x="563"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20"/>
            <p:cNvSpPr/>
            <p:nvPr/>
          </p:nvSpPr>
          <p:spPr>
            <a:xfrm>
              <a:off x="8338216" y="2714674"/>
              <a:ext cx="61715" cy="60827"/>
            </a:xfrm>
            <a:custGeom>
              <a:rect b="b" l="l" r="r" t="t"/>
              <a:pathLst>
                <a:path extrusionOk="0" h="962" w="976">
                  <a:moveTo>
                    <a:pt x="493" y="1"/>
                  </a:moveTo>
                  <a:cubicBezTo>
                    <a:pt x="468" y="1"/>
                    <a:pt x="443" y="3"/>
                    <a:pt x="418" y="7"/>
                  </a:cubicBezTo>
                  <a:cubicBezTo>
                    <a:pt x="219" y="36"/>
                    <a:pt x="60" y="206"/>
                    <a:pt x="30" y="425"/>
                  </a:cubicBezTo>
                  <a:cubicBezTo>
                    <a:pt x="0" y="593"/>
                    <a:pt x="40" y="783"/>
                    <a:pt x="160" y="962"/>
                  </a:cubicBezTo>
                  <a:lnTo>
                    <a:pt x="289" y="872"/>
                  </a:lnTo>
                  <a:cubicBezTo>
                    <a:pt x="199" y="733"/>
                    <a:pt x="169" y="584"/>
                    <a:pt x="189" y="454"/>
                  </a:cubicBezTo>
                  <a:cubicBezTo>
                    <a:pt x="209" y="305"/>
                    <a:pt x="319" y="186"/>
                    <a:pt x="438" y="166"/>
                  </a:cubicBezTo>
                  <a:cubicBezTo>
                    <a:pt x="453" y="164"/>
                    <a:pt x="467" y="163"/>
                    <a:pt x="482" y="163"/>
                  </a:cubicBezTo>
                  <a:cubicBezTo>
                    <a:pt x="599" y="163"/>
                    <a:pt x="724" y="232"/>
                    <a:pt x="865" y="365"/>
                  </a:cubicBezTo>
                  <a:lnTo>
                    <a:pt x="975" y="246"/>
                  </a:lnTo>
                  <a:cubicBezTo>
                    <a:pt x="812" y="82"/>
                    <a:pt x="649" y="1"/>
                    <a:pt x="493"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20"/>
            <p:cNvSpPr/>
            <p:nvPr/>
          </p:nvSpPr>
          <p:spPr>
            <a:xfrm>
              <a:off x="8104261" y="2601871"/>
              <a:ext cx="84921" cy="297497"/>
            </a:xfrm>
            <a:custGeom>
              <a:rect b="b" l="l" r="r" t="t"/>
              <a:pathLst>
                <a:path extrusionOk="0" h="4705" w="1343">
                  <a:moveTo>
                    <a:pt x="1223" y="0"/>
                  </a:moveTo>
                  <a:cubicBezTo>
                    <a:pt x="1194" y="0"/>
                    <a:pt x="1134" y="10"/>
                    <a:pt x="1075" y="40"/>
                  </a:cubicBezTo>
                  <a:cubicBezTo>
                    <a:pt x="955" y="90"/>
                    <a:pt x="796" y="209"/>
                    <a:pt x="637" y="388"/>
                  </a:cubicBezTo>
                  <a:cubicBezTo>
                    <a:pt x="338" y="746"/>
                    <a:pt x="69" y="1353"/>
                    <a:pt x="10" y="2079"/>
                  </a:cubicBezTo>
                  <a:cubicBezTo>
                    <a:pt x="0" y="2149"/>
                    <a:pt x="0" y="2218"/>
                    <a:pt x="0" y="2288"/>
                  </a:cubicBezTo>
                  <a:lnTo>
                    <a:pt x="0" y="2507"/>
                  </a:lnTo>
                  <a:cubicBezTo>
                    <a:pt x="40" y="3233"/>
                    <a:pt x="288" y="3840"/>
                    <a:pt x="537" y="4218"/>
                  </a:cubicBezTo>
                  <a:cubicBezTo>
                    <a:pt x="756" y="4546"/>
                    <a:pt x="965" y="4705"/>
                    <a:pt x="1055" y="4705"/>
                  </a:cubicBezTo>
                  <a:cubicBezTo>
                    <a:pt x="1064" y="4705"/>
                    <a:pt x="1075" y="4705"/>
                    <a:pt x="1084" y="4695"/>
                  </a:cubicBezTo>
                  <a:cubicBezTo>
                    <a:pt x="1164" y="4636"/>
                    <a:pt x="1044" y="4407"/>
                    <a:pt x="895" y="4029"/>
                  </a:cubicBezTo>
                  <a:cubicBezTo>
                    <a:pt x="746" y="3651"/>
                    <a:pt x="577" y="3113"/>
                    <a:pt x="557" y="2487"/>
                  </a:cubicBezTo>
                  <a:lnTo>
                    <a:pt x="557" y="2298"/>
                  </a:lnTo>
                  <a:cubicBezTo>
                    <a:pt x="557" y="2238"/>
                    <a:pt x="557" y="2178"/>
                    <a:pt x="567" y="2119"/>
                  </a:cubicBezTo>
                  <a:cubicBezTo>
                    <a:pt x="607" y="1493"/>
                    <a:pt x="786" y="955"/>
                    <a:pt x="975" y="617"/>
                  </a:cubicBezTo>
                  <a:cubicBezTo>
                    <a:pt x="1154" y="269"/>
                    <a:pt x="1343" y="110"/>
                    <a:pt x="1293" y="30"/>
                  </a:cubicBezTo>
                  <a:cubicBezTo>
                    <a:pt x="1283" y="10"/>
                    <a:pt x="1263" y="0"/>
                    <a:pt x="1223" y="0"/>
                  </a:cubicBezTo>
                  <a:close/>
                </a:path>
              </a:pathLst>
            </a:custGeom>
            <a:solidFill>
              <a:srgbClr val="E3D8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20"/>
            <p:cNvSpPr/>
            <p:nvPr/>
          </p:nvSpPr>
          <p:spPr>
            <a:xfrm>
              <a:off x="8211754" y="2566651"/>
              <a:ext cx="42872" cy="35282"/>
            </a:xfrm>
            <a:custGeom>
              <a:rect b="b" l="l" r="r" t="t"/>
              <a:pathLst>
                <a:path extrusionOk="0" h="558" w="678">
                  <a:moveTo>
                    <a:pt x="409" y="0"/>
                  </a:moveTo>
                  <a:cubicBezTo>
                    <a:pt x="369" y="0"/>
                    <a:pt x="339" y="0"/>
                    <a:pt x="299" y="10"/>
                  </a:cubicBezTo>
                  <a:lnTo>
                    <a:pt x="259" y="20"/>
                  </a:lnTo>
                  <a:lnTo>
                    <a:pt x="230" y="30"/>
                  </a:lnTo>
                  <a:lnTo>
                    <a:pt x="230" y="40"/>
                  </a:lnTo>
                  <a:cubicBezTo>
                    <a:pt x="130" y="80"/>
                    <a:pt x="51" y="160"/>
                    <a:pt x="31" y="229"/>
                  </a:cubicBezTo>
                  <a:cubicBezTo>
                    <a:pt x="1" y="308"/>
                    <a:pt x="31" y="388"/>
                    <a:pt x="100" y="448"/>
                  </a:cubicBezTo>
                  <a:cubicBezTo>
                    <a:pt x="190" y="538"/>
                    <a:pt x="279" y="557"/>
                    <a:pt x="359" y="557"/>
                  </a:cubicBezTo>
                  <a:lnTo>
                    <a:pt x="429" y="557"/>
                  </a:lnTo>
                  <a:lnTo>
                    <a:pt x="449" y="547"/>
                  </a:lnTo>
                  <a:lnTo>
                    <a:pt x="458" y="547"/>
                  </a:lnTo>
                  <a:cubicBezTo>
                    <a:pt x="538" y="498"/>
                    <a:pt x="628" y="428"/>
                    <a:pt x="657" y="259"/>
                  </a:cubicBezTo>
                  <a:cubicBezTo>
                    <a:pt x="677" y="160"/>
                    <a:pt x="648" y="90"/>
                    <a:pt x="578" y="40"/>
                  </a:cubicBezTo>
                  <a:cubicBezTo>
                    <a:pt x="538" y="10"/>
                    <a:pt x="478" y="0"/>
                    <a:pt x="409" y="0"/>
                  </a:cubicBezTo>
                  <a:close/>
                </a:path>
              </a:pathLst>
            </a:custGeom>
            <a:solidFill>
              <a:srgbClr val="E3D8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20"/>
            <p:cNvSpPr/>
            <p:nvPr/>
          </p:nvSpPr>
          <p:spPr>
            <a:xfrm>
              <a:off x="7340349" y="1238677"/>
              <a:ext cx="314582" cy="168761"/>
            </a:xfrm>
            <a:custGeom>
              <a:rect b="b" l="l" r="r" t="t"/>
              <a:pathLst>
                <a:path extrusionOk="0" h="2669" w="4975">
                  <a:moveTo>
                    <a:pt x="2105" y="0"/>
                  </a:moveTo>
                  <a:cubicBezTo>
                    <a:pt x="1888" y="0"/>
                    <a:pt x="1673" y="40"/>
                    <a:pt x="1463" y="109"/>
                  </a:cubicBezTo>
                  <a:cubicBezTo>
                    <a:pt x="1035" y="239"/>
                    <a:pt x="717" y="517"/>
                    <a:pt x="419" y="836"/>
                  </a:cubicBezTo>
                  <a:cubicBezTo>
                    <a:pt x="249" y="1004"/>
                    <a:pt x="30" y="1214"/>
                    <a:pt x="10" y="1472"/>
                  </a:cubicBezTo>
                  <a:cubicBezTo>
                    <a:pt x="1" y="1601"/>
                    <a:pt x="61" y="1731"/>
                    <a:pt x="160" y="1830"/>
                  </a:cubicBezTo>
                  <a:cubicBezTo>
                    <a:pt x="269" y="1950"/>
                    <a:pt x="408" y="2049"/>
                    <a:pt x="548" y="2129"/>
                  </a:cubicBezTo>
                  <a:cubicBezTo>
                    <a:pt x="677" y="2208"/>
                    <a:pt x="777" y="2308"/>
                    <a:pt x="906" y="2377"/>
                  </a:cubicBezTo>
                  <a:cubicBezTo>
                    <a:pt x="1204" y="2536"/>
                    <a:pt x="1522" y="2646"/>
                    <a:pt x="1861" y="2666"/>
                  </a:cubicBezTo>
                  <a:cubicBezTo>
                    <a:pt x="1894" y="2668"/>
                    <a:pt x="1927" y="2668"/>
                    <a:pt x="1959" y="2668"/>
                  </a:cubicBezTo>
                  <a:cubicBezTo>
                    <a:pt x="2123" y="2668"/>
                    <a:pt x="2280" y="2649"/>
                    <a:pt x="2438" y="2616"/>
                  </a:cubicBezTo>
                  <a:cubicBezTo>
                    <a:pt x="2627" y="2576"/>
                    <a:pt x="2746" y="2516"/>
                    <a:pt x="2915" y="2407"/>
                  </a:cubicBezTo>
                  <a:cubicBezTo>
                    <a:pt x="3084" y="2288"/>
                    <a:pt x="3244" y="2169"/>
                    <a:pt x="3392" y="2039"/>
                  </a:cubicBezTo>
                  <a:cubicBezTo>
                    <a:pt x="3532" y="1930"/>
                    <a:pt x="3661" y="1800"/>
                    <a:pt x="3801" y="1691"/>
                  </a:cubicBezTo>
                  <a:cubicBezTo>
                    <a:pt x="3821" y="1671"/>
                    <a:pt x="3850" y="1661"/>
                    <a:pt x="3880" y="1651"/>
                  </a:cubicBezTo>
                  <a:cubicBezTo>
                    <a:pt x="3920" y="1651"/>
                    <a:pt x="3960" y="1671"/>
                    <a:pt x="4000" y="1701"/>
                  </a:cubicBezTo>
                  <a:cubicBezTo>
                    <a:pt x="4139" y="1800"/>
                    <a:pt x="4288" y="1890"/>
                    <a:pt x="4447" y="1970"/>
                  </a:cubicBezTo>
                  <a:cubicBezTo>
                    <a:pt x="4537" y="2009"/>
                    <a:pt x="4626" y="2049"/>
                    <a:pt x="4725" y="2049"/>
                  </a:cubicBezTo>
                  <a:cubicBezTo>
                    <a:pt x="4765" y="2049"/>
                    <a:pt x="4805" y="2039"/>
                    <a:pt x="4835" y="2009"/>
                  </a:cubicBezTo>
                  <a:cubicBezTo>
                    <a:pt x="4865" y="1990"/>
                    <a:pt x="4884" y="1950"/>
                    <a:pt x="4895" y="1910"/>
                  </a:cubicBezTo>
                  <a:cubicBezTo>
                    <a:pt x="4915" y="1771"/>
                    <a:pt x="4875" y="1621"/>
                    <a:pt x="4795" y="1502"/>
                  </a:cubicBezTo>
                  <a:cubicBezTo>
                    <a:pt x="4725" y="1373"/>
                    <a:pt x="4626" y="1273"/>
                    <a:pt x="4526" y="1164"/>
                  </a:cubicBezTo>
                  <a:cubicBezTo>
                    <a:pt x="4517" y="1144"/>
                    <a:pt x="4506" y="1134"/>
                    <a:pt x="4497" y="1104"/>
                  </a:cubicBezTo>
                  <a:cubicBezTo>
                    <a:pt x="4497" y="1084"/>
                    <a:pt x="4517" y="1064"/>
                    <a:pt x="4537" y="1044"/>
                  </a:cubicBezTo>
                  <a:cubicBezTo>
                    <a:pt x="4666" y="915"/>
                    <a:pt x="4775" y="766"/>
                    <a:pt x="4865" y="617"/>
                  </a:cubicBezTo>
                  <a:cubicBezTo>
                    <a:pt x="4954" y="478"/>
                    <a:pt x="4974" y="219"/>
                    <a:pt x="4895" y="69"/>
                  </a:cubicBezTo>
                  <a:cubicBezTo>
                    <a:pt x="4887" y="57"/>
                    <a:pt x="4870" y="51"/>
                    <a:pt x="4847" y="51"/>
                  </a:cubicBezTo>
                  <a:cubicBezTo>
                    <a:pt x="4675" y="51"/>
                    <a:pt x="4140" y="375"/>
                    <a:pt x="4079" y="427"/>
                  </a:cubicBezTo>
                  <a:cubicBezTo>
                    <a:pt x="3954" y="523"/>
                    <a:pt x="3821" y="647"/>
                    <a:pt x="3660" y="647"/>
                  </a:cubicBezTo>
                  <a:cubicBezTo>
                    <a:pt x="3654" y="647"/>
                    <a:pt x="3648" y="647"/>
                    <a:pt x="3641" y="646"/>
                  </a:cubicBezTo>
                  <a:cubicBezTo>
                    <a:pt x="3403" y="617"/>
                    <a:pt x="3213" y="408"/>
                    <a:pt x="3005" y="308"/>
                  </a:cubicBezTo>
                  <a:cubicBezTo>
                    <a:pt x="2766" y="189"/>
                    <a:pt x="2567" y="49"/>
                    <a:pt x="2289" y="10"/>
                  </a:cubicBezTo>
                  <a:cubicBezTo>
                    <a:pt x="2228" y="3"/>
                    <a:pt x="2166" y="0"/>
                    <a:pt x="2105"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20"/>
            <p:cNvSpPr/>
            <p:nvPr/>
          </p:nvSpPr>
          <p:spPr>
            <a:xfrm>
              <a:off x="7340349" y="1238677"/>
              <a:ext cx="314582" cy="168761"/>
            </a:xfrm>
            <a:custGeom>
              <a:rect b="b" l="l" r="r" t="t"/>
              <a:pathLst>
                <a:path extrusionOk="0" h="2669" w="4975">
                  <a:moveTo>
                    <a:pt x="2105" y="0"/>
                  </a:moveTo>
                  <a:cubicBezTo>
                    <a:pt x="1888" y="0"/>
                    <a:pt x="1673" y="40"/>
                    <a:pt x="1463" y="109"/>
                  </a:cubicBezTo>
                  <a:cubicBezTo>
                    <a:pt x="1035" y="239"/>
                    <a:pt x="717" y="517"/>
                    <a:pt x="419" y="836"/>
                  </a:cubicBezTo>
                  <a:cubicBezTo>
                    <a:pt x="249" y="1004"/>
                    <a:pt x="30" y="1214"/>
                    <a:pt x="10" y="1472"/>
                  </a:cubicBezTo>
                  <a:cubicBezTo>
                    <a:pt x="1" y="1601"/>
                    <a:pt x="61" y="1731"/>
                    <a:pt x="160" y="1830"/>
                  </a:cubicBezTo>
                  <a:cubicBezTo>
                    <a:pt x="269" y="1950"/>
                    <a:pt x="408" y="2049"/>
                    <a:pt x="548" y="2129"/>
                  </a:cubicBezTo>
                  <a:cubicBezTo>
                    <a:pt x="677" y="2208"/>
                    <a:pt x="777" y="2308"/>
                    <a:pt x="906" y="2377"/>
                  </a:cubicBezTo>
                  <a:cubicBezTo>
                    <a:pt x="1204" y="2536"/>
                    <a:pt x="1522" y="2646"/>
                    <a:pt x="1861" y="2666"/>
                  </a:cubicBezTo>
                  <a:cubicBezTo>
                    <a:pt x="1894" y="2668"/>
                    <a:pt x="1927" y="2668"/>
                    <a:pt x="1959" y="2668"/>
                  </a:cubicBezTo>
                  <a:cubicBezTo>
                    <a:pt x="2123" y="2668"/>
                    <a:pt x="2280" y="2649"/>
                    <a:pt x="2438" y="2616"/>
                  </a:cubicBezTo>
                  <a:cubicBezTo>
                    <a:pt x="2627" y="2576"/>
                    <a:pt x="2746" y="2516"/>
                    <a:pt x="2915" y="2407"/>
                  </a:cubicBezTo>
                  <a:cubicBezTo>
                    <a:pt x="3084" y="2288"/>
                    <a:pt x="3244" y="2169"/>
                    <a:pt x="3392" y="2039"/>
                  </a:cubicBezTo>
                  <a:cubicBezTo>
                    <a:pt x="3532" y="1930"/>
                    <a:pt x="3661" y="1800"/>
                    <a:pt x="3801" y="1691"/>
                  </a:cubicBezTo>
                  <a:cubicBezTo>
                    <a:pt x="3821" y="1671"/>
                    <a:pt x="3850" y="1661"/>
                    <a:pt x="3880" y="1651"/>
                  </a:cubicBezTo>
                  <a:cubicBezTo>
                    <a:pt x="3920" y="1651"/>
                    <a:pt x="3960" y="1671"/>
                    <a:pt x="4000" y="1701"/>
                  </a:cubicBezTo>
                  <a:cubicBezTo>
                    <a:pt x="4139" y="1800"/>
                    <a:pt x="4288" y="1890"/>
                    <a:pt x="4447" y="1970"/>
                  </a:cubicBezTo>
                  <a:cubicBezTo>
                    <a:pt x="4537" y="2009"/>
                    <a:pt x="4626" y="2049"/>
                    <a:pt x="4725" y="2049"/>
                  </a:cubicBezTo>
                  <a:cubicBezTo>
                    <a:pt x="4765" y="2049"/>
                    <a:pt x="4805" y="2039"/>
                    <a:pt x="4835" y="2009"/>
                  </a:cubicBezTo>
                  <a:cubicBezTo>
                    <a:pt x="4865" y="1990"/>
                    <a:pt x="4884" y="1950"/>
                    <a:pt x="4895" y="1910"/>
                  </a:cubicBezTo>
                  <a:cubicBezTo>
                    <a:pt x="4915" y="1771"/>
                    <a:pt x="4875" y="1621"/>
                    <a:pt x="4795" y="1502"/>
                  </a:cubicBezTo>
                  <a:cubicBezTo>
                    <a:pt x="4725" y="1373"/>
                    <a:pt x="4626" y="1273"/>
                    <a:pt x="4526" y="1164"/>
                  </a:cubicBezTo>
                  <a:cubicBezTo>
                    <a:pt x="4517" y="1144"/>
                    <a:pt x="4506" y="1134"/>
                    <a:pt x="4497" y="1104"/>
                  </a:cubicBezTo>
                  <a:cubicBezTo>
                    <a:pt x="4497" y="1084"/>
                    <a:pt x="4517" y="1064"/>
                    <a:pt x="4537" y="1044"/>
                  </a:cubicBezTo>
                  <a:cubicBezTo>
                    <a:pt x="4666" y="915"/>
                    <a:pt x="4775" y="766"/>
                    <a:pt x="4865" y="617"/>
                  </a:cubicBezTo>
                  <a:cubicBezTo>
                    <a:pt x="4954" y="478"/>
                    <a:pt x="4974" y="219"/>
                    <a:pt x="4895" y="69"/>
                  </a:cubicBezTo>
                  <a:cubicBezTo>
                    <a:pt x="4887" y="57"/>
                    <a:pt x="4870" y="51"/>
                    <a:pt x="4847" y="51"/>
                  </a:cubicBezTo>
                  <a:cubicBezTo>
                    <a:pt x="4675" y="51"/>
                    <a:pt x="4140" y="375"/>
                    <a:pt x="4079" y="427"/>
                  </a:cubicBezTo>
                  <a:cubicBezTo>
                    <a:pt x="3954" y="523"/>
                    <a:pt x="3821" y="647"/>
                    <a:pt x="3660" y="647"/>
                  </a:cubicBezTo>
                  <a:cubicBezTo>
                    <a:pt x="3654" y="647"/>
                    <a:pt x="3648" y="647"/>
                    <a:pt x="3641" y="646"/>
                  </a:cubicBezTo>
                  <a:cubicBezTo>
                    <a:pt x="3403" y="617"/>
                    <a:pt x="3213" y="408"/>
                    <a:pt x="3005" y="308"/>
                  </a:cubicBezTo>
                  <a:cubicBezTo>
                    <a:pt x="2766" y="189"/>
                    <a:pt x="2567" y="49"/>
                    <a:pt x="2289" y="10"/>
                  </a:cubicBezTo>
                  <a:cubicBezTo>
                    <a:pt x="2228" y="3"/>
                    <a:pt x="2166" y="0"/>
                    <a:pt x="2105"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20"/>
            <p:cNvSpPr/>
            <p:nvPr/>
          </p:nvSpPr>
          <p:spPr>
            <a:xfrm>
              <a:off x="7411421" y="1358057"/>
              <a:ext cx="23333" cy="45462"/>
            </a:xfrm>
            <a:custGeom>
              <a:rect b="b" l="l" r="r" t="t"/>
              <a:pathLst>
                <a:path extrusionOk="0" h="719" w="369">
                  <a:moveTo>
                    <a:pt x="229" y="0"/>
                  </a:moveTo>
                  <a:cubicBezTo>
                    <a:pt x="201" y="0"/>
                    <a:pt x="169" y="36"/>
                    <a:pt x="160" y="71"/>
                  </a:cubicBezTo>
                  <a:cubicBezTo>
                    <a:pt x="110" y="181"/>
                    <a:pt x="40" y="390"/>
                    <a:pt x="1" y="599"/>
                  </a:cubicBezTo>
                  <a:lnTo>
                    <a:pt x="11" y="599"/>
                  </a:lnTo>
                  <a:cubicBezTo>
                    <a:pt x="130" y="648"/>
                    <a:pt x="250" y="688"/>
                    <a:pt x="369" y="718"/>
                  </a:cubicBezTo>
                  <a:cubicBezTo>
                    <a:pt x="369" y="579"/>
                    <a:pt x="349" y="429"/>
                    <a:pt x="339" y="310"/>
                  </a:cubicBezTo>
                  <a:cubicBezTo>
                    <a:pt x="329" y="211"/>
                    <a:pt x="329" y="111"/>
                    <a:pt x="270" y="31"/>
                  </a:cubicBezTo>
                  <a:lnTo>
                    <a:pt x="239" y="2"/>
                  </a:lnTo>
                  <a:cubicBezTo>
                    <a:pt x="236" y="1"/>
                    <a:pt x="233" y="0"/>
                    <a:pt x="22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20"/>
            <p:cNvSpPr/>
            <p:nvPr/>
          </p:nvSpPr>
          <p:spPr>
            <a:xfrm>
              <a:off x="7449170" y="1339783"/>
              <a:ext cx="33387" cy="67466"/>
            </a:xfrm>
            <a:custGeom>
              <a:rect b="b" l="l" r="r" t="t"/>
              <a:pathLst>
                <a:path extrusionOk="0" h="1067" w="528">
                  <a:moveTo>
                    <a:pt x="287" y="0"/>
                  </a:moveTo>
                  <a:cubicBezTo>
                    <a:pt x="237" y="0"/>
                    <a:pt x="194" y="28"/>
                    <a:pt x="159" y="72"/>
                  </a:cubicBezTo>
                  <a:cubicBezTo>
                    <a:pt x="120" y="112"/>
                    <a:pt x="100" y="161"/>
                    <a:pt x="90" y="221"/>
                  </a:cubicBezTo>
                  <a:cubicBezTo>
                    <a:pt x="11" y="480"/>
                    <a:pt x="11" y="729"/>
                    <a:pt x="0" y="997"/>
                  </a:cubicBezTo>
                  <a:lnTo>
                    <a:pt x="0" y="1047"/>
                  </a:lnTo>
                  <a:cubicBezTo>
                    <a:pt x="50" y="1047"/>
                    <a:pt x="90" y="1057"/>
                    <a:pt x="140" y="1067"/>
                  </a:cubicBezTo>
                  <a:cubicBezTo>
                    <a:pt x="259" y="1067"/>
                    <a:pt x="378" y="1067"/>
                    <a:pt x="498" y="1057"/>
                  </a:cubicBezTo>
                  <a:cubicBezTo>
                    <a:pt x="528" y="778"/>
                    <a:pt x="528" y="490"/>
                    <a:pt x="468" y="221"/>
                  </a:cubicBezTo>
                  <a:cubicBezTo>
                    <a:pt x="448" y="122"/>
                    <a:pt x="398" y="22"/>
                    <a:pt x="309" y="2"/>
                  </a:cubicBezTo>
                  <a:cubicBezTo>
                    <a:pt x="302" y="1"/>
                    <a:pt x="294" y="0"/>
                    <a:pt x="287"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20"/>
            <p:cNvSpPr/>
            <p:nvPr/>
          </p:nvSpPr>
          <p:spPr>
            <a:xfrm>
              <a:off x="7493811" y="1348572"/>
              <a:ext cx="23333" cy="55516"/>
            </a:xfrm>
            <a:custGeom>
              <a:rect b="b" l="l" r="r" t="t"/>
              <a:pathLst>
                <a:path extrusionOk="0" h="878" w="369">
                  <a:moveTo>
                    <a:pt x="227" y="0"/>
                  </a:moveTo>
                  <a:cubicBezTo>
                    <a:pt x="103" y="0"/>
                    <a:pt x="11" y="543"/>
                    <a:pt x="11" y="630"/>
                  </a:cubicBezTo>
                  <a:cubicBezTo>
                    <a:pt x="1" y="699"/>
                    <a:pt x="1" y="789"/>
                    <a:pt x="1" y="878"/>
                  </a:cubicBezTo>
                  <a:lnTo>
                    <a:pt x="11" y="878"/>
                  </a:lnTo>
                  <a:cubicBezTo>
                    <a:pt x="110" y="858"/>
                    <a:pt x="190" y="828"/>
                    <a:pt x="269" y="798"/>
                  </a:cubicBezTo>
                  <a:cubicBezTo>
                    <a:pt x="299" y="769"/>
                    <a:pt x="339" y="749"/>
                    <a:pt x="369" y="719"/>
                  </a:cubicBezTo>
                  <a:cubicBezTo>
                    <a:pt x="369" y="639"/>
                    <a:pt x="369" y="550"/>
                    <a:pt x="359" y="460"/>
                  </a:cubicBezTo>
                  <a:cubicBezTo>
                    <a:pt x="349" y="321"/>
                    <a:pt x="329" y="181"/>
                    <a:pt x="279" y="53"/>
                  </a:cubicBezTo>
                  <a:cubicBezTo>
                    <a:pt x="269" y="33"/>
                    <a:pt x="260" y="13"/>
                    <a:pt x="240" y="2"/>
                  </a:cubicBezTo>
                  <a:cubicBezTo>
                    <a:pt x="235" y="1"/>
                    <a:pt x="231" y="0"/>
                    <a:pt x="227"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0"/>
            <p:cNvSpPr/>
            <p:nvPr/>
          </p:nvSpPr>
          <p:spPr>
            <a:xfrm>
              <a:off x="7451699" y="1312215"/>
              <a:ext cx="83088" cy="46031"/>
            </a:xfrm>
            <a:custGeom>
              <a:rect b="b" l="l" r="r" t="t"/>
              <a:pathLst>
                <a:path extrusionOk="0" h="728" w="1314">
                  <a:moveTo>
                    <a:pt x="1053" y="1"/>
                  </a:moveTo>
                  <a:cubicBezTo>
                    <a:pt x="996" y="1"/>
                    <a:pt x="937" y="18"/>
                    <a:pt x="886" y="31"/>
                  </a:cubicBezTo>
                  <a:cubicBezTo>
                    <a:pt x="776" y="60"/>
                    <a:pt x="657" y="80"/>
                    <a:pt x="548" y="100"/>
                  </a:cubicBezTo>
                  <a:cubicBezTo>
                    <a:pt x="466" y="116"/>
                    <a:pt x="391" y="133"/>
                    <a:pt x="311" y="133"/>
                  </a:cubicBezTo>
                  <a:cubicBezTo>
                    <a:pt x="294" y="133"/>
                    <a:pt x="276" y="132"/>
                    <a:pt x="259" y="130"/>
                  </a:cubicBezTo>
                  <a:cubicBezTo>
                    <a:pt x="222" y="130"/>
                    <a:pt x="173" y="119"/>
                    <a:pt x="130" y="119"/>
                  </a:cubicBezTo>
                  <a:cubicBezTo>
                    <a:pt x="92" y="119"/>
                    <a:pt x="58" y="127"/>
                    <a:pt x="40" y="160"/>
                  </a:cubicBezTo>
                  <a:cubicBezTo>
                    <a:pt x="0" y="230"/>
                    <a:pt x="119" y="329"/>
                    <a:pt x="159" y="369"/>
                  </a:cubicBezTo>
                  <a:cubicBezTo>
                    <a:pt x="239" y="449"/>
                    <a:pt x="309" y="518"/>
                    <a:pt x="398" y="577"/>
                  </a:cubicBezTo>
                  <a:cubicBezTo>
                    <a:pt x="528" y="667"/>
                    <a:pt x="677" y="727"/>
                    <a:pt x="836" y="727"/>
                  </a:cubicBezTo>
                  <a:cubicBezTo>
                    <a:pt x="985" y="727"/>
                    <a:pt x="1144" y="657"/>
                    <a:pt x="1234" y="528"/>
                  </a:cubicBezTo>
                  <a:cubicBezTo>
                    <a:pt x="1293" y="438"/>
                    <a:pt x="1313" y="319"/>
                    <a:pt x="1293" y="210"/>
                  </a:cubicBezTo>
                  <a:cubicBezTo>
                    <a:pt x="1273" y="130"/>
                    <a:pt x="1224" y="51"/>
                    <a:pt x="1144" y="20"/>
                  </a:cubicBezTo>
                  <a:cubicBezTo>
                    <a:pt x="1116" y="6"/>
                    <a:pt x="1085" y="1"/>
                    <a:pt x="1053"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20"/>
            <p:cNvSpPr/>
            <p:nvPr/>
          </p:nvSpPr>
          <p:spPr>
            <a:xfrm>
              <a:off x="7388784" y="1293435"/>
              <a:ext cx="17642" cy="26367"/>
            </a:xfrm>
            <a:custGeom>
              <a:rect b="b" l="l" r="r" t="t"/>
              <a:pathLst>
                <a:path extrusionOk="0" h="417" w="279">
                  <a:moveTo>
                    <a:pt x="143" y="1"/>
                  </a:moveTo>
                  <a:cubicBezTo>
                    <a:pt x="119" y="1"/>
                    <a:pt x="94" y="10"/>
                    <a:pt x="70" y="29"/>
                  </a:cubicBezTo>
                  <a:cubicBezTo>
                    <a:pt x="20" y="89"/>
                    <a:pt x="0" y="169"/>
                    <a:pt x="0" y="248"/>
                  </a:cubicBezTo>
                  <a:lnTo>
                    <a:pt x="0" y="268"/>
                  </a:lnTo>
                  <a:cubicBezTo>
                    <a:pt x="11" y="298"/>
                    <a:pt x="11" y="328"/>
                    <a:pt x="31" y="357"/>
                  </a:cubicBezTo>
                  <a:cubicBezTo>
                    <a:pt x="51" y="387"/>
                    <a:pt x="80" y="417"/>
                    <a:pt x="120" y="417"/>
                  </a:cubicBezTo>
                  <a:cubicBezTo>
                    <a:pt x="179" y="417"/>
                    <a:pt x="230" y="368"/>
                    <a:pt x="250" y="317"/>
                  </a:cubicBezTo>
                  <a:cubicBezTo>
                    <a:pt x="279" y="228"/>
                    <a:pt x="279" y="138"/>
                    <a:pt x="239" y="59"/>
                  </a:cubicBezTo>
                  <a:cubicBezTo>
                    <a:pt x="215" y="22"/>
                    <a:pt x="180" y="1"/>
                    <a:pt x="143"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20"/>
            <p:cNvSpPr/>
            <p:nvPr/>
          </p:nvSpPr>
          <p:spPr>
            <a:xfrm>
              <a:off x="7352932" y="1348509"/>
              <a:ext cx="37813" cy="12077"/>
            </a:xfrm>
            <a:custGeom>
              <a:rect b="b" l="l" r="r" t="t"/>
              <a:pathLst>
                <a:path extrusionOk="0" h="191" w="598">
                  <a:moveTo>
                    <a:pt x="559" y="0"/>
                  </a:moveTo>
                  <a:cubicBezTo>
                    <a:pt x="530" y="0"/>
                    <a:pt x="452" y="67"/>
                    <a:pt x="319" y="103"/>
                  </a:cubicBezTo>
                  <a:lnTo>
                    <a:pt x="279" y="103"/>
                  </a:lnTo>
                  <a:cubicBezTo>
                    <a:pt x="244" y="113"/>
                    <a:pt x="208" y="116"/>
                    <a:pt x="175" y="116"/>
                  </a:cubicBezTo>
                  <a:cubicBezTo>
                    <a:pt x="144" y="116"/>
                    <a:pt x="115" y="113"/>
                    <a:pt x="90" y="113"/>
                  </a:cubicBezTo>
                  <a:cubicBezTo>
                    <a:pt x="75" y="110"/>
                    <a:pt x="62" y="109"/>
                    <a:pt x="50" y="109"/>
                  </a:cubicBezTo>
                  <a:cubicBezTo>
                    <a:pt x="21" y="109"/>
                    <a:pt x="1" y="116"/>
                    <a:pt x="1" y="123"/>
                  </a:cubicBezTo>
                  <a:cubicBezTo>
                    <a:pt x="1" y="133"/>
                    <a:pt x="30" y="153"/>
                    <a:pt x="80" y="163"/>
                  </a:cubicBezTo>
                  <a:cubicBezTo>
                    <a:pt x="109" y="177"/>
                    <a:pt x="161" y="191"/>
                    <a:pt x="218" y="191"/>
                  </a:cubicBezTo>
                  <a:cubicBezTo>
                    <a:pt x="242" y="191"/>
                    <a:pt x="266" y="188"/>
                    <a:pt x="289" y="182"/>
                  </a:cubicBezTo>
                  <a:lnTo>
                    <a:pt x="319" y="182"/>
                  </a:lnTo>
                  <a:cubicBezTo>
                    <a:pt x="329" y="182"/>
                    <a:pt x="339" y="182"/>
                    <a:pt x="349" y="173"/>
                  </a:cubicBezTo>
                  <a:cubicBezTo>
                    <a:pt x="518" y="133"/>
                    <a:pt x="598" y="14"/>
                    <a:pt x="567" y="3"/>
                  </a:cubicBezTo>
                  <a:cubicBezTo>
                    <a:pt x="565" y="1"/>
                    <a:pt x="562" y="0"/>
                    <a:pt x="559"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20"/>
            <p:cNvSpPr/>
            <p:nvPr/>
          </p:nvSpPr>
          <p:spPr>
            <a:xfrm>
              <a:off x="7603264" y="1241965"/>
              <a:ext cx="51661" cy="126334"/>
            </a:xfrm>
            <a:custGeom>
              <a:rect b="b" l="l" r="r" t="t"/>
              <a:pathLst>
                <a:path extrusionOk="0" h="1998" w="817">
                  <a:moveTo>
                    <a:pt x="691" y="0"/>
                  </a:moveTo>
                  <a:cubicBezTo>
                    <a:pt x="657" y="0"/>
                    <a:pt x="608" y="13"/>
                    <a:pt x="547" y="37"/>
                  </a:cubicBezTo>
                  <a:cubicBezTo>
                    <a:pt x="547" y="127"/>
                    <a:pt x="518" y="207"/>
                    <a:pt x="478" y="286"/>
                  </a:cubicBezTo>
                  <a:cubicBezTo>
                    <a:pt x="359" y="525"/>
                    <a:pt x="220" y="753"/>
                    <a:pt x="50" y="952"/>
                  </a:cubicBezTo>
                  <a:cubicBezTo>
                    <a:pt x="21" y="983"/>
                    <a:pt x="1" y="1012"/>
                    <a:pt x="1" y="1052"/>
                  </a:cubicBezTo>
                  <a:cubicBezTo>
                    <a:pt x="10" y="1072"/>
                    <a:pt x="30" y="1102"/>
                    <a:pt x="50" y="1122"/>
                  </a:cubicBezTo>
                  <a:cubicBezTo>
                    <a:pt x="269" y="1341"/>
                    <a:pt x="388" y="1649"/>
                    <a:pt x="399" y="1957"/>
                  </a:cubicBezTo>
                  <a:cubicBezTo>
                    <a:pt x="448" y="1987"/>
                    <a:pt x="508" y="1997"/>
                    <a:pt x="567" y="1997"/>
                  </a:cubicBezTo>
                  <a:cubicBezTo>
                    <a:pt x="607" y="1997"/>
                    <a:pt x="647" y="1987"/>
                    <a:pt x="687" y="1957"/>
                  </a:cubicBezTo>
                  <a:cubicBezTo>
                    <a:pt x="707" y="1938"/>
                    <a:pt x="726" y="1898"/>
                    <a:pt x="737" y="1858"/>
                  </a:cubicBezTo>
                  <a:cubicBezTo>
                    <a:pt x="757" y="1719"/>
                    <a:pt x="717" y="1569"/>
                    <a:pt x="637" y="1450"/>
                  </a:cubicBezTo>
                  <a:cubicBezTo>
                    <a:pt x="567" y="1321"/>
                    <a:pt x="468" y="1221"/>
                    <a:pt x="368" y="1112"/>
                  </a:cubicBezTo>
                  <a:cubicBezTo>
                    <a:pt x="359" y="1092"/>
                    <a:pt x="348" y="1082"/>
                    <a:pt x="339" y="1052"/>
                  </a:cubicBezTo>
                  <a:cubicBezTo>
                    <a:pt x="339" y="1032"/>
                    <a:pt x="359" y="1012"/>
                    <a:pt x="379" y="992"/>
                  </a:cubicBezTo>
                  <a:cubicBezTo>
                    <a:pt x="508" y="863"/>
                    <a:pt x="617" y="714"/>
                    <a:pt x="707" y="565"/>
                  </a:cubicBezTo>
                  <a:cubicBezTo>
                    <a:pt x="796" y="426"/>
                    <a:pt x="816" y="167"/>
                    <a:pt x="737" y="17"/>
                  </a:cubicBezTo>
                  <a:cubicBezTo>
                    <a:pt x="729" y="6"/>
                    <a:pt x="713" y="0"/>
                    <a:pt x="69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20"/>
            <p:cNvSpPr/>
            <p:nvPr/>
          </p:nvSpPr>
          <p:spPr>
            <a:xfrm>
              <a:off x="7418945" y="1219582"/>
              <a:ext cx="128425" cy="44324"/>
            </a:xfrm>
            <a:custGeom>
              <a:rect b="b" l="l" r="r" t="t"/>
              <a:pathLst>
                <a:path extrusionOk="0" h="701" w="2031">
                  <a:moveTo>
                    <a:pt x="865" y="1"/>
                  </a:moveTo>
                  <a:cubicBezTo>
                    <a:pt x="796" y="1"/>
                    <a:pt x="727" y="6"/>
                    <a:pt x="657" y="13"/>
                  </a:cubicBezTo>
                  <a:cubicBezTo>
                    <a:pt x="469" y="44"/>
                    <a:pt x="290" y="133"/>
                    <a:pt x="151" y="272"/>
                  </a:cubicBezTo>
                  <a:cubicBezTo>
                    <a:pt x="91" y="332"/>
                    <a:pt x="41" y="402"/>
                    <a:pt x="1" y="481"/>
                  </a:cubicBezTo>
                  <a:lnTo>
                    <a:pt x="1" y="491"/>
                  </a:lnTo>
                  <a:cubicBezTo>
                    <a:pt x="71" y="461"/>
                    <a:pt x="140" y="431"/>
                    <a:pt x="220" y="411"/>
                  </a:cubicBezTo>
                  <a:cubicBezTo>
                    <a:pt x="430" y="342"/>
                    <a:pt x="645" y="302"/>
                    <a:pt x="862" y="302"/>
                  </a:cubicBezTo>
                  <a:cubicBezTo>
                    <a:pt x="923" y="302"/>
                    <a:pt x="985" y="305"/>
                    <a:pt x="1046" y="312"/>
                  </a:cubicBezTo>
                  <a:cubicBezTo>
                    <a:pt x="1324" y="351"/>
                    <a:pt x="1523" y="491"/>
                    <a:pt x="1762" y="610"/>
                  </a:cubicBezTo>
                  <a:cubicBezTo>
                    <a:pt x="1811" y="630"/>
                    <a:pt x="1861" y="670"/>
                    <a:pt x="1911" y="700"/>
                  </a:cubicBezTo>
                  <a:cubicBezTo>
                    <a:pt x="1941" y="630"/>
                    <a:pt x="1981" y="561"/>
                    <a:pt x="2010" y="491"/>
                  </a:cubicBezTo>
                  <a:cubicBezTo>
                    <a:pt x="2021" y="471"/>
                    <a:pt x="2030" y="451"/>
                    <a:pt x="2030" y="431"/>
                  </a:cubicBezTo>
                  <a:cubicBezTo>
                    <a:pt x="2021" y="391"/>
                    <a:pt x="1990" y="362"/>
                    <a:pt x="1950" y="342"/>
                  </a:cubicBezTo>
                  <a:cubicBezTo>
                    <a:pt x="1712" y="203"/>
                    <a:pt x="1463" y="103"/>
                    <a:pt x="1195" y="44"/>
                  </a:cubicBezTo>
                  <a:cubicBezTo>
                    <a:pt x="1085" y="13"/>
                    <a:pt x="975" y="1"/>
                    <a:pt x="865"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20"/>
            <p:cNvSpPr/>
            <p:nvPr/>
          </p:nvSpPr>
          <p:spPr>
            <a:xfrm>
              <a:off x="7412685" y="1249300"/>
              <a:ext cx="138416" cy="39708"/>
            </a:xfrm>
            <a:custGeom>
              <a:rect b="b" l="l" r="r" t="t"/>
              <a:pathLst>
                <a:path extrusionOk="0" h="628" w="2189">
                  <a:moveTo>
                    <a:pt x="896" y="1"/>
                  </a:moveTo>
                  <a:cubicBezTo>
                    <a:pt x="647" y="1"/>
                    <a:pt x="438" y="51"/>
                    <a:pt x="279" y="111"/>
                  </a:cubicBezTo>
                  <a:cubicBezTo>
                    <a:pt x="100" y="180"/>
                    <a:pt x="0" y="259"/>
                    <a:pt x="20" y="310"/>
                  </a:cubicBezTo>
                  <a:cubicBezTo>
                    <a:pt x="31" y="339"/>
                    <a:pt x="70" y="339"/>
                    <a:pt x="130" y="339"/>
                  </a:cubicBezTo>
                  <a:cubicBezTo>
                    <a:pt x="190" y="339"/>
                    <a:pt x="279" y="339"/>
                    <a:pt x="378" y="329"/>
                  </a:cubicBezTo>
                  <a:cubicBezTo>
                    <a:pt x="478" y="319"/>
                    <a:pt x="608" y="310"/>
                    <a:pt x="736" y="310"/>
                  </a:cubicBezTo>
                  <a:cubicBezTo>
                    <a:pt x="826" y="310"/>
                    <a:pt x="926" y="310"/>
                    <a:pt x="1035" y="319"/>
                  </a:cubicBezTo>
                  <a:lnTo>
                    <a:pt x="1035" y="329"/>
                  </a:lnTo>
                  <a:cubicBezTo>
                    <a:pt x="1055" y="329"/>
                    <a:pt x="1085" y="329"/>
                    <a:pt x="1105" y="339"/>
                  </a:cubicBezTo>
                  <a:lnTo>
                    <a:pt x="1185" y="349"/>
                  </a:lnTo>
                  <a:cubicBezTo>
                    <a:pt x="1443" y="409"/>
                    <a:pt x="1682" y="509"/>
                    <a:pt x="1861" y="568"/>
                  </a:cubicBezTo>
                  <a:cubicBezTo>
                    <a:pt x="1960" y="598"/>
                    <a:pt x="2020" y="608"/>
                    <a:pt x="2069" y="618"/>
                  </a:cubicBezTo>
                  <a:cubicBezTo>
                    <a:pt x="2089" y="628"/>
                    <a:pt x="2120" y="628"/>
                    <a:pt x="2139" y="628"/>
                  </a:cubicBezTo>
                  <a:lnTo>
                    <a:pt x="2159" y="628"/>
                  </a:lnTo>
                  <a:cubicBezTo>
                    <a:pt x="2189" y="608"/>
                    <a:pt x="2189" y="568"/>
                    <a:pt x="2149" y="509"/>
                  </a:cubicBezTo>
                  <a:cubicBezTo>
                    <a:pt x="2109" y="458"/>
                    <a:pt x="2040" y="409"/>
                    <a:pt x="1960" y="359"/>
                  </a:cubicBezTo>
                  <a:cubicBezTo>
                    <a:pt x="1801" y="259"/>
                    <a:pt x="1572" y="120"/>
                    <a:pt x="1254" y="41"/>
                  </a:cubicBezTo>
                  <a:cubicBezTo>
                    <a:pt x="1224" y="31"/>
                    <a:pt x="1194" y="31"/>
                    <a:pt x="1165" y="21"/>
                  </a:cubicBezTo>
                  <a:cubicBezTo>
                    <a:pt x="1125" y="11"/>
                    <a:pt x="1095" y="11"/>
                    <a:pt x="1065" y="11"/>
                  </a:cubicBezTo>
                  <a:cubicBezTo>
                    <a:pt x="1005" y="1"/>
                    <a:pt x="946" y="1"/>
                    <a:pt x="896"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20"/>
            <p:cNvSpPr/>
            <p:nvPr/>
          </p:nvSpPr>
          <p:spPr>
            <a:xfrm>
              <a:off x="7501968" y="1325430"/>
              <a:ext cx="28391" cy="29023"/>
            </a:xfrm>
            <a:custGeom>
              <a:rect b="b" l="l" r="r" t="t"/>
              <a:pathLst>
                <a:path extrusionOk="0" h="459" w="449">
                  <a:moveTo>
                    <a:pt x="369" y="1"/>
                  </a:moveTo>
                  <a:cubicBezTo>
                    <a:pt x="319" y="21"/>
                    <a:pt x="330" y="120"/>
                    <a:pt x="240" y="209"/>
                  </a:cubicBezTo>
                  <a:lnTo>
                    <a:pt x="230" y="229"/>
                  </a:lnTo>
                  <a:lnTo>
                    <a:pt x="210" y="240"/>
                  </a:lnTo>
                  <a:cubicBezTo>
                    <a:pt x="111" y="329"/>
                    <a:pt x="1" y="379"/>
                    <a:pt x="11" y="428"/>
                  </a:cubicBezTo>
                  <a:cubicBezTo>
                    <a:pt x="11" y="448"/>
                    <a:pt x="41" y="458"/>
                    <a:pt x="80" y="458"/>
                  </a:cubicBezTo>
                  <a:cubicBezTo>
                    <a:pt x="140" y="458"/>
                    <a:pt x="230" y="428"/>
                    <a:pt x="319" y="359"/>
                  </a:cubicBezTo>
                  <a:lnTo>
                    <a:pt x="339" y="339"/>
                  </a:lnTo>
                  <a:lnTo>
                    <a:pt x="359" y="319"/>
                  </a:lnTo>
                  <a:cubicBezTo>
                    <a:pt x="419" y="240"/>
                    <a:pt x="449" y="150"/>
                    <a:pt x="439" y="80"/>
                  </a:cubicBezTo>
                  <a:cubicBezTo>
                    <a:pt x="429" y="30"/>
                    <a:pt x="399" y="1"/>
                    <a:pt x="379" y="1"/>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20"/>
            <p:cNvSpPr/>
            <p:nvPr/>
          </p:nvSpPr>
          <p:spPr>
            <a:xfrm>
              <a:off x="7577466" y="1255623"/>
              <a:ext cx="57921" cy="43502"/>
            </a:xfrm>
            <a:custGeom>
              <a:rect b="b" l="l" r="r" t="t"/>
              <a:pathLst>
                <a:path extrusionOk="0" h="688" w="916">
                  <a:moveTo>
                    <a:pt x="916" y="0"/>
                  </a:moveTo>
                  <a:cubicBezTo>
                    <a:pt x="826" y="0"/>
                    <a:pt x="637" y="70"/>
                    <a:pt x="429" y="210"/>
                  </a:cubicBezTo>
                  <a:lnTo>
                    <a:pt x="429" y="199"/>
                  </a:lnTo>
                  <a:lnTo>
                    <a:pt x="389" y="229"/>
                  </a:lnTo>
                  <a:lnTo>
                    <a:pt x="349" y="259"/>
                  </a:lnTo>
                  <a:cubicBezTo>
                    <a:pt x="219" y="358"/>
                    <a:pt x="120" y="458"/>
                    <a:pt x="60" y="537"/>
                  </a:cubicBezTo>
                  <a:cubicBezTo>
                    <a:pt x="31" y="577"/>
                    <a:pt x="1" y="617"/>
                    <a:pt x="1" y="637"/>
                  </a:cubicBezTo>
                  <a:cubicBezTo>
                    <a:pt x="1" y="637"/>
                    <a:pt x="11" y="637"/>
                    <a:pt x="11" y="647"/>
                  </a:cubicBezTo>
                  <a:lnTo>
                    <a:pt x="11" y="667"/>
                  </a:lnTo>
                  <a:cubicBezTo>
                    <a:pt x="11" y="677"/>
                    <a:pt x="11" y="687"/>
                    <a:pt x="31" y="687"/>
                  </a:cubicBezTo>
                  <a:lnTo>
                    <a:pt x="40" y="687"/>
                  </a:lnTo>
                  <a:cubicBezTo>
                    <a:pt x="80" y="667"/>
                    <a:pt x="100" y="647"/>
                    <a:pt x="140" y="617"/>
                  </a:cubicBezTo>
                  <a:cubicBezTo>
                    <a:pt x="219" y="557"/>
                    <a:pt x="319" y="478"/>
                    <a:pt x="449" y="389"/>
                  </a:cubicBezTo>
                  <a:lnTo>
                    <a:pt x="478" y="358"/>
                  </a:lnTo>
                  <a:lnTo>
                    <a:pt x="518" y="339"/>
                  </a:lnTo>
                  <a:cubicBezTo>
                    <a:pt x="657" y="239"/>
                    <a:pt x="776" y="170"/>
                    <a:pt x="866" y="110"/>
                  </a:cubicBezTo>
                  <a:cubicBezTo>
                    <a:pt x="866" y="100"/>
                    <a:pt x="876" y="90"/>
                    <a:pt x="886" y="70"/>
                  </a:cubicBezTo>
                  <a:cubicBezTo>
                    <a:pt x="896" y="50"/>
                    <a:pt x="906" y="31"/>
                    <a:pt x="916" y="0"/>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20"/>
            <p:cNvSpPr/>
            <p:nvPr/>
          </p:nvSpPr>
          <p:spPr>
            <a:xfrm>
              <a:off x="7632224" y="1255623"/>
              <a:ext cx="6323" cy="7019"/>
            </a:xfrm>
            <a:custGeom>
              <a:rect b="b" l="l" r="r" t="t"/>
              <a:pathLst>
                <a:path extrusionOk="0" h="111" w="100">
                  <a:moveTo>
                    <a:pt x="50" y="0"/>
                  </a:moveTo>
                  <a:cubicBezTo>
                    <a:pt x="40" y="31"/>
                    <a:pt x="30" y="50"/>
                    <a:pt x="20" y="70"/>
                  </a:cubicBezTo>
                  <a:cubicBezTo>
                    <a:pt x="10" y="90"/>
                    <a:pt x="0" y="100"/>
                    <a:pt x="0" y="110"/>
                  </a:cubicBezTo>
                  <a:cubicBezTo>
                    <a:pt x="70" y="70"/>
                    <a:pt x="100" y="40"/>
                    <a:pt x="100" y="20"/>
                  </a:cubicBezTo>
                  <a:cubicBezTo>
                    <a:pt x="89" y="11"/>
                    <a:pt x="80" y="0"/>
                    <a:pt x="50" y="0"/>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20"/>
            <p:cNvSpPr/>
            <p:nvPr/>
          </p:nvSpPr>
          <p:spPr>
            <a:xfrm>
              <a:off x="7576833" y="1295838"/>
              <a:ext cx="696" cy="63"/>
            </a:xfrm>
            <a:custGeom>
              <a:rect b="b" l="l" r="r" t="t"/>
              <a:pathLst>
                <a:path extrusionOk="0" h="1" w="11">
                  <a:moveTo>
                    <a:pt x="11" y="1"/>
                  </a:moveTo>
                  <a:lnTo>
                    <a:pt x="1" y="1"/>
                  </a:lnTo>
                  <a:lnTo>
                    <a:pt x="1" y="1"/>
                  </a:lnTo>
                  <a:lnTo>
                    <a:pt x="11" y="1"/>
                  </a:ln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20"/>
            <p:cNvSpPr/>
            <p:nvPr/>
          </p:nvSpPr>
          <p:spPr>
            <a:xfrm>
              <a:off x="6757058" y="3598259"/>
              <a:ext cx="323940" cy="197025"/>
            </a:xfrm>
            <a:custGeom>
              <a:rect b="b" l="l" r="r" t="t"/>
              <a:pathLst>
                <a:path extrusionOk="0" h="3116" w="5123">
                  <a:moveTo>
                    <a:pt x="3346" y="1"/>
                  </a:moveTo>
                  <a:cubicBezTo>
                    <a:pt x="3293" y="1"/>
                    <a:pt x="3238" y="3"/>
                    <a:pt x="3183" y="8"/>
                  </a:cubicBezTo>
                  <a:cubicBezTo>
                    <a:pt x="2905" y="38"/>
                    <a:pt x="2626" y="118"/>
                    <a:pt x="2387" y="257"/>
                  </a:cubicBezTo>
                  <a:cubicBezTo>
                    <a:pt x="2149" y="406"/>
                    <a:pt x="2019" y="605"/>
                    <a:pt x="1850" y="814"/>
                  </a:cubicBezTo>
                  <a:cubicBezTo>
                    <a:pt x="1701" y="993"/>
                    <a:pt x="1611" y="1261"/>
                    <a:pt x="1402" y="1371"/>
                  </a:cubicBezTo>
                  <a:cubicBezTo>
                    <a:pt x="1349" y="1403"/>
                    <a:pt x="1292" y="1414"/>
                    <a:pt x="1234" y="1414"/>
                  </a:cubicBezTo>
                  <a:cubicBezTo>
                    <a:pt x="1128" y="1414"/>
                    <a:pt x="1018" y="1377"/>
                    <a:pt x="915" y="1351"/>
                  </a:cubicBezTo>
                  <a:cubicBezTo>
                    <a:pt x="858" y="1338"/>
                    <a:pt x="519" y="1289"/>
                    <a:pt x="277" y="1289"/>
                  </a:cubicBezTo>
                  <a:cubicBezTo>
                    <a:pt x="142" y="1289"/>
                    <a:pt x="37" y="1304"/>
                    <a:pt x="29" y="1351"/>
                  </a:cubicBezTo>
                  <a:cubicBezTo>
                    <a:pt x="0" y="1520"/>
                    <a:pt x="129" y="1749"/>
                    <a:pt x="268" y="1838"/>
                  </a:cubicBezTo>
                  <a:cubicBezTo>
                    <a:pt x="418" y="1948"/>
                    <a:pt x="577" y="2028"/>
                    <a:pt x="736" y="2097"/>
                  </a:cubicBezTo>
                  <a:cubicBezTo>
                    <a:pt x="766" y="2107"/>
                    <a:pt x="785" y="2127"/>
                    <a:pt x="796" y="2147"/>
                  </a:cubicBezTo>
                  <a:cubicBezTo>
                    <a:pt x="805" y="2167"/>
                    <a:pt x="805" y="2187"/>
                    <a:pt x="796" y="2207"/>
                  </a:cubicBezTo>
                  <a:cubicBezTo>
                    <a:pt x="746" y="2346"/>
                    <a:pt x="696" y="2485"/>
                    <a:pt x="686" y="2624"/>
                  </a:cubicBezTo>
                  <a:cubicBezTo>
                    <a:pt x="666" y="2764"/>
                    <a:pt x="686" y="2923"/>
                    <a:pt x="766" y="3032"/>
                  </a:cubicBezTo>
                  <a:cubicBezTo>
                    <a:pt x="785" y="3072"/>
                    <a:pt x="816" y="3102"/>
                    <a:pt x="855" y="3111"/>
                  </a:cubicBezTo>
                  <a:cubicBezTo>
                    <a:pt x="867" y="3114"/>
                    <a:pt x="879" y="3116"/>
                    <a:pt x="891" y="3116"/>
                  </a:cubicBezTo>
                  <a:cubicBezTo>
                    <a:pt x="919" y="3116"/>
                    <a:pt x="947" y="3109"/>
                    <a:pt x="975" y="3102"/>
                  </a:cubicBezTo>
                  <a:cubicBezTo>
                    <a:pt x="1064" y="3062"/>
                    <a:pt x="1134" y="2982"/>
                    <a:pt x="1194" y="2912"/>
                  </a:cubicBezTo>
                  <a:cubicBezTo>
                    <a:pt x="1303" y="2773"/>
                    <a:pt x="1402" y="2634"/>
                    <a:pt x="1502" y="2485"/>
                  </a:cubicBezTo>
                  <a:cubicBezTo>
                    <a:pt x="1522" y="2455"/>
                    <a:pt x="1541" y="2415"/>
                    <a:pt x="1592" y="2395"/>
                  </a:cubicBezTo>
                  <a:cubicBezTo>
                    <a:pt x="1597" y="2392"/>
                    <a:pt x="1605" y="2391"/>
                    <a:pt x="1613" y="2391"/>
                  </a:cubicBezTo>
                  <a:cubicBezTo>
                    <a:pt x="1634" y="2391"/>
                    <a:pt x="1660" y="2398"/>
                    <a:pt x="1681" y="2406"/>
                  </a:cubicBezTo>
                  <a:cubicBezTo>
                    <a:pt x="1850" y="2445"/>
                    <a:pt x="2019" y="2505"/>
                    <a:pt x="2188" y="2554"/>
                  </a:cubicBezTo>
                  <a:cubicBezTo>
                    <a:pt x="2377" y="2614"/>
                    <a:pt x="2576" y="2664"/>
                    <a:pt x="2775" y="2704"/>
                  </a:cubicBezTo>
                  <a:cubicBezTo>
                    <a:pt x="2874" y="2724"/>
                    <a:pt x="2956" y="2734"/>
                    <a:pt x="3037" y="2734"/>
                  </a:cubicBezTo>
                  <a:cubicBezTo>
                    <a:pt x="3118" y="2734"/>
                    <a:pt x="3198" y="2724"/>
                    <a:pt x="3292" y="2704"/>
                  </a:cubicBezTo>
                  <a:cubicBezTo>
                    <a:pt x="3481" y="2664"/>
                    <a:pt x="3670" y="2604"/>
                    <a:pt x="3840" y="2515"/>
                  </a:cubicBezTo>
                  <a:cubicBezTo>
                    <a:pt x="4138" y="2366"/>
                    <a:pt x="4397" y="2137"/>
                    <a:pt x="4605" y="1878"/>
                  </a:cubicBezTo>
                  <a:cubicBezTo>
                    <a:pt x="4695" y="1759"/>
                    <a:pt x="4744" y="1630"/>
                    <a:pt x="4834" y="1500"/>
                  </a:cubicBezTo>
                  <a:cubicBezTo>
                    <a:pt x="4923" y="1371"/>
                    <a:pt x="5013" y="1232"/>
                    <a:pt x="5073" y="1073"/>
                  </a:cubicBezTo>
                  <a:cubicBezTo>
                    <a:pt x="5113" y="943"/>
                    <a:pt x="5122" y="804"/>
                    <a:pt x="5063" y="684"/>
                  </a:cubicBezTo>
                  <a:cubicBezTo>
                    <a:pt x="4943" y="456"/>
                    <a:pt x="4655" y="356"/>
                    <a:pt x="4436" y="267"/>
                  </a:cubicBezTo>
                  <a:cubicBezTo>
                    <a:pt x="4078" y="119"/>
                    <a:pt x="3728" y="1"/>
                    <a:pt x="3346"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20"/>
            <p:cNvSpPr/>
            <p:nvPr/>
          </p:nvSpPr>
          <p:spPr>
            <a:xfrm>
              <a:off x="6757058" y="3598259"/>
              <a:ext cx="323940" cy="197025"/>
            </a:xfrm>
            <a:custGeom>
              <a:rect b="b" l="l" r="r" t="t"/>
              <a:pathLst>
                <a:path extrusionOk="0" h="3116" w="5123">
                  <a:moveTo>
                    <a:pt x="3346" y="1"/>
                  </a:moveTo>
                  <a:cubicBezTo>
                    <a:pt x="3293" y="1"/>
                    <a:pt x="3238" y="3"/>
                    <a:pt x="3183" y="8"/>
                  </a:cubicBezTo>
                  <a:cubicBezTo>
                    <a:pt x="2905" y="38"/>
                    <a:pt x="2626" y="118"/>
                    <a:pt x="2387" y="257"/>
                  </a:cubicBezTo>
                  <a:cubicBezTo>
                    <a:pt x="2149" y="406"/>
                    <a:pt x="2019" y="605"/>
                    <a:pt x="1850" y="814"/>
                  </a:cubicBezTo>
                  <a:cubicBezTo>
                    <a:pt x="1701" y="993"/>
                    <a:pt x="1611" y="1261"/>
                    <a:pt x="1402" y="1371"/>
                  </a:cubicBezTo>
                  <a:cubicBezTo>
                    <a:pt x="1349" y="1403"/>
                    <a:pt x="1292" y="1414"/>
                    <a:pt x="1234" y="1414"/>
                  </a:cubicBezTo>
                  <a:cubicBezTo>
                    <a:pt x="1128" y="1414"/>
                    <a:pt x="1018" y="1377"/>
                    <a:pt x="915" y="1351"/>
                  </a:cubicBezTo>
                  <a:cubicBezTo>
                    <a:pt x="858" y="1338"/>
                    <a:pt x="519" y="1289"/>
                    <a:pt x="277" y="1289"/>
                  </a:cubicBezTo>
                  <a:cubicBezTo>
                    <a:pt x="142" y="1289"/>
                    <a:pt x="37" y="1304"/>
                    <a:pt x="29" y="1351"/>
                  </a:cubicBezTo>
                  <a:cubicBezTo>
                    <a:pt x="0" y="1520"/>
                    <a:pt x="129" y="1749"/>
                    <a:pt x="268" y="1838"/>
                  </a:cubicBezTo>
                  <a:cubicBezTo>
                    <a:pt x="418" y="1948"/>
                    <a:pt x="577" y="2028"/>
                    <a:pt x="736" y="2097"/>
                  </a:cubicBezTo>
                  <a:cubicBezTo>
                    <a:pt x="766" y="2107"/>
                    <a:pt x="785" y="2127"/>
                    <a:pt x="796" y="2147"/>
                  </a:cubicBezTo>
                  <a:cubicBezTo>
                    <a:pt x="805" y="2167"/>
                    <a:pt x="805" y="2187"/>
                    <a:pt x="796" y="2207"/>
                  </a:cubicBezTo>
                  <a:cubicBezTo>
                    <a:pt x="746" y="2346"/>
                    <a:pt x="696" y="2485"/>
                    <a:pt x="686" y="2624"/>
                  </a:cubicBezTo>
                  <a:cubicBezTo>
                    <a:pt x="666" y="2764"/>
                    <a:pt x="686" y="2923"/>
                    <a:pt x="766" y="3032"/>
                  </a:cubicBezTo>
                  <a:cubicBezTo>
                    <a:pt x="785" y="3072"/>
                    <a:pt x="816" y="3102"/>
                    <a:pt x="855" y="3111"/>
                  </a:cubicBezTo>
                  <a:cubicBezTo>
                    <a:pt x="867" y="3114"/>
                    <a:pt x="879" y="3116"/>
                    <a:pt x="891" y="3116"/>
                  </a:cubicBezTo>
                  <a:cubicBezTo>
                    <a:pt x="919" y="3116"/>
                    <a:pt x="947" y="3109"/>
                    <a:pt x="975" y="3102"/>
                  </a:cubicBezTo>
                  <a:cubicBezTo>
                    <a:pt x="1064" y="3062"/>
                    <a:pt x="1134" y="2982"/>
                    <a:pt x="1194" y="2912"/>
                  </a:cubicBezTo>
                  <a:cubicBezTo>
                    <a:pt x="1303" y="2773"/>
                    <a:pt x="1402" y="2634"/>
                    <a:pt x="1502" y="2485"/>
                  </a:cubicBezTo>
                  <a:cubicBezTo>
                    <a:pt x="1522" y="2455"/>
                    <a:pt x="1541" y="2415"/>
                    <a:pt x="1592" y="2395"/>
                  </a:cubicBezTo>
                  <a:cubicBezTo>
                    <a:pt x="1597" y="2392"/>
                    <a:pt x="1605" y="2391"/>
                    <a:pt x="1613" y="2391"/>
                  </a:cubicBezTo>
                  <a:cubicBezTo>
                    <a:pt x="1634" y="2391"/>
                    <a:pt x="1660" y="2398"/>
                    <a:pt x="1681" y="2406"/>
                  </a:cubicBezTo>
                  <a:cubicBezTo>
                    <a:pt x="1850" y="2445"/>
                    <a:pt x="2019" y="2505"/>
                    <a:pt x="2188" y="2554"/>
                  </a:cubicBezTo>
                  <a:cubicBezTo>
                    <a:pt x="2377" y="2614"/>
                    <a:pt x="2576" y="2664"/>
                    <a:pt x="2775" y="2704"/>
                  </a:cubicBezTo>
                  <a:cubicBezTo>
                    <a:pt x="2874" y="2724"/>
                    <a:pt x="2956" y="2734"/>
                    <a:pt x="3037" y="2734"/>
                  </a:cubicBezTo>
                  <a:cubicBezTo>
                    <a:pt x="3118" y="2734"/>
                    <a:pt x="3198" y="2724"/>
                    <a:pt x="3292" y="2704"/>
                  </a:cubicBezTo>
                  <a:cubicBezTo>
                    <a:pt x="3481" y="2664"/>
                    <a:pt x="3670" y="2604"/>
                    <a:pt x="3840" y="2515"/>
                  </a:cubicBezTo>
                  <a:cubicBezTo>
                    <a:pt x="4138" y="2366"/>
                    <a:pt x="4397" y="2137"/>
                    <a:pt x="4605" y="1878"/>
                  </a:cubicBezTo>
                  <a:cubicBezTo>
                    <a:pt x="4695" y="1759"/>
                    <a:pt x="4744" y="1630"/>
                    <a:pt x="4834" y="1500"/>
                  </a:cubicBezTo>
                  <a:cubicBezTo>
                    <a:pt x="4923" y="1371"/>
                    <a:pt x="5013" y="1232"/>
                    <a:pt x="5073" y="1073"/>
                  </a:cubicBezTo>
                  <a:cubicBezTo>
                    <a:pt x="5113" y="943"/>
                    <a:pt x="5122" y="804"/>
                    <a:pt x="5063" y="684"/>
                  </a:cubicBezTo>
                  <a:cubicBezTo>
                    <a:pt x="4943" y="456"/>
                    <a:pt x="4655" y="356"/>
                    <a:pt x="4436" y="267"/>
                  </a:cubicBezTo>
                  <a:cubicBezTo>
                    <a:pt x="4078" y="119"/>
                    <a:pt x="3728" y="1"/>
                    <a:pt x="3346"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20"/>
            <p:cNvSpPr/>
            <p:nvPr/>
          </p:nvSpPr>
          <p:spPr>
            <a:xfrm>
              <a:off x="7007327" y="3699491"/>
              <a:ext cx="30857" cy="45209"/>
            </a:xfrm>
            <a:custGeom>
              <a:rect b="b" l="l" r="r" t="t"/>
              <a:pathLst>
                <a:path extrusionOk="0" h="715" w="488">
                  <a:moveTo>
                    <a:pt x="58" y="1"/>
                  </a:moveTo>
                  <a:cubicBezTo>
                    <a:pt x="48" y="1"/>
                    <a:pt x="39" y="3"/>
                    <a:pt x="30" y="9"/>
                  </a:cubicBezTo>
                  <a:cubicBezTo>
                    <a:pt x="21" y="18"/>
                    <a:pt x="21" y="38"/>
                    <a:pt x="10" y="49"/>
                  </a:cubicBezTo>
                  <a:cubicBezTo>
                    <a:pt x="1" y="148"/>
                    <a:pt x="30" y="237"/>
                    <a:pt x="61" y="327"/>
                  </a:cubicBezTo>
                  <a:cubicBezTo>
                    <a:pt x="100" y="446"/>
                    <a:pt x="140" y="586"/>
                    <a:pt x="200" y="715"/>
                  </a:cubicBezTo>
                  <a:cubicBezTo>
                    <a:pt x="299" y="635"/>
                    <a:pt x="388" y="555"/>
                    <a:pt x="478" y="466"/>
                  </a:cubicBezTo>
                  <a:cubicBezTo>
                    <a:pt x="478" y="466"/>
                    <a:pt x="478" y="456"/>
                    <a:pt x="488" y="456"/>
                  </a:cubicBezTo>
                  <a:cubicBezTo>
                    <a:pt x="369" y="277"/>
                    <a:pt x="220" y="118"/>
                    <a:pt x="130" y="38"/>
                  </a:cubicBezTo>
                  <a:cubicBezTo>
                    <a:pt x="109" y="17"/>
                    <a:pt x="82" y="1"/>
                    <a:pt x="58"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20"/>
            <p:cNvSpPr/>
            <p:nvPr/>
          </p:nvSpPr>
          <p:spPr>
            <a:xfrm>
              <a:off x="6958323" y="3698796"/>
              <a:ext cx="49068" cy="66708"/>
            </a:xfrm>
            <a:custGeom>
              <a:rect b="b" l="l" r="r" t="t"/>
              <a:pathLst>
                <a:path extrusionOk="0" h="1055" w="776">
                  <a:moveTo>
                    <a:pt x="151" y="1"/>
                  </a:moveTo>
                  <a:cubicBezTo>
                    <a:pt x="126" y="1"/>
                    <a:pt x="102" y="6"/>
                    <a:pt x="80" y="20"/>
                  </a:cubicBezTo>
                  <a:cubicBezTo>
                    <a:pt x="0" y="69"/>
                    <a:pt x="0" y="188"/>
                    <a:pt x="20" y="278"/>
                  </a:cubicBezTo>
                  <a:cubicBezTo>
                    <a:pt x="69" y="557"/>
                    <a:pt x="179" y="816"/>
                    <a:pt x="328" y="1054"/>
                  </a:cubicBezTo>
                  <a:cubicBezTo>
                    <a:pt x="438" y="1024"/>
                    <a:pt x="547" y="975"/>
                    <a:pt x="657" y="925"/>
                  </a:cubicBezTo>
                  <a:cubicBezTo>
                    <a:pt x="696" y="905"/>
                    <a:pt x="736" y="875"/>
                    <a:pt x="776" y="855"/>
                  </a:cubicBezTo>
                  <a:cubicBezTo>
                    <a:pt x="776" y="835"/>
                    <a:pt x="766" y="816"/>
                    <a:pt x="756" y="805"/>
                  </a:cubicBezTo>
                  <a:cubicBezTo>
                    <a:pt x="646" y="566"/>
                    <a:pt x="547" y="338"/>
                    <a:pt x="368" y="129"/>
                  </a:cubicBezTo>
                  <a:cubicBezTo>
                    <a:pt x="328" y="89"/>
                    <a:pt x="288" y="49"/>
                    <a:pt x="239" y="20"/>
                  </a:cubicBezTo>
                  <a:cubicBezTo>
                    <a:pt x="211" y="9"/>
                    <a:pt x="181" y="1"/>
                    <a:pt x="151"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20"/>
            <p:cNvSpPr/>
            <p:nvPr/>
          </p:nvSpPr>
          <p:spPr>
            <a:xfrm>
              <a:off x="6929363" y="3723709"/>
              <a:ext cx="36548" cy="47422"/>
            </a:xfrm>
            <a:custGeom>
              <a:rect b="b" l="l" r="r" t="t"/>
              <a:pathLst>
                <a:path extrusionOk="0" h="750" w="578">
                  <a:moveTo>
                    <a:pt x="42" y="0"/>
                  </a:moveTo>
                  <a:cubicBezTo>
                    <a:pt x="30" y="0"/>
                    <a:pt x="19" y="4"/>
                    <a:pt x="10" y="13"/>
                  </a:cubicBezTo>
                  <a:cubicBezTo>
                    <a:pt x="0" y="24"/>
                    <a:pt x="0" y="53"/>
                    <a:pt x="0" y="73"/>
                  </a:cubicBezTo>
                  <a:cubicBezTo>
                    <a:pt x="0" y="212"/>
                    <a:pt x="40" y="351"/>
                    <a:pt x="80" y="481"/>
                  </a:cubicBezTo>
                  <a:cubicBezTo>
                    <a:pt x="110" y="561"/>
                    <a:pt x="149" y="640"/>
                    <a:pt x="180" y="720"/>
                  </a:cubicBezTo>
                  <a:lnTo>
                    <a:pt x="299" y="749"/>
                  </a:lnTo>
                  <a:cubicBezTo>
                    <a:pt x="378" y="749"/>
                    <a:pt x="468" y="740"/>
                    <a:pt x="567" y="720"/>
                  </a:cubicBezTo>
                  <a:lnTo>
                    <a:pt x="577" y="720"/>
                  </a:lnTo>
                  <a:cubicBezTo>
                    <a:pt x="547" y="630"/>
                    <a:pt x="507" y="550"/>
                    <a:pt x="468" y="491"/>
                  </a:cubicBezTo>
                  <a:cubicBezTo>
                    <a:pt x="431" y="418"/>
                    <a:pt x="165" y="0"/>
                    <a:pt x="42"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20"/>
            <p:cNvSpPr/>
            <p:nvPr/>
          </p:nvSpPr>
          <p:spPr>
            <a:xfrm>
              <a:off x="6897242" y="3677614"/>
              <a:ext cx="76827" cy="55959"/>
            </a:xfrm>
            <a:custGeom>
              <a:rect b="b" l="l" r="r" t="t"/>
              <a:pathLst>
                <a:path extrusionOk="0" h="885" w="1215">
                  <a:moveTo>
                    <a:pt x="1100" y="0"/>
                  </a:moveTo>
                  <a:cubicBezTo>
                    <a:pt x="1046" y="0"/>
                    <a:pt x="982" y="53"/>
                    <a:pt x="936" y="76"/>
                  </a:cubicBezTo>
                  <a:cubicBezTo>
                    <a:pt x="847" y="116"/>
                    <a:pt x="747" y="136"/>
                    <a:pt x="657" y="156"/>
                  </a:cubicBezTo>
                  <a:cubicBezTo>
                    <a:pt x="538" y="185"/>
                    <a:pt x="429" y="205"/>
                    <a:pt x="319" y="225"/>
                  </a:cubicBezTo>
                  <a:cubicBezTo>
                    <a:pt x="230" y="245"/>
                    <a:pt x="140" y="255"/>
                    <a:pt x="71" y="325"/>
                  </a:cubicBezTo>
                  <a:cubicBezTo>
                    <a:pt x="21" y="384"/>
                    <a:pt x="1" y="474"/>
                    <a:pt x="21" y="554"/>
                  </a:cubicBezTo>
                  <a:cubicBezTo>
                    <a:pt x="41" y="663"/>
                    <a:pt x="111" y="762"/>
                    <a:pt x="200" y="822"/>
                  </a:cubicBezTo>
                  <a:cubicBezTo>
                    <a:pt x="269" y="865"/>
                    <a:pt x="350" y="884"/>
                    <a:pt x="433" y="884"/>
                  </a:cubicBezTo>
                  <a:cubicBezTo>
                    <a:pt x="505" y="884"/>
                    <a:pt x="578" y="869"/>
                    <a:pt x="648" y="842"/>
                  </a:cubicBezTo>
                  <a:cubicBezTo>
                    <a:pt x="787" y="782"/>
                    <a:pt x="896" y="673"/>
                    <a:pt x="976" y="534"/>
                  </a:cubicBezTo>
                  <a:cubicBezTo>
                    <a:pt x="1035" y="444"/>
                    <a:pt x="1075" y="355"/>
                    <a:pt x="1115" y="255"/>
                  </a:cubicBezTo>
                  <a:cubicBezTo>
                    <a:pt x="1135" y="196"/>
                    <a:pt x="1214" y="56"/>
                    <a:pt x="1145" y="17"/>
                  </a:cubicBezTo>
                  <a:cubicBezTo>
                    <a:pt x="1131" y="5"/>
                    <a:pt x="1116" y="0"/>
                    <a:pt x="1100"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20"/>
            <p:cNvSpPr/>
            <p:nvPr/>
          </p:nvSpPr>
          <p:spPr>
            <a:xfrm>
              <a:off x="7005430" y="3628989"/>
              <a:ext cx="20171" cy="24280"/>
            </a:xfrm>
            <a:custGeom>
              <a:rect b="b" l="l" r="r" t="t"/>
              <a:pathLst>
                <a:path extrusionOk="0" h="384" w="319">
                  <a:moveTo>
                    <a:pt x="99" y="1"/>
                  </a:moveTo>
                  <a:cubicBezTo>
                    <a:pt x="49" y="1"/>
                    <a:pt x="11" y="44"/>
                    <a:pt x="11" y="99"/>
                  </a:cubicBezTo>
                  <a:cubicBezTo>
                    <a:pt x="1" y="189"/>
                    <a:pt x="31" y="268"/>
                    <a:pt x="100" y="328"/>
                  </a:cubicBezTo>
                  <a:cubicBezTo>
                    <a:pt x="131" y="359"/>
                    <a:pt x="174" y="384"/>
                    <a:pt x="220" y="384"/>
                  </a:cubicBezTo>
                  <a:cubicBezTo>
                    <a:pt x="233" y="384"/>
                    <a:pt x="246" y="382"/>
                    <a:pt x="259" y="377"/>
                  </a:cubicBezTo>
                  <a:cubicBezTo>
                    <a:pt x="290" y="357"/>
                    <a:pt x="309" y="318"/>
                    <a:pt x="319" y="278"/>
                  </a:cubicBezTo>
                  <a:cubicBezTo>
                    <a:pt x="319" y="248"/>
                    <a:pt x="309" y="218"/>
                    <a:pt x="299" y="198"/>
                  </a:cubicBezTo>
                  <a:cubicBezTo>
                    <a:pt x="299" y="189"/>
                    <a:pt x="299" y="178"/>
                    <a:pt x="290" y="169"/>
                  </a:cubicBezTo>
                  <a:cubicBezTo>
                    <a:pt x="270" y="99"/>
                    <a:pt x="210" y="30"/>
                    <a:pt x="140" y="10"/>
                  </a:cubicBezTo>
                  <a:cubicBezTo>
                    <a:pt x="126" y="4"/>
                    <a:pt x="112" y="1"/>
                    <a:pt x="99"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20"/>
            <p:cNvSpPr/>
            <p:nvPr/>
          </p:nvSpPr>
          <p:spPr>
            <a:xfrm>
              <a:off x="7039006" y="3668319"/>
              <a:ext cx="36928" cy="12646"/>
            </a:xfrm>
            <a:custGeom>
              <a:rect b="b" l="l" r="r" t="t"/>
              <a:pathLst>
                <a:path extrusionOk="0" h="200" w="584">
                  <a:moveTo>
                    <a:pt x="573" y="1"/>
                  </a:moveTo>
                  <a:cubicBezTo>
                    <a:pt x="558" y="1"/>
                    <a:pt x="531" y="12"/>
                    <a:pt x="495" y="34"/>
                  </a:cubicBezTo>
                  <a:cubicBezTo>
                    <a:pt x="455" y="54"/>
                    <a:pt x="395" y="84"/>
                    <a:pt x="325" y="104"/>
                  </a:cubicBezTo>
                  <a:lnTo>
                    <a:pt x="305" y="113"/>
                  </a:lnTo>
                  <a:lnTo>
                    <a:pt x="285" y="113"/>
                  </a:lnTo>
                  <a:cubicBezTo>
                    <a:pt x="241" y="122"/>
                    <a:pt x="200" y="125"/>
                    <a:pt x="164" y="125"/>
                  </a:cubicBezTo>
                  <a:cubicBezTo>
                    <a:pt x="106" y="125"/>
                    <a:pt x="62" y="118"/>
                    <a:pt x="37" y="118"/>
                  </a:cubicBezTo>
                  <a:cubicBezTo>
                    <a:pt x="26" y="118"/>
                    <a:pt x="19" y="119"/>
                    <a:pt x="17" y="124"/>
                  </a:cubicBezTo>
                  <a:cubicBezTo>
                    <a:pt x="0" y="141"/>
                    <a:pt x="83" y="200"/>
                    <a:pt x="210" y="200"/>
                  </a:cubicBezTo>
                  <a:cubicBezTo>
                    <a:pt x="234" y="200"/>
                    <a:pt x="259" y="198"/>
                    <a:pt x="285" y="193"/>
                  </a:cubicBezTo>
                  <a:lnTo>
                    <a:pt x="316" y="193"/>
                  </a:lnTo>
                  <a:lnTo>
                    <a:pt x="345" y="183"/>
                  </a:lnTo>
                  <a:cubicBezTo>
                    <a:pt x="425" y="164"/>
                    <a:pt x="495" y="113"/>
                    <a:pt x="534" y="74"/>
                  </a:cubicBezTo>
                  <a:cubicBezTo>
                    <a:pt x="564" y="44"/>
                    <a:pt x="584" y="24"/>
                    <a:pt x="584" y="4"/>
                  </a:cubicBezTo>
                  <a:cubicBezTo>
                    <a:pt x="581" y="2"/>
                    <a:pt x="578" y="1"/>
                    <a:pt x="573"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0"/>
            <p:cNvSpPr/>
            <p:nvPr/>
          </p:nvSpPr>
          <p:spPr>
            <a:xfrm>
              <a:off x="6757058" y="3679890"/>
              <a:ext cx="70504" cy="115395"/>
            </a:xfrm>
            <a:custGeom>
              <a:rect b="b" l="l" r="r" t="t"/>
              <a:pathLst>
                <a:path extrusionOk="0" h="1825" w="1115">
                  <a:moveTo>
                    <a:pt x="199" y="0"/>
                  </a:moveTo>
                  <a:cubicBezTo>
                    <a:pt x="100" y="10"/>
                    <a:pt x="29" y="30"/>
                    <a:pt x="29" y="60"/>
                  </a:cubicBezTo>
                  <a:cubicBezTo>
                    <a:pt x="0" y="229"/>
                    <a:pt x="129" y="458"/>
                    <a:pt x="268" y="547"/>
                  </a:cubicBezTo>
                  <a:cubicBezTo>
                    <a:pt x="418" y="657"/>
                    <a:pt x="577" y="737"/>
                    <a:pt x="736" y="806"/>
                  </a:cubicBezTo>
                  <a:cubicBezTo>
                    <a:pt x="766" y="816"/>
                    <a:pt x="785" y="836"/>
                    <a:pt x="796" y="856"/>
                  </a:cubicBezTo>
                  <a:cubicBezTo>
                    <a:pt x="805" y="876"/>
                    <a:pt x="805" y="896"/>
                    <a:pt x="796" y="916"/>
                  </a:cubicBezTo>
                  <a:cubicBezTo>
                    <a:pt x="746" y="1055"/>
                    <a:pt x="696" y="1194"/>
                    <a:pt x="686" y="1333"/>
                  </a:cubicBezTo>
                  <a:cubicBezTo>
                    <a:pt x="666" y="1473"/>
                    <a:pt x="686" y="1632"/>
                    <a:pt x="766" y="1741"/>
                  </a:cubicBezTo>
                  <a:cubicBezTo>
                    <a:pt x="785" y="1781"/>
                    <a:pt x="816" y="1811"/>
                    <a:pt x="855" y="1820"/>
                  </a:cubicBezTo>
                  <a:cubicBezTo>
                    <a:pt x="867" y="1823"/>
                    <a:pt x="879" y="1825"/>
                    <a:pt x="891" y="1825"/>
                  </a:cubicBezTo>
                  <a:cubicBezTo>
                    <a:pt x="919" y="1825"/>
                    <a:pt x="947" y="1818"/>
                    <a:pt x="975" y="1811"/>
                  </a:cubicBezTo>
                  <a:cubicBezTo>
                    <a:pt x="1024" y="1781"/>
                    <a:pt x="1074" y="1751"/>
                    <a:pt x="1114" y="1701"/>
                  </a:cubicBezTo>
                  <a:cubicBezTo>
                    <a:pt x="995" y="1422"/>
                    <a:pt x="984" y="1084"/>
                    <a:pt x="1094" y="796"/>
                  </a:cubicBezTo>
                  <a:cubicBezTo>
                    <a:pt x="1104" y="766"/>
                    <a:pt x="1114" y="737"/>
                    <a:pt x="1104" y="717"/>
                  </a:cubicBezTo>
                  <a:cubicBezTo>
                    <a:pt x="1104" y="677"/>
                    <a:pt x="1064" y="657"/>
                    <a:pt x="1035" y="647"/>
                  </a:cubicBezTo>
                  <a:cubicBezTo>
                    <a:pt x="796" y="527"/>
                    <a:pt x="577" y="378"/>
                    <a:pt x="368" y="209"/>
                  </a:cubicBezTo>
                  <a:cubicBezTo>
                    <a:pt x="308" y="149"/>
                    <a:pt x="239" y="80"/>
                    <a:pt x="19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0"/>
            <p:cNvSpPr/>
            <p:nvPr/>
          </p:nvSpPr>
          <p:spPr>
            <a:xfrm>
              <a:off x="6853233" y="3585170"/>
              <a:ext cx="120205" cy="73410"/>
            </a:xfrm>
            <a:custGeom>
              <a:rect b="b" l="l" r="r" t="t"/>
              <a:pathLst>
                <a:path extrusionOk="0" h="1161" w="1901">
                  <a:moveTo>
                    <a:pt x="1337" y="1"/>
                  </a:moveTo>
                  <a:cubicBezTo>
                    <a:pt x="1260" y="1"/>
                    <a:pt x="1181" y="12"/>
                    <a:pt x="1105" y="36"/>
                  </a:cubicBezTo>
                  <a:cubicBezTo>
                    <a:pt x="936" y="86"/>
                    <a:pt x="767" y="166"/>
                    <a:pt x="628" y="275"/>
                  </a:cubicBezTo>
                  <a:cubicBezTo>
                    <a:pt x="409" y="434"/>
                    <a:pt x="210" y="633"/>
                    <a:pt x="51" y="852"/>
                  </a:cubicBezTo>
                  <a:cubicBezTo>
                    <a:pt x="20" y="882"/>
                    <a:pt x="1" y="922"/>
                    <a:pt x="11" y="961"/>
                  </a:cubicBezTo>
                  <a:cubicBezTo>
                    <a:pt x="20" y="981"/>
                    <a:pt x="40" y="991"/>
                    <a:pt x="51" y="1011"/>
                  </a:cubicBezTo>
                  <a:lnTo>
                    <a:pt x="230" y="1160"/>
                  </a:lnTo>
                  <a:cubicBezTo>
                    <a:pt x="259" y="1110"/>
                    <a:pt x="299" y="1061"/>
                    <a:pt x="329" y="1021"/>
                  </a:cubicBezTo>
                  <a:cubicBezTo>
                    <a:pt x="498" y="812"/>
                    <a:pt x="628" y="613"/>
                    <a:pt x="866" y="464"/>
                  </a:cubicBezTo>
                  <a:cubicBezTo>
                    <a:pt x="1105" y="325"/>
                    <a:pt x="1384" y="245"/>
                    <a:pt x="1662" y="215"/>
                  </a:cubicBezTo>
                  <a:cubicBezTo>
                    <a:pt x="1715" y="215"/>
                    <a:pt x="1768" y="211"/>
                    <a:pt x="1821" y="211"/>
                  </a:cubicBezTo>
                  <a:cubicBezTo>
                    <a:pt x="1848" y="211"/>
                    <a:pt x="1874" y="212"/>
                    <a:pt x="1901" y="215"/>
                  </a:cubicBezTo>
                  <a:cubicBezTo>
                    <a:pt x="1901" y="205"/>
                    <a:pt x="1901" y="205"/>
                    <a:pt x="1890" y="205"/>
                  </a:cubicBezTo>
                  <a:cubicBezTo>
                    <a:pt x="1831" y="146"/>
                    <a:pt x="1751" y="96"/>
                    <a:pt x="1672" y="66"/>
                  </a:cubicBezTo>
                  <a:cubicBezTo>
                    <a:pt x="1565" y="24"/>
                    <a:pt x="1452" y="1"/>
                    <a:pt x="1337"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0"/>
            <p:cNvSpPr/>
            <p:nvPr/>
          </p:nvSpPr>
          <p:spPr>
            <a:xfrm>
              <a:off x="6866448" y="3608186"/>
              <a:ext cx="118940" cy="77394"/>
            </a:xfrm>
            <a:custGeom>
              <a:rect b="b" l="l" r="r" t="t"/>
              <a:pathLst>
                <a:path extrusionOk="0" h="1224" w="1881">
                  <a:moveTo>
                    <a:pt x="1553" y="1"/>
                  </a:moveTo>
                  <a:cubicBezTo>
                    <a:pt x="1354" y="10"/>
                    <a:pt x="1085" y="70"/>
                    <a:pt x="797" y="219"/>
                  </a:cubicBezTo>
                  <a:cubicBezTo>
                    <a:pt x="766" y="229"/>
                    <a:pt x="746" y="249"/>
                    <a:pt x="717" y="269"/>
                  </a:cubicBezTo>
                  <a:cubicBezTo>
                    <a:pt x="687" y="289"/>
                    <a:pt x="657" y="308"/>
                    <a:pt x="637" y="328"/>
                  </a:cubicBezTo>
                  <a:cubicBezTo>
                    <a:pt x="379" y="527"/>
                    <a:pt x="229" y="746"/>
                    <a:pt x="120" y="905"/>
                  </a:cubicBezTo>
                  <a:cubicBezTo>
                    <a:pt x="70" y="975"/>
                    <a:pt x="21" y="1055"/>
                    <a:pt x="10" y="1115"/>
                  </a:cubicBezTo>
                  <a:cubicBezTo>
                    <a:pt x="1" y="1174"/>
                    <a:pt x="10" y="1214"/>
                    <a:pt x="41" y="1224"/>
                  </a:cubicBezTo>
                  <a:lnTo>
                    <a:pt x="50" y="1224"/>
                  </a:lnTo>
                  <a:cubicBezTo>
                    <a:pt x="70" y="1224"/>
                    <a:pt x="100" y="1204"/>
                    <a:pt x="130" y="1184"/>
                  </a:cubicBezTo>
                  <a:cubicBezTo>
                    <a:pt x="170" y="1154"/>
                    <a:pt x="220" y="1115"/>
                    <a:pt x="289" y="1055"/>
                  </a:cubicBezTo>
                  <a:cubicBezTo>
                    <a:pt x="438" y="925"/>
                    <a:pt x="607" y="737"/>
                    <a:pt x="826" y="577"/>
                  </a:cubicBezTo>
                  <a:lnTo>
                    <a:pt x="886" y="538"/>
                  </a:lnTo>
                  <a:cubicBezTo>
                    <a:pt x="906" y="518"/>
                    <a:pt x="936" y="507"/>
                    <a:pt x="956" y="498"/>
                  </a:cubicBezTo>
                  <a:cubicBezTo>
                    <a:pt x="1433" y="219"/>
                    <a:pt x="1880" y="189"/>
                    <a:pt x="1871" y="80"/>
                  </a:cubicBezTo>
                  <a:cubicBezTo>
                    <a:pt x="1871" y="30"/>
                    <a:pt x="1771" y="1"/>
                    <a:pt x="1602"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0"/>
            <p:cNvSpPr/>
            <p:nvPr/>
          </p:nvSpPr>
          <p:spPr>
            <a:xfrm>
              <a:off x="6902933" y="3709419"/>
              <a:ext cx="34651" cy="20866"/>
            </a:xfrm>
            <a:custGeom>
              <a:rect b="b" l="l" r="r" t="t"/>
              <a:pathLst>
                <a:path extrusionOk="0" h="330" w="548">
                  <a:moveTo>
                    <a:pt x="50" y="1"/>
                  </a:moveTo>
                  <a:cubicBezTo>
                    <a:pt x="21" y="1"/>
                    <a:pt x="1" y="40"/>
                    <a:pt x="21" y="100"/>
                  </a:cubicBezTo>
                  <a:cubicBezTo>
                    <a:pt x="30" y="160"/>
                    <a:pt x="90" y="239"/>
                    <a:pt x="180" y="289"/>
                  </a:cubicBezTo>
                  <a:lnTo>
                    <a:pt x="209" y="299"/>
                  </a:lnTo>
                  <a:lnTo>
                    <a:pt x="229" y="309"/>
                  </a:lnTo>
                  <a:cubicBezTo>
                    <a:pt x="279" y="319"/>
                    <a:pt x="329" y="329"/>
                    <a:pt x="368" y="329"/>
                  </a:cubicBezTo>
                  <a:cubicBezTo>
                    <a:pt x="478" y="329"/>
                    <a:pt x="547" y="279"/>
                    <a:pt x="538" y="250"/>
                  </a:cubicBezTo>
                  <a:cubicBezTo>
                    <a:pt x="528" y="190"/>
                    <a:pt x="408" y="200"/>
                    <a:pt x="279" y="160"/>
                  </a:cubicBezTo>
                  <a:lnTo>
                    <a:pt x="269" y="150"/>
                  </a:lnTo>
                  <a:lnTo>
                    <a:pt x="249" y="140"/>
                  </a:lnTo>
                  <a:cubicBezTo>
                    <a:pt x="130" y="90"/>
                    <a:pt x="100" y="1"/>
                    <a:pt x="50" y="1"/>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0"/>
            <p:cNvSpPr/>
            <p:nvPr/>
          </p:nvSpPr>
          <p:spPr>
            <a:xfrm>
              <a:off x="6777166" y="3687414"/>
              <a:ext cx="71073" cy="19538"/>
            </a:xfrm>
            <a:custGeom>
              <a:rect b="b" l="l" r="r" t="t"/>
              <a:pathLst>
                <a:path extrusionOk="0" h="309" w="1124">
                  <a:moveTo>
                    <a:pt x="249" y="1"/>
                  </a:moveTo>
                  <a:cubicBezTo>
                    <a:pt x="129" y="1"/>
                    <a:pt x="40" y="21"/>
                    <a:pt x="0" y="30"/>
                  </a:cubicBezTo>
                  <a:cubicBezTo>
                    <a:pt x="20" y="50"/>
                    <a:pt x="30" y="70"/>
                    <a:pt x="50" y="90"/>
                  </a:cubicBezTo>
                  <a:cubicBezTo>
                    <a:pt x="70" y="100"/>
                    <a:pt x="80" y="110"/>
                    <a:pt x="89" y="120"/>
                  </a:cubicBezTo>
                  <a:cubicBezTo>
                    <a:pt x="189" y="140"/>
                    <a:pt x="328" y="150"/>
                    <a:pt x="498" y="180"/>
                  </a:cubicBezTo>
                  <a:lnTo>
                    <a:pt x="537" y="189"/>
                  </a:lnTo>
                  <a:lnTo>
                    <a:pt x="577" y="200"/>
                  </a:lnTo>
                  <a:cubicBezTo>
                    <a:pt x="726" y="229"/>
                    <a:pt x="856" y="269"/>
                    <a:pt x="955" y="289"/>
                  </a:cubicBezTo>
                  <a:cubicBezTo>
                    <a:pt x="1005" y="299"/>
                    <a:pt x="1024" y="309"/>
                    <a:pt x="1075" y="309"/>
                  </a:cubicBezTo>
                  <a:cubicBezTo>
                    <a:pt x="1124" y="309"/>
                    <a:pt x="1075" y="259"/>
                    <a:pt x="1084" y="259"/>
                  </a:cubicBezTo>
                  <a:cubicBezTo>
                    <a:pt x="1084" y="259"/>
                    <a:pt x="1084" y="249"/>
                    <a:pt x="1095" y="249"/>
                  </a:cubicBezTo>
                  <a:lnTo>
                    <a:pt x="1084" y="249"/>
                  </a:lnTo>
                  <a:cubicBezTo>
                    <a:pt x="1075" y="240"/>
                    <a:pt x="1035" y="209"/>
                    <a:pt x="995" y="180"/>
                  </a:cubicBezTo>
                  <a:cubicBezTo>
                    <a:pt x="905" y="130"/>
                    <a:pt x="776" y="80"/>
                    <a:pt x="617" y="41"/>
                  </a:cubicBezTo>
                  <a:lnTo>
                    <a:pt x="567" y="30"/>
                  </a:lnTo>
                  <a:lnTo>
                    <a:pt x="518" y="21"/>
                  </a:lnTo>
                  <a:lnTo>
                    <a:pt x="518" y="30"/>
                  </a:lnTo>
                  <a:cubicBezTo>
                    <a:pt x="418" y="10"/>
                    <a:pt x="328" y="1"/>
                    <a:pt x="249"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0"/>
            <p:cNvSpPr/>
            <p:nvPr/>
          </p:nvSpPr>
          <p:spPr>
            <a:xfrm>
              <a:off x="6774637" y="3689311"/>
              <a:ext cx="8220" cy="5754"/>
            </a:xfrm>
            <a:custGeom>
              <a:rect b="b" l="l" r="r" t="t"/>
              <a:pathLst>
                <a:path extrusionOk="0" h="91" w="130">
                  <a:moveTo>
                    <a:pt x="40" y="0"/>
                  </a:moveTo>
                  <a:cubicBezTo>
                    <a:pt x="10" y="11"/>
                    <a:pt x="1" y="20"/>
                    <a:pt x="1" y="40"/>
                  </a:cubicBezTo>
                  <a:cubicBezTo>
                    <a:pt x="1" y="60"/>
                    <a:pt x="50" y="80"/>
                    <a:pt x="129" y="90"/>
                  </a:cubicBezTo>
                  <a:cubicBezTo>
                    <a:pt x="120" y="80"/>
                    <a:pt x="110" y="70"/>
                    <a:pt x="90" y="60"/>
                  </a:cubicBezTo>
                  <a:cubicBezTo>
                    <a:pt x="70" y="40"/>
                    <a:pt x="60" y="20"/>
                    <a:pt x="40" y="0"/>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0"/>
            <p:cNvSpPr/>
            <p:nvPr/>
          </p:nvSpPr>
          <p:spPr>
            <a:xfrm>
              <a:off x="6846341" y="3703159"/>
              <a:ext cx="63" cy="63"/>
            </a:xfrm>
            <a:custGeom>
              <a:rect b="b" l="l" r="r" t="t"/>
              <a:pathLst>
                <a:path extrusionOk="0" h="1" w="1">
                  <a:moveTo>
                    <a:pt x="1" y="0"/>
                  </a:moveTo>
                  <a:lnTo>
                    <a:pt x="1" y="0"/>
                  </a:lnTo>
                  <a:lnTo>
                    <a:pt x="1" y="0"/>
                  </a:lnTo>
                  <a:lnTo>
                    <a:pt x="1" y="0"/>
                  </a:ln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20"/>
            <p:cNvSpPr/>
            <p:nvPr/>
          </p:nvSpPr>
          <p:spPr>
            <a:xfrm>
              <a:off x="4947510" y="3236706"/>
              <a:ext cx="316479" cy="168634"/>
            </a:xfrm>
            <a:custGeom>
              <a:rect b="b" l="l" r="r" t="t"/>
              <a:pathLst>
                <a:path extrusionOk="0" h="2667" w="5005">
                  <a:moveTo>
                    <a:pt x="2912" y="1"/>
                  </a:moveTo>
                  <a:cubicBezTo>
                    <a:pt x="2836" y="1"/>
                    <a:pt x="2761" y="6"/>
                    <a:pt x="2686" y="16"/>
                  </a:cubicBezTo>
                  <a:cubicBezTo>
                    <a:pt x="2408" y="56"/>
                    <a:pt x="2219" y="206"/>
                    <a:pt x="1980" y="325"/>
                  </a:cubicBezTo>
                  <a:cubicBezTo>
                    <a:pt x="1781" y="434"/>
                    <a:pt x="1582" y="643"/>
                    <a:pt x="1353" y="673"/>
                  </a:cubicBezTo>
                  <a:cubicBezTo>
                    <a:pt x="1342" y="674"/>
                    <a:pt x="1330" y="675"/>
                    <a:pt x="1319" y="675"/>
                  </a:cubicBezTo>
                  <a:cubicBezTo>
                    <a:pt x="1156" y="675"/>
                    <a:pt x="1027" y="548"/>
                    <a:pt x="906" y="464"/>
                  </a:cubicBezTo>
                  <a:cubicBezTo>
                    <a:pt x="845" y="412"/>
                    <a:pt x="324" y="104"/>
                    <a:pt x="145" y="104"/>
                  </a:cubicBezTo>
                  <a:cubicBezTo>
                    <a:pt x="118" y="104"/>
                    <a:pt x="99" y="111"/>
                    <a:pt x="90" y="126"/>
                  </a:cubicBezTo>
                  <a:cubicBezTo>
                    <a:pt x="1" y="265"/>
                    <a:pt x="31" y="524"/>
                    <a:pt x="120" y="663"/>
                  </a:cubicBezTo>
                  <a:cubicBezTo>
                    <a:pt x="219" y="812"/>
                    <a:pt x="329" y="962"/>
                    <a:pt x="458" y="1091"/>
                  </a:cubicBezTo>
                  <a:cubicBezTo>
                    <a:pt x="478" y="1101"/>
                    <a:pt x="498" y="1130"/>
                    <a:pt x="498" y="1150"/>
                  </a:cubicBezTo>
                  <a:cubicBezTo>
                    <a:pt x="498" y="1170"/>
                    <a:pt x="478" y="1190"/>
                    <a:pt x="468" y="1210"/>
                  </a:cubicBezTo>
                  <a:cubicBezTo>
                    <a:pt x="378" y="1320"/>
                    <a:pt x="279" y="1419"/>
                    <a:pt x="210" y="1548"/>
                  </a:cubicBezTo>
                  <a:cubicBezTo>
                    <a:pt x="130" y="1668"/>
                    <a:pt x="90" y="1817"/>
                    <a:pt x="120" y="1956"/>
                  </a:cubicBezTo>
                  <a:cubicBezTo>
                    <a:pt x="130" y="1996"/>
                    <a:pt x="140" y="2036"/>
                    <a:pt x="170" y="2065"/>
                  </a:cubicBezTo>
                  <a:cubicBezTo>
                    <a:pt x="199" y="2085"/>
                    <a:pt x="250" y="2096"/>
                    <a:pt x="289" y="2096"/>
                  </a:cubicBezTo>
                  <a:cubicBezTo>
                    <a:pt x="389" y="2096"/>
                    <a:pt x="478" y="2056"/>
                    <a:pt x="568" y="2006"/>
                  </a:cubicBezTo>
                  <a:cubicBezTo>
                    <a:pt x="717" y="1926"/>
                    <a:pt x="866" y="1837"/>
                    <a:pt x="1006" y="1738"/>
                  </a:cubicBezTo>
                  <a:cubicBezTo>
                    <a:pt x="1045" y="1707"/>
                    <a:pt x="1085" y="1687"/>
                    <a:pt x="1125" y="1687"/>
                  </a:cubicBezTo>
                  <a:cubicBezTo>
                    <a:pt x="1154" y="1687"/>
                    <a:pt x="1185" y="1707"/>
                    <a:pt x="1204" y="1727"/>
                  </a:cubicBezTo>
                  <a:cubicBezTo>
                    <a:pt x="1353" y="1827"/>
                    <a:pt x="1483" y="1956"/>
                    <a:pt x="1622" y="2065"/>
                  </a:cubicBezTo>
                  <a:cubicBezTo>
                    <a:pt x="1771" y="2195"/>
                    <a:pt x="1941" y="2315"/>
                    <a:pt x="2100" y="2424"/>
                  </a:cubicBezTo>
                  <a:cubicBezTo>
                    <a:pt x="2268" y="2533"/>
                    <a:pt x="2388" y="2583"/>
                    <a:pt x="2577" y="2622"/>
                  </a:cubicBezTo>
                  <a:cubicBezTo>
                    <a:pt x="2721" y="2653"/>
                    <a:pt x="2871" y="2666"/>
                    <a:pt x="3022" y="2666"/>
                  </a:cubicBezTo>
                  <a:cubicBezTo>
                    <a:pt x="3069" y="2666"/>
                    <a:pt x="3116" y="2665"/>
                    <a:pt x="3164" y="2662"/>
                  </a:cubicBezTo>
                  <a:cubicBezTo>
                    <a:pt x="3492" y="2633"/>
                    <a:pt x="3820" y="2523"/>
                    <a:pt x="4109" y="2364"/>
                  </a:cubicBezTo>
                  <a:cubicBezTo>
                    <a:pt x="4248" y="2295"/>
                    <a:pt x="4337" y="2195"/>
                    <a:pt x="4467" y="2116"/>
                  </a:cubicBezTo>
                  <a:cubicBezTo>
                    <a:pt x="4606" y="2026"/>
                    <a:pt x="4746" y="1926"/>
                    <a:pt x="4855" y="1807"/>
                  </a:cubicBezTo>
                  <a:cubicBezTo>
                    <a:pt x="4945" y="1707"/>
                    <a:pt x="5004" y="1578"/>
                    <a:pt x="4994" y="1439"/>
                  </a:cubicBezTo>
                  <a:cubicBezTo>
                    <a:pt x="4964" y="1190"/>
                    <a:pt x="4746" y="982"/>
                    <a:pt x="4576" y="812"/>
                  </a:cubicBezTo>
                  <a:cubicBezTo>
                    <a:pt x="4268" y="504"/>
                    <a:pt x="3950" y="226"/>
                    <a:pt x="3522" y="96"/>
                  </a:cubicBezTo>
                  <a:cubicBezTo>
                    <a:pt x="3325" y="38"/>
                    <a:pt x="3118" y="1"/>
                    <a:pt x="2912"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0"/>
            <p:cNvSpPr/>
            <p:nvPr/>
          </p:nvSpPr>
          <p:spPr>
            <a:xfrm>
              <a:off x="4947510" y="3236706"/>
              <a:ext cx="316479" cy="168634"/>
            </a:xfrm>
            <a:custGeom>
              <a:rect b="b" l="l" r="r" t="t"/>
              <a:pathLst>
                <a:path extrusionOk="0" h="2667" w="5005">
                  <a:moveTo>
                    <a:pt x="2912" y="1"/>
                  </a:moveTo>
                  <a:cubicBezTo>
                    <a:pt x="2836" y="1"/>
                    <a:pt x="2761" y="6"/>
                    <a:pt x="2686" y="16"/>
                  </a:cubicBezTo>
                  <a:cubicBezTo>
                    <a:pt x="2408" y="56"/>
                    <a:pt x="2219" y="206"/>
                    <a:pt x="1980" y="325"/>
                  </a:cubicBezTo>
                  <a:cubicBezTo>
                    <a:pt x="1781" y="434"/>
                    <a:pt x="1582" y="643"/>
                    <a:pt x="1353" y="673"/>
                  </a:cubicBezTo>
                  <a:cubicBezTo>
                    <a:pt x="1342" y="674"/>
                    <a:pt x="1330" y="675"/>
                    <a:pt x="1319" y="675"/>
                  </a:cubicBezTo>
                  <a:cubicBezTo>
                    <a:pt x="1156" y="675"/>
                    <a:pt x="1027" y="548"/>
                    <a:pt x="906" y="464"/>
                  </a:cubicBezTo>
                  <a:cubicBezTo>
                    <a:pt x="845" y="412"/>
                    <a:pt x="324" y="104"/>
                    <a:pt x="145" y="104"/>
                  </a:cubicBezTo>
                  <a:cubicBezTo>
                    <a:pt x="118" y="104"/>
                    <a:pt x="99" y="111"/>
                    <a:pt x="90" y="126"/>
                  </a:cubicBezTo>
                  <a:cubicBezTo>
                    <a:pt x="1" y="265"/>
                    <a:pt x="31" y="524"/>
                    <a:pt x="120" y="663"/>
                  </a:cubicBezTo>
                  <a:cubicBezTo>
                    <a:pt x="219" y="812"/>
                    <a:pt x="329" y="962"/>
                    <a:pt x="458" y="1091"/>
                  </a:cubicBezTo>
                  <a:cubicBezTo>
                    <a:pt x="478" y="1101"/>
                    <a:pt x="498" y="1130"/>
                    <a:pt x="498" y="1150"/>
                  </a:cubicBezTo>
                  <a:cubicBezTo>
                    <a:pt x="498" y="1170"/>
                    <a:pt x="478" y="1190"/>
                    <a:pt x="468" y="1210"/>
                  </a:cubicBezTo>
                  <a:cubicBezTo>
                    <a:pt x="378" y="1320"/>
                    <a:pt x="279" y="1419"/>
                    <a:pt x="210" y="1548"/>
                  </a:cubicBezTo>
                  <a:cubicBezTo>
                    <a:pt x="130" y="1668"/>
                    <a:pt x="90" y="1817"/>
                    <a:pt x="120" y="1956"/>
                  </a:cubicBezTo>
                  <a:cubicBezTo>
                    <a:pt x="130" y="1996"/>
                    <a:pt x="140" y="2036"/>
                    <a:pt x="170" y="2065"/>
                  </a:cubicBezTo>
                  <a:cubicBezTo>
                    <a:pt x="199" y="2085"/>
                    <a:pt x="250" y="2096"/>
                    <a:pt x="289" y="2096"/>
                  </a:cubicBezTo>
                  <a:cubicBezTo>
                    <a:pt x="389" y="2096"/>
                    <a:pt x="478" y="2056"/>
                    <a:pt x="568" y="2006"/>
                  </a:cubicBezTo>
                  <a:cubicBezTo>
                    <a:pt x="717" y="1926"/>
                    <a:pt x="866" y="1837"/>
                    <a:pt x="1006" y="1738"/>
                  </a:cubicBezTo>
                  <a:cubicBezTo>
                    <a:pt x="1045" y="1707"/>
                    <a:pt x="1085" y="1687"/>
                    <a:pt x="1125" y="1687"/>
                  </a:cubicBezTo>
                  <a:cubicBezTo>
                    <a:pt x="1154" y="1687"/>
                    <a:pt x="1185" y="1707"/>
                    <a:pt x="1204" y="1727"/>
                  </a:cubicBezTo>
                  <a:cubicBezTo>
                    <a:pt x="1353" y="1827"/>
                    <a:pt x="1483" y="1956"/>
                    <a:pt x="1622" y="2065"/>
                  </a:cubicBezTo>
                  <a:cubicBezTo>
                    <a:pt x="1771" y="2195"/>
                    <a:pt x="1941" y="2315"/>
                    <a:pt x="2100" y="2424"/>
                  </a:cubicBezTo>
                  <a:cubicBezTo>
                    <a:pt x="2268" y="2533"/>
                    <a:pt x="2388" y="2583"/>
                    <a:pt x="2577" y="2622"/>
                  </a:cubicBezTo>
                  <a:cubicBezTo>
                    <a:pt x="2721" y="2653"/>
                    <a:pt x="2871" y="2666"/>
                    <a:pt x="3022" y="2666"/>
                  </a:cubicBezTo>
                  <a:cubicBezTo>
                    <a:pt x="3069" y="2666"/>
                    <a:pt x="3116" y="2665"/>
                    <a:pt x="3164" y="2662"/>
                  </a:cubicBezTo>
                  <a:cubicBezTo>
                    <a:pt x="3492" y="2633"/>
                    <a:pt x="3820" y="2523"/>
                    <a:pt x="4109" y="2364"/>
                  </a:cubicBezTo>
                  <a:cubicBezTo>
                    <a:pt x="4248" y="2295"/>
                    <a:pt x="4337" y="2195"/>
                    <a:pt x="4467" y="2116"/>
                  </a:cubicBezTo>
                  <a:cubicBezTo>
                    <a:pt x="4606" y="2026"/>
                    <a:pt x="4746" y="1926"/>
                    <a:pt x="4855" y="1807"/>
                  </a:cubicBezTo>
                  <a:cubicBezTo>
                    <a:pt x="4945" y="1707"/>
                    <a:pt x="5004" y="1578"/>
                    <a:pt x="4994" y="1439"/>
                  </a:cubicBezTo>
                  <a:cubicBezTo>
                    <a:pt x="4964" y="1190"/>
                    <a:pt x="4746" y="982"/>
                    <a:pt x="4576" y="812"/>
                  </a:cubicBezTo>
                  <a:cubicBezTo>
                    <a:pt x="4268" y="504"/>
                    <a:pt x="3950" y="226"/>
                    <a:pt x="3522" y="96"/>
                  </a:cubicBezTo>
                  <a:cubicBezTo>
                    <a:pt x="3325" y="38"/>
                    <a:pt x="3118" y="1"/>
                    <a:pt x="2912"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0"/>
            <p:cNvSpPr/>
            <p:nvPr/>
          </p:nvSpPr>
          <p:spPr>
            <a:xfrm>
              <a:off x="5170147" y="3355643"/>
              <a:ext cx="23396" cy="45083"/>
            </a:xfrm>
            <a:custGeom>
              <a:rect b="b" l="l" r="r" t="t"/>
              <a:pathLst>
                <a:path extrusionOk="0" h="713" w="370">
                  <a:moveTo>
                    <a:pt x="138" y="1"/>
                  </a:moveTo>
                  <a:cubicBezTo>
                    <a:pt x="132" y="1"/>
                    <a:pt x="126" y="2"/>
                    <a:pt x="120" y="5"/>
                  </a:cubicBezTo>
                  <a:cubicBezTo>
                    <a:pt x="111" y="5"/>
                    <a:pt x="100" y="25"/>
                    <a:pt x="91" y="36"/>
                  </a:cubicBezTo>
                  <a:cubicBezTo>
                    <a:pt x="40" y="115"/>
                    <a:pt x="31" y="215"/>
                    <a:pt x="31" y="314"/>
                  </a:cubicBezTo>
                  <a:cubicBezTo>
                    <a:pt x="21" y="434"/>
                    <a:pt x="1" y="582"/>
                    <a:pt x="11" y="712"/>
                  </a:cubicBezTo>
                  <a:cubicBezTo>
                    <a:pt x="130" y="682"/>
                    <a:pt x="250" y="642"/>
                    <a:pt x="359" y="602"/>
                  </a:cubicBezTo>
                  <a:cubicBezTo>
                    <a:pt x="359" y="593"/>
                    <a:pt x="369" y="593"/>
                    <a:pt x="369" y="593"/>
                  </a:cubicBezTo>
                  <a:cubicBezTo>
                    <a:pt x="329" y="383"/>
                    <a:pt x="259" y="175"/>
                    <a:pt x="210" y="65"/>
                  </a:cubicBezTo>
                  <a:cubicBezTo>
                    <a:pt x="193" y="40"/>
                    <a:pt x="169" y="1"/>
                    <a:pt x="138"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0"/>
            <p:cNvSpPr/>
            <p:nvPr/>
          </p:nvSpPr>
          <p:spPr>
            <a:xfrm>
              <a:off x="5121775" y="3338255"/>
              <a:ext cx="34588" cy="67340"/>
            </a:xfrm>
            <a:custGeom>
              <a:rect b="b" l="l" r="r" t="t"/>
              <a:pathLst>
                <a:path extrusionOk="0" h="1065" w="547">
                  <a:moveTo>
                    <a:pt x="242" y="0"/>
                  </a:moveTo>
                  <a:cubicBezTo>
                    <a:pt x="234" y="0"/>
                    <a:pt x="227" y="1"/>
                    <a:pt x="219" y="2"/>
                  </a:cubicBezTo>
                  <a:cubicBezTo>
                    <a:pt x="129" y="12"/>
                    <a:pt x="80" y="121"/>
                    <a:pt x="60" y="211"/>
                  </a:cubicBezTo>
                  <a:cubicBezTo>
                    <a:pt x="0" y="490"/>
                    <a:pt x="10" y="778"/>
                    <a:pt x="50" y="1056"/>
                  </a:cubicBezTo>
                  <a:cubicBezTo>
                    <a:pt x="109" y="1061"/>
                    <a:pt x="169" y="1064"/>
                    <a:pt x="229" y="1064"/>
                  </a:cubicBezTo>
                  <a:cubicBezTo>
                    <a:pt x="288" y="1064"/>
                    <a:pt x="348" y="1061"/>
                    <a:pt x="408" y="1056"/>
                  </a:cubicBezTo>
                  <a:cubicBezTo>
                    <a:pt x="447" y="1056"/>
                    <a:pt x="498" y="1047"/>
                    <a:pt x="547" y="1036"/>
                  </a:cubicBezTo>
                  <a:lnTo>
                    <a:pt x="547" y="987"/>
                  </a:lnTo>
                  <a:cubicBezTo>
                    <a:pt x="527" y="718"/>
                    <a:pt x="527" y="470"/>
                    <a:pt x="447" y="211"/>
                  </a:cubicBezTo>
                  <a:cubicBezTo>
                    <a:pt x="428" y="161"/>
                    <a:pt x="408" y="101"/>
                    <a:pt x="368" y="62"/>
                  </a:cubicBezTo>
                  <a:cubicBezTo>
                    <a:pt x="333" y="27"/>
                    <a:pt x="291" y="0"/>
                    <a:pt x="242"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0"/>
            <p:cNvSpPr/>
            <p:nvPr/>
          </p:nvSpPr>
          <p:spPr>
            <a:xfrm>
              <a:off x="5087820" y="3347613"/>
              <a:ext cx="23965" cy="54947"/>
            </a:xfrm>
            <a:custGeom>
              <a:rect b="b" l="l" r="r" t="t"/>
              <a:pathLst>
                <a:path extrusionOk="0" h="869" w="379">
                  <a:moveTo>
                    <a:pt x="144" y="0"/>
                  </a:moveTo>
                  <a:cubicBezTo>
                    <a:pt x="139" y="0"/>
                    <a:pt x="134" y="1"/>
                    <a:pt x="129" y="4"/>
                  </a:cubicBezTo>
                  <a:cubicBezTo>
                    <a:pt x="109" y="13"/>
                    <a:pt x="89" y="33"/>
                    <a:pt x="89" y="53"/>
                  </a:cubicBezTo>
                  <a:cubicBezTo>
                    <a:pt x="30" y="183"/>
                    <a:pt x="20" y="322"/>
                    <a:pt x="10" y="461"/>
                  </a:cubicBezTo>
                  <a:cubicBezTo>
                    <a:pt x="10" y="550"/>
                    <a:pt x="0" y="640"/>
                    <a:pt x="0" y="720"/>
                  </a:cubicBezTo>
                  <a:cubicBezTo>
                    <a:pt x="40" y="749"/>
                    <a:pt x="69" y="769"/>
                    <a:pt x="100" y="789"/>
                  </a:cubicBezTo>
                  <a:cubicBezTo>
                    <a:pt x="179" y="829"/>
                    <a:pt x="259" y="849"/>
                    <a:pt x="358" y="868"/>
                  </a:cubicBezTo>
                  <a:lnTo>
                    <a:pt x="368" y="868"/>
                  </a:lnTo>
                  <a:cubicBezTo>
                    <a:pt x="378" y="789"/>
                    <a:pt x="368" y="689"/>
                    <a:pt x="368" y="620"/>
                  </a:cubicBezTo>
                  <a:cubicBezTo>
                    <a:pt x="359" y="544"/>
                    <a:pt x="257" y="0"/>
                    <a:pt x="144"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0"/>
            <p:cNvSpPr/>
            <p:nvPr/>
          </p:nvSpPr>
          <p:spPr>
            <a:xfrm>
              <a:off x="5069546" y="3311192"/>
              <a:ext cx="83088" cy="46095"/>
            </a:xfrm>
            <a:custGeom>
              <a:rect b="b" l="l" r="r" t="t"/>
              <a:pathLst>
                <a:path extrusionOk="0" h="729" w="1314">
                  <a:moveTo>
                    <a:pt x="263" y="0"/>
                  </a:moveTo>
                  <a:cubicBezTo>
                    <a:pt x="226" y="0"/>
                    <a:pt x="191" y="7"/>
                    <a:pt x="159" y="22"/>
                  </a:cubicBezTo>
                  <a:cubicBezTo>
                    <a:pt x="90" y="52"/>
                    <a:pt x="40" y="131"/>
                    <a:pt x="20" y="211"/>
                  </a:cubicBezTo>
                  <a:cubicBezTo>
                    <a:pt x="0" y="321"/>
                    <a:pt x="20" y="440"/>
                    <a:pt x="80" y="529"/>
                  </a:cubicBezTo>
                  <a:cubicBezTo>
                    <a:pt x="170" y="659"/>
                    <a:pt x="329" y="728"/>
                    <a:pt x="488" y="728"/>
                  </a:cubicBezTo>
                  <a:cubicBezTo>
                    <a:pt x="637" y="719"/>
                    <a:pt x="786" y="659"/>
                    <a:pt x="915" y="569"/>
                  </a:cubicBezTo>
                  <a:cubicBezTo>
                    <a:pt x="1005" y="509"/>
                    <a:pt x="1074" y="430"/>
                    <a:pt x="1144" y="361"/>
                  </a:cubicBezTo>
                  <a:cubicBezTo>
                    <a:pt x="1194" y="311"/>
                    <a:pt x="1313" y="221"/>
                    <a:pt x="1273" y="151"/>
                  </a:cubicBezTo>
                  <a:cubicBezTo>
                    <a:pt x="1255" y="119"/>
                    <a:pt x="1219" y="111"/>
                    <a:pt x="1180" y="111"/>
                  </a:cubicBezTo>
                  <a:cubicBezTo>
                    <a:pt x="1135" y="111"/>
                    <a:pt x="1086" y="122"/>
                    <a:pt x="1055" y="122"/>
                  </a:cubicBezTo>
                  <a:cubicBezTo>
                    <a:pt x="955" y="122"/>
                    <a:pt x="856" y="112"/>
                    <a:pt x="756" y="92"/>
                  </a:cubicBezTo>
                  <a:lnTo>
                    <a:pt x="428" y="32"/>
                  </a:lnTo>
                  <a:cubicBezTo>
                    <a:pt x="374" y="14"/>
                    <a:pt x="317" y="0"/>
                    <a:pt x="263"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0"/>
            <p:cNvSpPr/>
            <p:nvPr/>
          </p:nvSpPr>
          <p:spPr>
            <a:xfrm>
              <a:off x="5197210" y="3290452"/>
              <a:ext cx="17705" cy="26557"/>
            </a:xfrm>
            <a:custGeom>
              <a:rect b="b" l="l" r="r" t="t"/>
              <a:pathLst>
                <a:path extrusionOk="0" h="420" w="280">
                  <a:moveTo>
                    <a:pt x="134" y="0"/>
                  </a:moveTo>
                  <a:cubicBezTo>
                    <a:pt x="98" y="0"/>
                    <a:pt x="66" y="28"/>
                    <a:pt x="41" y="72"/>
                  </a:cubicBezTo>
                  <a:cubicBezTo>
                    <a:pt x="1" y="141"/>
                    <a:pt x="1" y="241"/>
                    <a:pt x="41" y="320"/>
                  </a:cubicBezTo>
                  <a:cubicBezTo>
                    <a:pt x="61" y="370"/>
                    <a:pt x="110" y="420"/>
                    <a:pt x="170" y="420"/>
                  </a:cubicBezTo>
                  <a:cubicBezTo>
                    <a:pt x="200" y="410"/>
                    <a:pt x="240" y="390"/>
                    <a:pt x="259" y="350"/>
                  </a:cubicBezTo>
                  <a:cubicBezTo>
                    <a:pt x="269" y="331"/>
                    <a:pt x="279" y="300"/>
                    <a:pt x="279" y="271"/>
                  </a:cubicBezTo>
                  <a:lnTo>
                    <a:pt x="279" y="241"/>
                  </a:lnTo>
                  <a:cubicBezTo>
                    <a:pt x="279" y="171"/>
                    <a:pt x="259" y="92"/>
                    <a:pt x="200" y="32"/>
                  </a:cubicBezTo>
                  <a:cubicBezTo>
                    <a:pt x="178" y="10"/>
                    <a:pt x="155" y="0"/>
                    <a:pt x="134"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0"/>
            <p:cNvSpPr/>
            <p:nvPr/>
          </p:nvSpPr>
          <p:spPr>
            <a:xfrm>
              <a:off x="5214156" y="3345716"/>
              <a:ext cx="37244" cy="11761"/>
            </a:xfrm>
            <a:custGeom>
              <a:rect b="b" l="l" r="r" t="t"/>
              <a:pathLst>
                <a:path extrusionOk="0" h="186" w="589">
                  <a:moveTo>
                    <a:pt x="30" y="0"/>
                  </a:moveTo>
                  <a:cubicBezTo>
                    <a:pt x="26" y="0"/>
                    <a:pt x="23" y="1"/>
                    <a:pt x="21" y="3"/>
                  </a:cubicBezTo>
                  <a:cubicBezTo>
                    <a:pt x="1" y="14"/>
                    <a:pt x="71" y="123"/>
                    <a:pt x="250" y="173"/>
                  </a:cubicBezTo>
                  <a:lnTo>
                    <a:pt x="270" y="173"/>
                  </a:lnTo>
                  <a:lnTo>
                    <a:pt x="299" y="182"/>
                  </a:lnTo>
                  <a:cubicBezTo>
                    <a:pt x="316" y="184"/>
                    <a:pt x="333" y="185"/>
                    <a:pt x="349" y="185"/>
                  </a:cubicBezTo>
                  <a:cubicBezTo>
                    <a:pt x="418" y="185"/>
                    <a:pt x="478" y="169"/>
                    <a:pt x="518" y="153"/>
                  </a:cubicBezTo>
                  <a:cubicBezTo>
                    <a:pt x="558" y="143"/>
                    <a:pt x="588" y="123"/>
                    <a:pt x="588" y="113"/>
                  </a:cubicBezTo>
                  <a:cubicBezTo>
                    <a:pt x="588" y="101"/>
                    <a:pt x="578" y="97"/>
                    <a:pt x="557" y="97"/>
                  </a:cubicBezTo>
                  <a:cubicBezTo>
                    <a:pt x="542" y="97"/>
                    <a:pt x="523" y="99"/>
                    <a:pt x="498" y="103"/>
                  </a:cubicBezTo>
                  <a:cubicBezTo>
                    <a:pt x="465" y="103"/>
                    <a:pt x="428" y="107"/>
                    <a:pt x="386" y="107"/>
                  </a:cubicBezTo>
                  <a:cubicBezTo>
                    <a:pt x="365" y="107"/>
                    <a:pt x="343" y="106"/>
                    <a:pt x="319" y="103"/>
                  </a:cubicBezTo>
                  <a:lnTo>
                    <a:pt x="290" y="93"/>
                  </a:lnTo>
                  <a:lnTo>
                    <a:pt x="270" y="93"/>
                  </a:lnTo>
                  <a:cubicBezTo>
                    <a:pt x="146" y="66"/>
                    <a:pt x="61" y="0"/>
                    <a:pt x="30"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0"/>
            <p:cNvSpPr/>
            <p:nvPr/>
          </p:nvSpPr>
          <p:spPr>
            <a:xfrm>
              <a:off x="4947510" y="3243029"/>
              <a:ext cx="52926" cy="126207"/>
            </a:xfrm>
            <a:custGeom>
              <a:rect b="b" l="l" r="r" t="t"/>
              <a:pathLst>
                <a:path extrusionOk="0" h="1996" w="837">
                  <a:moveTo>
                    <a:pt x="143" y="1"/>
                  </a:moveTo>
                  <a:cubicBezTo>
                    <a:pt x="118" y="1"/>
                    <a:pt x="99" y="9"/>
                    <a:pt x="90" y="26"/>
                  </a:cubicBezTo>
                  <a:cubicBezTo>
                    <a:pt x="1" y="165"/>
                    <a:pt x="31" y="424"/>
                    <a:pt x="120" y="563"/>
                  </a:cubicBezTo>
                  <a:cubicBezTo>
                    <a:pt x="219" y="712"/>
                    <a:pt x="329" y="862"/>
                    <a:pt x="458" y="991"/>
                  </a:cubicBezTo>
                  <a:cubicBezTo>
                    <a:pt x="478" y="1001"/>
                    <a:pt x="498" y="1030"/>
                    <a:pt x="498" y="1050"/>
                  </a:cubicBezTo>
                  <a:cubicBezTo>
                    <a:pt x="498" y="1070"/>
                    <a:pt x="478" y="1090"/>
                    <a:pt x="468" y="1110"/>
                  </a:cubicBezTo>
                  <a:cubicBezTo>
                    <a:pt x="378" y="1220"/>
                    <a:pt x="279" y="1319"/>
                    <a:pt x="210" y="1448"/>
                  </a:cubicBezTo>
                  <a:cubicBezTo>
                    <a:pt x="130" y="1568"/>
                    <a:pt x="90" y="1717"/>
                    <a:pt x="120" y="1856"/>
                  </a:cubicBezTo>
                  <a:cubicBezTo>
                    <a:pt x="130" y="1896"/>
                    <a:pt x="140" y="1936"/>
                    <a:pt x="170" y="1965"/>
                  </a:cubicBezTo>
                  <a:cubicBezTo>
                    <a:pt x="199" y="1985"/>
                    <a:pt x="250" y="1996"/>
                    <a:pt x="289" y="1996"/>
                  </a:cubicBezTo>
                  <a:cubicBezTo>
                    <a:pt x="349" y="1996"/>
                    <a:pt x="409" y="1976"/>
                    <a:pt x="458" y="1956"/>
                  </a:cubicBezTo>
                  <a:cubicBezTo>
                    <a:pt x="458" y="1647"/>
                    <a:pt x="577" y="1329"/>
                    <a:pt x="796" y="1110"/>
                  </a:cubicBezTo>
                  <a:cubicBezTo>
                    <a:pt x="816" y="1090"/>
                    <a:pt x="836" y="1070"/>
                    <a:pt x="836" y="1041"/>
                  </a:cubicBezTo>
                  <a:cubicBezTo>
                    <a:pt x="836" y="1001"/>
                    <a:pt x="816" y="971"/>
                    <a:pt x="796" y="941"/>
                  </a:cubicBezTo>
                  <a:cubicBezTo>
                    <a:pt x="617" y="742"/>
                    <a:pt x="468" y="524"/>
                    <a:pt x="349" y="285"/>
                  </a:cubicBezTo>
                  <a:cubicBezTo>
                    <a:pt x="309" y="205"/>
                    <a:pt x="279" y="115"/>
                    <a:pt x="269" y="36"/>
                  </a:cubicBezTo>
                  <a:cubicBezTo>
                    <a:pt x="219" y="14"/>
                    <a:pt x="175" y="1"/>
                    <a:pt x="143"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0"/>
            <p:cNvSpPr/>
            <p:nvPr/>
          </p:nvSpPr>
          <p:spPr>
            <a:xfrm>
              <a:off x="5055698" y="3218053"/>
              <a:ext cx="128362" cy="44893"/>
            </a:xfrm>
            <a:custGeom>
              <a:rect b="b" l="l" r="r" t="t"/>
              <a:pathLst>
                <a:path extrusionOk="0" h="710" w="2030">
                  <a:moveTo>
                    <a:pt x="1156" y="1"/>
                  </a:moveTo>
                  <a:cubicBezTo>
                    <a:pt x="1046" y="1"/>
                    <a:pt x="936" y="12"/>
                    <a:pt x="826" y="43"/>
                  </a:cubicBezTo>
                  <a:cubicBezTo>
                    <a:pt x="568" y="112"/>
                    <a:pt x="309" y="212"/>
                    <a:pt x="80" y="351"/>
                  </a:cubicBezTo>
                  <a:cubicBezTo>
                    <a:pt x="40" y="371"/>
                    <a:pt x="0" y="401"/>
                    <a:pt x="0" y="451"/>
                  </a:cubicBezTo>
                  <a:cubicBezTo>
                    <a:pt x="0" y="471"/>
                    <a:pt x="11" y="481"/>
                    <a:pt x="20" y="501"/>
                  </a:cubicBezTo>
                  <a:cubicBezTo>
                    <a:pt x="51" y="570"/>
                    <a:pt x="90" y="640"/>
                    <a:pt x="120" y="709"/>
                  </a:cubicBezTo>
                  <a:lnTo>
                    <a:pt x="269" y="620"/>
                  </a:lnTo>
                  <a:cubicBezTo>
                    <a:pt x="508" y="501"/>
                    <a:pt x="697" y="351"/>
                    <a:pt x="975" y="311"/>
                  </a:cubicBezTo>
                  <a:cubicBezTo>
                    <a:pt x="1050" y="301"/>
                    <a:pt x="1125" y="296"/>
                    <a:pt x="1201" y="296"/>
                  </a:cubicBezTo>
                  <a:cubicBezTo>
                    <a:pt x="1407" y="296"/>
                    <a:pt x="1614" y="333"/>
                    <a:pt x="1811" y="391"/>
                  </a:cubicBezTo>
                  <a:cubicBezTo>
                    <a:pt x="1890" y="421"/>
                    <a:pt x="1960" y="451"/>
                    <a:pt x="2030" y="481"/>
                  </a:cubicBezTo>
                  <a:lnTo>
                    <a:pt x="2030" y="471"/>
                  </a:lnTo>
                  <a:cubicBezTo>
                    <a:pt x="1990" y="391"/>
                    <a:pt x="1930" y="322"/>
                    <a:pt x="1870" y="252"/>
                  </a:cubicBezTo>
                  <a:cubicBezTo>
                    <a:pt x="1741" y="123"/>
                    <a:pt x="1552" y="33"/>
                    <a:pt x="1363" y="13"/>
                  </a:cubicBezTo>
                  <a:cubicBezTo>
                    <a:pt x="1294" y="5"/>
                    <a:pt x="1225" y="1"/>
                    <a:pt x="1156"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0"/>
            <p:cNvSpPr/>
            <p:nvPr/>
          </p:nvSpPr>
          <p:spPr>
            <a:xfrm>
              <a:off x="5052600" y="3247772"/>
              <a:ext cx="137720" cy="40973"/>
            </a:xfrm>
            <a:custGeom>
              <a:rect b="b" l="l" r="r" t="t"/>
              <a:pathLst>
                <a:path extrusionOk="0" h="648" w="2178">
                  <a:moveTo>
                    <a:pt x="1303" y="1"/>
                  </a:moveTo>
                  <a:cubicBezTo>
                    <a:pt x="1243" y="1"/>
                    <a:pt x="1183" y="1"/>
                    <a:pt x="1114" y="11"/>
                  </a:cubicBezTo>
                  <a:cubicBezTo>
                    <a:pt x="1084" y="11"/>
                    <a:pt x="1044" y="20"/>
                    <a:pt x="1015" y="20"/>
                  </a:cubicBezTo>
                  <a:cubicBezTo>
                    <a:pt x="984" y="31"/>
                    <a:pt x="955" y="31"/>
                    <a:pt x="925" y="40"/>
                  </a:cubicBezTo>
                  <a:cubicBezTo>
                    <a:pt x="606" y="130"/>
                    <a:pt x="378" y="270"/>
                    <a:pt x="219" y="379"/>
                  </a:cubicBezTo>
                  <a:cubicBezTo>
                    <a:pt x="149" y="429"/>
                    <a:pt x="69" y="478"/>
                    <a:pt x="40" y="528"/>
                  </a:cubicBezTo>
                  <a:cubicBezTo>
                    <a:pt x="0" y="588"/>
                    <a:pt x="0" y="628"/>
                    <a:pt x="20" y="637"/>
                  </a:cubicBezTo>
                  <a:cubicBezTo>
                    <a:pt x="29" y="647"/>
                    <a:pt x="40" y="647"/>
                    <a:pt x="60" y="647"/>
                  </a:cubicBezTo>
                  <a:cubicBezTo>
                    <a:pt x="69" y="647"/>
                    <a:pt x="100" y="647"/>
                    <a:pt x="119" y="637"/>
                  </a:cubicBezTo>
                  <a:cubicBezTo>
                    <a:pt x="169" y="628"/>
                    <a:pt x="228" y="608"/>
                    <a:pt x="318" y="577"/>
                  </a:cubicBezTo>
                  <a:cubicBezTo>
                    <a:pt x="507" y="528"/>
                    <a:pt x="736" y="409"/>
                    <a:pt x="995" y="349"/>
                  </a:cubicBezTo>
                  <a:lnTo>
                    <a:pt x="1074" y="339"/>
                  </a:lnTo>
                  <a:cubicBezTo>
                    <a:pt x="1094" y="329"/>
                    <a:pt x="1124" y="329"/>
                    <a:pt x="1154" y="329"/>
                  </a:cubicBezTo>
                  <a:lnTo>
                    <a:pt x="1154" y="319"/>
                  </a:lnTo>
                  <a:cubicBezTo>
                    <a:pt x="1263" y="309"/>
                    <a:pt x="1373" y="309"/>
                    <a:pt x="1472" y="309"/>
                  </a:cubicBezTo>
                  <a:cubicBezTo>
                    <a:pt x="1592" y="309"/>
                    <a:pt x="1701" y="309"/>
                    <a:pt x="1800" y="319"/>
                  </a:cubicBezTo>
                  <a:cubicBezTo>
                    <a:pt x="1890" y="329"/>
                    <a:pt x="1970" y="329"/>
                    <a:pt x="2029" y="329"/>
                  </a:cubicBezTo>
                  <a:cubicBezTo>
                    <a:pt x="2098" y="329"/>
                    <a:pt x="2149" y="319"/>
                    <a:pt x="2158" y="289"/>
                  </a:cubicBezTo>
                  <a:cubicBezTo>
                    <a:pt x="2178" y="250"/>
                    <a:pt x="2079" y="170"/>
                    <a:pt x="1890" y="100"/>
                  </a:cubicBezTo>
                  <a:cubicBezTo>
                    <a:pt x="1751" y="40"/>
                    <a:pt x="1541" y="1"/>
                    <a:pt x="1303"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0"/>
            <p:cNvSpPr/>
            <p:nvPr/>
          </p:nvSpPr>
          <p:spPr>
            <a:xfrm>
              <a:off x="5073972" y="3324534"/>
              <a:ext cx="28328" cy="28959"/>
            </a:xfrm>
            <a:custGeom>
              <a:rect b="b" l="l" r="r" t="t"/>
              <a:pathLst>
                <a:path extrusionOk="0" h="458" w="448">
                  <a:moveTo>
                    <a:pt x="69" y="0"/>
                  </a:moveTo>
                  <a:cubicBezTo>
                    <a:pt x="50" y="0"/>
                    <a:pt x="20" y="30"/>
                    <a:pt x="10" y="90"/>
                  </a:cubicBezTo>
                  <a:cubicBezTo>
                    <a:pt x="0" y="150"/>
                    <a:pt x="30" y="239"/>
                    <a:pt x="89" y="318"/>
                  </a:cubicBezTo>
                  <a:lnTo>
                    <a:pt x="109" y="338"/>
                  </a:lnTo>
                  <a:lnTo>
                    <a:pt x="129" y="358"/>
                  </a:lnTo>
                  <a:cubicBezTo>
                    <a:pt x="219" y="428"/>
                    <a:pt x="308" y="458"/>
                    <a:pt x="368" y="458"/>
                  </a:cubicBezTo>
                  <a:cubicBezTo>
                    <a:pt x="408" y="458"/>
                    <a:pt x="438" y="438"/>
                    <a:pt x="438" y="418"/>
                  </a:cubicBezTo>
                  <a:cubicBezTo>
                    <a:pt x="447" y="369"/>
                    <a:pt x="338" y="329"/>
                    <a:pt x="239" y="239"/>
                  </a:cubicBezTo>
                  <a:lnTo>
                    <a:pt x="219" y="229"/>
                  </a:lnTo>
                  <a:lnTo>
                    <a:pt x="209" y="209"/>
                  </a:lnTo>
                  <a:cubicBezTo>
                    <a:pt x="120" y="119"/>
                    <a:pt x="129" y="20"/>
                    <a:pt x="80" y="0"/>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0"/>
            <p:cNvSpPr/>
            <p:nvPr/>
          </p:nvSpPr>
          <p:spPr>
            <a:xfrm>
              <a:off x="4967617" y="3256561"/>
              <a:ext cx="58617" cy="42870"/>
            </a:xfrm>
            <a:custGeom>
              <a:rect b="b" l="l" r="r" t="t"/>
              <a:pathLst>
                <a:path extrusionOk="0" h="678" w="927">
                  <a:moveTo>
                    <a:pt x="1" y="1"/>
                  </a:moveTo>
                  <a:cubicBezTo>
                    <a:pt x="11" y="31"/>
                    <a:pt x="21" y="51"/>
                    <a:pt x="31" y="71"/>
                  </a:cubicBezTo>
                  <a:cubicBezTo>
                    <a:pt x="41" y="91"/>
                    <a:pt x="51" y="100"/>
                    <a:pt x="60" y="120"/>
                  </a:cubicBezTo>
                  <a:cubicBezTo>
                    <a:pt x="140" y="170"/>
                    <a:pt x="270" y="240"/>
                    <a:pt x="399" y="329"/>
                  </a:cubicBezTo>
                  <a:lnTo>
                    <a:pt x="438" y="359"/>
                  </a:lnTo>
                  <a:lnTo>
                    <a:pt x="478" y="379"/>
                  </a:lnTo>
                  <a:cubicBezTo>
                    <a:pt x="598" y="469"/>
                    <a:pt x="707" y="548"/>
                    <a:pt x="787" y="608"/>
                  </a:cubicBezTo>
                  <a:cubicBezTo>
                    <a:pt x="827" y="637"/>
                    <a:pt x="847" y="657"/>
                    <a:pt x="886" y="677"/>
                  </a:cubicBezTo>
                  <a:lnTo>
                    <a:pt x="896" y="677"/>
                  </a:lnTo>
                  <a:cubicBezTo>
                    <a:pt x="916" y="677"/>
                    <a:pt x="916" y="668"/>
                    <a:pt x="916" y="657"/>
                  </a:cubicBezTo>
                  <a:lnTo>
                    <a:pt x="916" y="628"/>
                  </a:lnTo>
                  <a:cubicBezTo>
                    <a:pt x="916" y="628"/>
                    <a:pt x="926" y="628"/>
                    <a:pt x="926" y="618"/>
                  </a:cubicBezTo>
                  <a:cubicBezTo>
                    <a:pt x="916" y="608"/>
                    <a:pt x="896" y="558"/>
                    <a:pt x="867" y="528"/>
                  </a:cubicBezTo>
                  <a:cubicBezTo>
                    <a:pt x="797" y="449"/>
                    <a:pt x="697" y="349"/>
                    <a:pt x="568" y="250"/>
                  </a:cubicBezTo>
                  <a:lnTo>
                    <a:pt x="528" y="220"/>
                  </a:lnTo>
                  <a:lnTo>
                    <a:pt x="489" y="200"/>
                  </a:lnTo>
                  <a:cubicBezTo>
                    <a:pt x="279" y="60"/>
                    <a:pt x="91" y="1"/>
                    <a:pt x="1"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0"/>
            <p:cNvSpPr/>
            <p:nvPr/>
          </p:nvSpPr>
          <p:spPr>
            <a:xfrm>
              <a:off x="4964519" y="3256561"/>
              <a:ext cx="6956" cy="7651"/>
            </a:xfrm>
            <a:custGeom>
              <a:rect b="b" l="l" r="r" t="t"/>
              <a:pathLst>
                <a:path extrusionOk="0" h="121" w="110">
                  <a:moveTo>
                    <a:pt x="50" y="1"/>
                  </a:moveTo>
                  <a:cubicBezTo>
                    <a:pt x="20" y="1"/>
                    <a:pt x="10" y="11"/>
                    <a:pt x="0" y="21"/>
                  </a:cubicBezTo>
                  <a:cubicBezTo>
                    <a:pt x="0" y="41"/>
                    <a:pt x="40" y="71"/>
                    <a:pt x="109" y="120"/>
                  </a:cubicBezTo>
                  <a:cubicBezTo>
                    <a:pt x="100" y="100"/>
                    <a:pt x="90" y="91"/>
                    <a:pt x="80" y="71"/>
                  </a:cubicBezTo>
                  <a:cubicBezTo>
                    <a:pt x="70" y="51"/>
                    <a:pt x="60" y="31"/>
                    <a:pt x="50" y="1"/>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0"/>
            <p:cNvSpPr/>
            <p:nvPr/>
          </p:nvSpPr>
          <p:spPr>
            <a:xfrm>
              <a:off x="5026169" y="3295574"/>
              <a:ext cx="632" cy="696"/>
            </a:xfrm>
            <a:custGeom>
              <a:rect b="b" l="l" r="r" t="t"/>
              <a:pathLst>
                <a:path extrusionOk="0" h="11" w="10">
                  <a:moveTo>
                    <a:pt x="0" y="1"/>
                  </a:moveTo>
                  <a:cubicBezTo>
                    <a:pt x="0" y="11"/>
                    <a:pt x="0" y="11"/>
                    <a:pt x="10" y="11"/>
                  </a:cubicBezTo>
                  <a:lnTo>
                    <a:pt x="0" y="1"/>
                  </a:ln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0"/>
            <p:cNvSpPr/>
            <p:nvPr/>
          </p:nvSpPr>
          <p:spPr>
            <a:xfrm>
              <a:off x="5858409" y="4117990"/>
              <a:ext cx="361753" cy="193231"/>
            </a:xfrm>
            <a:custGeom>
              <a:rect b="b" l="l" r="r" t="t"/>
              <a:pathLst>
                <a:path extrusionOk="0" h="3056" w="5721">
                  <a:moveTo>
                    <a:pt x="2411" y="1"/>
                  </a:moveTo>
                  <a:cubicBezTo>
                    <a:pt x="2165" y="1"/>
                    <a:pt x="1917" y="48"/>
                    <a:pt x="1682" y="124"/>
                  </a:cubicBezTo>
                  <a:cubicBezTo>
                    <a:pt x="1194" y="273"/>
                    <a:pt x="826" y="591"/>
                    <a:pt x="478" y="959"/>
                  </a:cubicBezTo>
                  <a:cubicBezTo>
                    <a:pt x="289" y="1158"/>
                    <a:pt x="40" y="1397"/>
                    <a:pt x="20" y="1686"/>
                  </a:cubicBezTo>
                  <a:cubicBezTo>
                    <a:pt x="0" y="1834"/>
                    <a:pt x="80" y="1984"/>
                    <a:pt x="180" y="2103"/>
                  </a:cubicBezTo>
                  <a:cubicBezTo>
                    <a:pt x="309" y="2243"/>
                    <a:pt x="468" y="2342"/>
                    <a:pt x="637" y="2442"/>
                  </a:cubicBezTo>
                  <a:cubicBezTo>
                    <a:pt x="776" y="2531"/>
                    <a:pt x="896" y="2650"/>
                    <a:pt x="1045" y="2730"/>
                  </a:cubicBezTo>
                  <a:cubicBezTo>
                    <a:pt x="1383" y="2909"/>
                    <a:pt x="1761" y="3028"/>
                    <a:pt x="2139" y="3048"/>
                  </a:cubicBezTo>
                  <a:cubicBezTo>
                    <a:pt x="2199" y="3053"/>
                    <a:pt x="2257" y="3056"/>
                    <a:pt x="2315" y="3056"/>
                  </a:cubicBezTo>
                  <a:cubicBezTo>
                    <a:pt x="2481" y="3056"/>
                    <a:pt x="2643" y="3035"/>
                    <a:pt x="2806" y="2999"/>
                  </a:cubicBezTo>
                  <a:cubicBezTo>
                    <a:pt x="3024" y="2948"/>
                    <a:pt x="3164" y="2889"/>
                    <a:pt x="3353" y="2760"/>
                  </a:cubicBezTo>
                  <a:cubicBezTo>
                    <a:pt x="3542" y="2630"/>
                    <a:pt x="3721" y="2491"/>
                    <a:pt x="3900" y="2342"/>
                  </a:cubicBezTo>
                  <a:cubicBezTo>
                    <a:pt x="4049" y="2212"/>
                    <a:pt x="4208" y="2064"/>
                    <a:pt x="4368" y="1944"/>
                  </a:cubicBezTo>
                  <a:cubicBezTo>
                    <a:pt x="4387" y="1924"/>
                    <a:pt x="4427" y="1904"/>
                    <a:pt x="4457" y="1894"/>
                  </a:cubicBezTo>
                  <a:cubicBezTo>
                    <a:pt x="4507" y="1894"/>
                    <a:pt x="4556" y="1924"/>
                    <a:pt x="4596" y="1954"/>
                  </a:cubicBezTo>
                  <a:cubicBezTo>
                    <a:pt x="4755" y="2064"/>
                    <a:pt x="4925" y="2163"/>
                    <a:pt x="5104" y="2252"/>
                  </a:cubicBezTo>
                  <a:cubicBezTo>
                    <a:pt x="5203" y="2302"/>
                    <a:pt x="5312" y="2352"/>
                    <a:pt x="5422" y="2352"/>
                  </a:cubicBezTo>
                  <a:cubicBezTo>
                    <a:pt x="5471" y="2352"/>
                    <a:pt x="5521" y="2342"/>
                    <a:pt x="5561" y="2312"/>
                  </a:cubicBezTo>
                  <a:cubicBezTo>
                    <a:pt x="5591" y="2282"/>
                    <a:pt x="5611" y="2232"/>
                    <a:pt x="5621" y="2193"/>
                  </a:cubicBezTo>
                  <a:cubicBezTo>
                    <a:pt x="5650" y="2024"/>
                    <a:pt x="5591" y="1865"/>
                    <a:pt x="5511" y="1715"/>
                  </a:cubicBezTo>
                  <a:cubicBezTo>
                    <a:pt x="5431" y="1576"/>
                    <a:pt x="5312" y="1456"/>
                    <a:pt x="5203" y="1337"/>
                  </a:cubicBezTo>
                  <a:cubicBezTo>
                    <a:pt x="5183" y="1317"/>
                    <a:pt x="5173" y="1297"/>
                    <a:pt x="5173" y="1268"/>
                  </a:cubicBezTo>
                  <a:cubicBezTo>
                    <a:pt x="5173" y="1238"/>
                    <a:pt x="5193" y="1218"/>
                    <a:pt x="5213" y="1198"/>
                  </a:cubicBezTo>
                  <a:cubicBezTo>
                    <a:pt x="5352" y="1049"/>
                    <a:pt x="5482" y="880"/>
                    <a:pt x="5591" y="700"/>
                  </a:cubicBezTo>
                  <a:cubicBezTo>
                    <a:pt x="5690" y="552"/>
                    <a:pt x="5720" y="243"/>
                    <a:pt x="5621" y="84"/>
                  </a:cubicBezTo>
                  <a:cubicBezTo>
                    <a:pt x="5611" y="68"/>
                    <a:pt x="5592" y="61"/>
                    <a:pt x="5565" y="61"/>
                  </a:cubicBezTo>
                  <a:cubicBezTo>
                    <a:pt x="5367" y="61"/>
                    <a:pt x="4764" y="430"/>
                    <a:pt x="4686" y="492"/>
                  </a:cubicBezTo>
                  <a:cubicBezTo>
                    <a:pt x="4545" y="595"/>
                    <a:pt x="4395" y="742"/>
                    <a:pt x="4212" y="742"/>
                  </a:cubicBezTo>
                  <a:cubicBezTo>
                    <a:pt x="4201" y="742"/>
                    <a:pt x="4190" y="741"/>
                    <a:pt x="4178" y="740"/>
                  </a:cubicBezTo>
                  <a:cubicBezTo>
                    <a:pt x="3910" y="711"/>
                    <a:pt x="3691" y="472"/>
                    <a:pt x="3452" y="353"/>
                  </a:cubicBezTo>
                  <a:cubicBezTo>
                    <a:pt x="3174" y="213"/>
                    <a:pt x="2955" y="54"/>
                    <a:pt x="2637" y="15"/>
                  </a:cubicBezTo>
                  <a:cubicBezTo>
                    <a:pt x="2562" y="5"/>
                    <a:pt x="2486" y="1"/>
                    <a:pt x="2411"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0"/>
            <p:cNvSpPr/>
            <p:nvPr/>
          </p:nvSpPr>
          <p:spPr>
            <a:xfrm>
              <a:off x="5858409" y="4117990"/>
              <a:ext cx="361753" cy="193231"/>
            </a:xfrm>
            <a:custGeom>
              <a:rect b="b" l="l" r="r" t="t"/>
              <a:pathLst>
                <a:path extrusionOk="0" h="3056" w="5721">
                  <a:moveTo>
                    <a:pt x="2411" y="1"/>
                  </a:moveTo>
                  <a:cubicBezTo>
                    <a:pt x="2165" y="1"/>
                    <a:pt x="1917" y="48"/>
                    <a:pt x="1682" y="124"/>
                  </a:cubicBezTo>
                  <a:cubicBezTo>
                    <a:pt x="1194" y="273"/>
                    <a:pt x="826" y="591"/>
                    <a:pt x="478" y="959"/>
                  </a:cubicBezTo>
                  <a:cubicBezTo>
                    <a:pt x="289" y="1158"/>
                    <a:pt x="40" y="1397"/>
                    <a:pt x="20" y="1686"/>
                  </a:cubicBezTo>
                  <a:cubicBezTo>
                    <a:pt x="0" y="1834"/>
                    <a:pt x="80" y="1984"/>
                    <a:pt x="180" y="2103"/>
                  </a:cubicBezTo>
                  <a:cubicBezTo>
                    <a:pt x="309" y="2243"/>
                    <a:pt x="468" y="2342"/>
                    <a:pt x="637" y="2442"/>
                  </a:cubicBezTo>
                  <a:cubicBezTo>
                    <a:pt x="776" y="2531"/>
                    <a:pt x="896" y="2650"/>
                    <a:pt x="1045" y="2730"/>
                  </a:cubicBezTo>
                  <a:cubicBezTo>
                    <a:pt x="1383" y="2909"/>
                    <a:pt x="1761" y="3028"/>
                    <a:pt x="2139" y="3048"/>
                  </a:cubicBezTo>
                  <a:cubicBezTo>
                    <a:pt x="2199" y="3053"/>
                    <a:pt x="2257" y="3056"/>
                    <a:pt x="2315" y="3056"/>
                  </a:cubicBezTo>
                  <a:cubicBezTo>
                    <a:pt x="2481" y="3056"/>
                    <a:pt x="2643" y="3035"/>
                    <a:pt x="2806" y="2999"/>
                  </a:cubicBezTo>
                  <a:cubicBezTo>
                    <a:pt x="3024" y="2948"/>
                    <a:pt x="3164" y="2889"/>
                    <a:pt x="3353" y="2760"/>
                  </a:cubicBezTo>
                  <a:cubicBezTo>
                    <a:pt x="3542" y="2630"/>
                    <a:pt x="3721" y="2491"/>
                    <a:pt x="3900" y="2342"/>
                  </a:cubicBezTo>
                  <a:cubicBezTo>
                    <a:pt x="4049" y="2212"/>
                    <a:pt x="4208" y="2064"/>
                    <a:pt x="4368" y="1944"/>
                  </a:cubicBezTo>
                  <a:cubicBezTo>
                    <a:pt x="4387" y="1924"/>
                    <a:pt x="4427" y="1904"/>
                    <a:pt x="4457" y="1894"/>
                  </a:cubicBezTo>
                  <a:cubicBezTo>
                    <a:pt x="4507" y="1894"/>
                    <a:pt x="4556" y="1924"/>
                    <a:pt x="4596" y="1954"/>
                  </a:cubicBezTo>
                  <a:cubicBezTo>
                    <a:pt x="4755" y="2064"/>
                    <a:pt x="4925" y="2163"/>
                    <a:pt x="5104" y="2252"/>
                  </a:cubicBezTo>
                  <a:cubicBezTo>
                    <a:pt x="5203" y="2302"/>
                    <a:pt x="5312" y="2352"/>
                    <a:pt x="5422" y="2352"/>
                  </a:cubicBezTo>
                  <a:cubicBezTo>
                    <a:pt x="5471" y="2352"/>
                    <a:pt x="5521" y="2342"/>
                    <a:pt x="5561" y="2312"/>
                  </a:cubicBezTo>
                  <a:cubicBezTo>
                    <a:pt x="5591" y="2282"/>
                    <a:pt x="5611" y="2232"/>
                    <a:pt x="5621" y="2193"/>
                  </a:cubicBezTo>
                  <a:cubicBezTo>
                    <a:pt x="5650" y="2024"/>
                    <a:pt x="5591" y="1865"/>
                    <a:pt x="5511" y="1715"/>
                  </a:cubicBezTo>
                  <a:cubicBezTo>
                    <a:pt x="5431" y="1576"/>
                    <a:pt x="5312" y="1456"/>
                    <a:pt x="5203" y="1337"/>
                  </a:cubicBezTo>
                  <a:cubicBezTo>
                    <a:pt x="5183" y="1317"/>
                    <a:pt x="5173" y="1297"/>
                    <a:pt x="5173" y="1268"/>
                  </a:cubicBezTo>
                  <a:cubicBezTo>
                    <a:pt x="5173" y="1238"/>
                    <a:pt x="5193" y="1218"/>
                    <a:pt x="5213" y="1198"/>
                  </a:cubicBezTo>
                  <a:cubicBezTo>
                    <a:pt x="5352" y="1049"/>
                    <a:pt x="5482" y="880"/>
                    <a:pt x="5591" y="700"/>
                  </a:cubicBezTo>
                  <a:cubicBezTo>
                    <a:pt x="5690" y="552"/>
                    <a:pt x="5720" y="243"/>
                    <a:pt x="5621" y="84"/>
                  </a:cubicBezTo>
                  <a:cubicBezTo>
                    <a:pt x="5611" y="68"/>
                    <a:pt x="5592" y="61"/>
                    <a:pt x="5565" y="61"/>
                  </a:cubicBezTo>
                  <a:cubicBezTo>
                    <a:pt x="5367" y="61"/>
                    <a:pt x="4764" y="430"/>
                    <a:pt x="4686" y="492"/>
                  </a:cubicBezTo>
                  <a:cubicBezTo>
                    <a:pt x="4545" y="595"/>
                    <a:pt x="4395" y="742"/>
                    <a:pt x="4212" y="742"/>
                  </a:cubicBezTo>
                  <a:cubicBezTo>
                    <a:pt x="4201" y="742"/>
                    <a:pt x="4190" y="741"/>
                    <a:pt x="4178" y="740"/>
                  </a:cubicBezTo>
                  <a:cubicBezTo>
                    <a:pt x="3910" y="711"/>
                    <a:pt x="3691" y="472"/>
                    <a:pt x="3452" y="353"/>
                  </a:cubicBezTo>
                  <a:cubicBezTo>
                    <a:pt x="3174" y="213"/>
                    <a:pt x="2955" y="54"/>
                    <a:pt x="2637" y="15"/>
                  </a:cubicBezTo>
                  <a:cubicBezTo>
                    <a:pt x="2562" y="5"/>
                    <a:pt x="2486" y="1"/>
                    <a:pt x="2411"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0"/>
            <p:cNvSpPr/>
            <p:nvPr/>
          </p:nvSpPr>
          <p:spPr>
            <a:xfrm>
              <a:off x="5940167" y="4255074"/>
              <a:ext cx="27127" cy="51912"/>
            </a:xfrm>
            <a:custGeom>
              <a:rect b="b" l="l" r="r" t="t"/>
              <a:pathLst>
                <a:path extrusionOk="0" h="821" w="429">
                  <a:moveTo>
                    <a:pt x="261" y="0"/>
                  </a:moveTo>
                  <a:cubicBezTo>
                    <a:pt x="227" y="0"/>
                    <a:pt x="196" y="41"/>
                    <a:pt x="180" y="75"/>
                  </a:cubicBezTo>
                  <a:cubicBezTo>
                    <a:pt x="130" y="204"/>
                    <a:pt x="51" y="442"/>
                    <a:pt x="1" y="681"/>
                  </a:cubicBezTo>
                  <a:cubicBezTo>
                    <a:pt x="11" y="681"/>
                    <a:pt x="11" y="681"/>
                    <a:pt x="20" y="691"/>
                  </a:cubicBezTo>
                  <a:cubicBezTo>
                    <a:pt x="150" y="741"/>
                    <a:pt x="289" y="780"/>
                    <a:pt x="429" y="820"/>
                  </a:cubicBezTo>
                  <a:cubicBezTo>
                    <a:pt x="429" y="661"/>
                    <a:pt x="409" y="492"/>
                    <a:pt x="398" y="353"/>
                  </a:cubicBezTo>
                  <a:cubicBezTo>
                    <a:pt x="389" y="243"/>
                    <a:pt x="379" y="124"/>
                    <a:pt x="309" y="35"/>
                  </a:cubicBezTo>
                  <a:cubicBezTo>
                    <a:pt x="309" y="25"/>
                    <a:pt x="289" y="5"/>
                    <a:pt x="279" y="5"/>
                  </a:cubicBezTo>
                  <a:cubicBezTo>
                    <a:pt x="273" y="2"/>
                    <a:pt x="267" y="0"/>
                    <a:pt x="26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0"/>
            <p:cNvSpPr/>
            <p:nvPr/>
          </p:nvSpPr>
          <p:spPr>
            <a:xfrm>
              <a:off x="5983607" y="4233892"/>
              <a:ext cx="38382" cy="77267"/>
            </a:xfrm>
            <a:custGeom>
              <a:rect b="b" l="l" r="r" t="t"/>
              <a:pathLst>
                <a:path extrusionOk="0" h="1222" w="607">
                  <a:moveTo>
                    <a:pt x="338" y="0"/>
                  </a:moveTo>
                  <a:cubicBezTo>
                    <a:pt x="277" y="0"/>
                    <a:pt x="225" y="37"/>
                    <a:pt x="189" y="81"/>
                  </a:cubicBezTo>
                  <a:cubicBezTo>
                    <a:pt x="140" y="131"/>
                    <a:pt x="120" y="191"/>
                    <a:pt x="100" y="251"/>
                  </a:cubicBezTo>
                  <a:cubicBezTo>
                    <a:pt x="10" y="549"/>
                    <a:pt x="10" y="837"/>
                    <a:pt x="0" y="1146"/>
                  </a:cubicBezTo>
                  <a:lnTo>
                    <a:pt x="0" y="1205"/>
                  </a:lnTo>
                  <a:cubicBezTo>
                    <a:pt x="50" y="1205"/>
                    <a:pt x="109" y="1215"/>
                    <a:pt x="159" y="1215"/>
                  </a:cubicBezTo>
                  <a:cubicBezTo>
                    <a:pt x="218" y="1219"/>
                    <a:pt x="276" y="1222"/>
                    <a:pt x="334" y="1222"/>
                  </a:cubicBezTo>
                  <a:cubicBezTo>
                    <a:pt x="414" y="1222"/>
                    <a:pt x="492" y="1217"/>
                    <a:pt x="567" y="1205"/>
                  </a:cubicBezTo>
                  <a:cubicBezTo>
                    <a:pt x="607" y="887"/>
                    <a:pt x="607" y="558"/>
                    <a:pt x="537" y="251"/>
                  </a:cubicBezTo>
                  <a:cubicBezTo>
                    <a:pt x="518" y="141"/>
                    <a:pt x="458" y="21"/>
                    <a:pt x="358" y="1"/>
                  </a:cubicBezTo>
                  <a:cubicBezTo>
                    <a:pt x="351" y="0"/>
                    <a:pt x="344" y="0"/>
                    <a:pt x="338"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0"/>
            <p:cNvSpPr/>
            <p:nvPr/>
          </p:nvSpPr>
          <p:spPr>
            <a:xfrm>
              <a:off x="6034508" y="4244451"/>
              <a:ext cx="27127" cy="63167"/>
            </a:xfrm>
            <a:custGeom>
              <a:rect b="b" l="l" r="r" t="t"/>
              <a:pathLst>
                <a:path extrusionOk="0" h="999" w="429">
                  <a:moveTo>
                    <a:pt x="261" y="0"/>
                  </a:moveTo>
                  <a:cubicBezTo>
                    <a:pt x="121" y="0"/>
                    <a:pt x="20" y="624"/>
                    <a:pt x="11" y="710"/>
                  </a:cubicBezTo>
                  <a:cubicBezTo>
                    <a:pt x="11" y="800"/>
                    <a:pt x="1" y="899"/>
                    <a:pt x="11" y="999"/>
                  </a:cubicBezTo>
                  <a:lnTo>
                    <a:pt x="21" y="999"/>
                  </a:lnTo>
                  <a:cubicBezTo>
                    <a:pt x="140" y="979"/>
                    <a:pt x="230" y="948"/>
                    <a:pt x="319" y="909"/>
                  </a:cubicBezTo>
                  <a:cubicBezTo>
                    <a:pt x="349" y="879"/>
                    <a:pt x="389" y="849"/>
                    <a:pt x="429" y="820"/>
                  </a:cubicBezTo>
                  <a:cubicBezTo>
                    <a:pt x="429" y="720"/>
                    <a:pt x="418" y="621"/>
                    <a:pt x="418" y="531"/>
                  </a:cubicBezTo>
                  <a:cubicBezTo>
                    <a:pt x="409" y="372"/>
                    <a:pt x="389" y="203"/>
                    <a:pt x="319" y="64"/>
                  </a:cubicBezTo>
                  <a:cubicBezTo>
                    <a:pt x="309" y="33"/>
                    <a:pt x="299" y="13"/>
                    <a:pt x="279" y="4"/>
                  </a:cubicBezTo>
                  <a:cubicBezTo>
                    <a:pt x="273" y="1"/>
                    <a:pt x="267" y="0"/>
                    <a:pt x="26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0"/>
            <p:cNvSpPr/>
            <p:nvPr/>
          </p:nvSpPr>
          <p:spPr>
            <a:xfrm>
              <a:off x="5986705" y="4202529"/>
              <a:ext cx="95102" cy="52860"/>
            </a:xfrm>
            <a:custGeom>
              <a:rect b="b" l="l" r="r" t="t"/>
              <a:pathLst>
                <a:path extrusionOk="0" h="836" w="1504">
                  <a:moveTo>
                    <a:pt x="1205" y="0"/>
                  </a:moveTo>
                  <a:cubicBezTo>
                    <a:pt x="1139" y="0"/>
                    <a:pt x="1073" y="18"/>
                    <a:pt x="1015" y="30"/>
                  </a:cubicBezTo>
                  <a:lnTo>
                    <a:pt x="628" y="119"/>
                  </a:lnTo>
                  <a:cubicBezTo>
                    <a:pt x="518" y="139"/>
                    <a:pt x="399" y="150"/>
                    <a:pt x="290" y="150"/>
                  </a:cubicBezTo>
                  <a:cubicBezTo>
                    <a:pt x="253" y="150"/>
                    <a:pt x="199" y="136"/>
                    <a:pt x="150" y="136"/>
                  </a:cubicBezTo>
                  <a:cubicBezTo>
                    <a:pt x="105" y="136"/>
                    <a:pt x="64" y="147"/>
                    <a:pt x="40" y="189"/>
                  </a:cubicBezTo>
                  <a:cubicBezTo>
                    <a:pt x="1" y="269"/>
                    <a:pt x="140" y="369"/>
                    <a:pt x="190" y="418"/>
                  </a:cubicBezTo>
                  <a:cubicBezTo>
                    <a:pt x="270" y="508"/>
                    <a:pt x="359" y="597"/>
                    <a:pt x="458" y="667"/>
                  </a:cubicBezTo>
                  <a:cubicBezTo>
                    <a:pt x="608" y="766"/>
                    <a:pt x="777" y="836"/>
                    <a:pt x="956" y="836"/>
                  </a:cubicBezTo>
                  <a:cubicBezTo>
                    <a:pt x="1125" y="826"/>
                    <a:pt x="1314" y="756"/>
                    <a:pt x="1413" y="607"/>
                  </a:cubicBezTo>
                  <a:cubicBezTo>
                    <a:pt x="1483" y="497"/>
                    <a:pt x="1503" y="369"/>
                    <a:pt x="1483" y="239"/>
                  </a:cubicBezTo>
                  <a:cubicBezTo>
                    <a:pt x="1453" y="150"/>
                    <a:pt x="1404" y="50"/>
                    <a:pt x="1314" y="20"/>
                  </a:cubicBezTo>
                  <a:cubicBezTo>
                    <a:pt x="1278" y="6"/>
                    <a:pt x="1241" y="0"/>
                    <a:pt x="1205"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0"/>
            <p:cNvSpPr/>
            <p:nvPr/>
          </p:nvSpPr>
          <p:spPr>
            <a:xfrm>
              <a:off x="5914432" y="4180525"/>
              <a:ext cx="20171" cy="30287"/>
            </a:xfrm>
            <a:custGeom>
              <a:rect b="b" l="l" r="r" t="t"/>
              <a:pathLst>
                <a:path extrusionOk="0" h="479" w="319">
                  <a:moveTo>
                    <a:pt x="164" y="1"/>
                  </a:moveTo>
                  <a:cubicBezTo>
                    <a:pt x="138" y="1"/>
                    <a:pt x="112" y="13"/>
                    <a:pt x="89" y="40"/>
                  </a:cubicBezTo>
                  <a:cubicBezTo>
                    <a:pt x="20" y="100"/>
                    <a:pt x="0" y="199"/>
                    <a:pt x="0" y="288"/>
                  </a:cubicBezTo>
                  <a:lnTo>
                    <a:pt x="0" y="308"/>
                  </a:lnTo>
                  <a:cubicBezTo>
                    <a:pt x="10" y="348"/>
                    <a:pt x="10" y="378"/>
                    <a:pt x="30" y="408"/>
                  </a:cubicBezTo>
                  <a:cubicBezTo>
                    <a:pt x="49" y="448"/>
                    <a:pt x="89" y="478"/>
                    <a:pt x="139" y="478"/>
                  </a:cubicBezTo>
                  <a:cubicBezTo>
                    <a:pt x="144" y="478"/>
                    <a:pt x="148" y="479"/>
                    <a:pt x="152" y="479"/>
                  </a:cubicBezTo>
                  <a:cubicBezTo>
                    <a:pt x="207" y="479"/>
                    <a:pt x="260" y="423"/>
                    <a:pt x="279" y="368"/>
                  </a:cubicBezTo>
                  <a:cubicBezTo>
                    <a:pt x="318" y="269"/>
                    <a:pt x="318" y="159"/>
                    <a:pt x="268" y="80"/>
                  </a:cubicBezTo>
                  <a:cubicBezTo>
                    <a:pt x="244" y="31"/>
                    <a:pt x="205" y="1"/>
                    <a:pt x="164"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0"/>
            <p:cNvSpPr/>
            <p:nvPr/>
          </p:nvSpPr>
          <p:spPr>
            <a:xfrm>
              <a:off x="5873521" y="4243819"/>
              <a:ext cx="42808" cy="14037"/>
            </a:xfrm>
            <a:custGeom>
              <a:rect b="b" l="l" r="r" t="t"/>
              <a:pathLst>
                <a:path extrusionOk="0" h="222" w="677">
                  <a:moveTo>
                    <a:pt x="638" y="1"/>
                  </a:moveTo>
                  <a:cubicBezTo>
                    <a:pt x="600" y="1"/>
                    <a:pt x="513" y="86"/>
                    <a:pt x="358" y="113"/>
                  </a:cubicBezTo>
                  <a:cubicBezTo>
                    <a:pt x="358" y="123"/>
                    <a:pt x="349" y="123"/>
                    <a:pt x="338" y="123"/>
                  </a:cubicBezTo>
                  <a:lnTo>
                    <a:pt x="319" y="123"/>
                  </a:lnTo>
                  <a:cubicBezTo>
                    <a:pt x="273" y="133"/>
                    <a:pt x="233" y="136"/>
                    <a:pt x="196" y="136"/>
                  </a:cubicBezTo>
                  <a:cubicBezTo>
                    <a:pt x="161" y="136"/>
                    <a:pt x="129" y="133"/>
                    <a:pt x="100" y="133"/>
                  </a:cubicBezTo>
                  <a:cubicBezTo>
                    <a:pt x="75" y="129"/>
                    <a:pt x="53" y="126"/>
                    <a:pt x="37" y="126"/>
                  </a:cubicBezTo>
                  <a:cubicBezTo>
                    <a:pt x="14" y="126"/>
                    <a:pt x="0" y="131"/>
                    <a:pt x="0" y="143"/>
                  </a:cubicBezTo>
                  <a:cubicBezTo>
                    <a:pt x="0" y="153"/>
                    <a:pt x="30" y="173"/>
                    <a:pt x="80" y="193"/>
                  </a:cubicBezTo>
                  <a:cubicBezTo>
                    <a:pt x="122" y="207"/>
                    <a:pt x="179" y="221"/>
                    <a:pt x="244" y="221"/>
                  </a:cubicBezTo>
                  <a:cubicBezTo>
                    <a:pt x="271" y="221"/>
                    <a:pt x="300" y="219"/>
                    <a:pt x="329" y="213"/>
                  </a:cubicBezTo>
                  <a:lnTo>
                    <a:pt x="358" y="213"/>
                  </a:lnTo>
                  <a:cubicBezTo>
                    <a:pt x="369" y="213"/>
                    <a:pt x="378" y="203"/>
                    <a:pt x="389" y="203"/>
                  </a:cubicBezTo>
                  <a:cubicBezTo>
                    <a:pt x="587" y="153"/>
                    <a:pt x="677" y="14"/>
                    <a:pt x="647" y="4"/>
                  </a:cubicBezTo>
                  <a:cubicBezTo>
                    <a:pt x="644" y="2"/>
                    <a:pt x="641" y="1"/>
                    <a:pt x="638"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0"/>
            <p:cNvSpPr/>
            <p:nvPr/>
          </p:nvSpPr>
          <p:spPr>
            <a:xfrm>
              <a:off x="6160274" y="4121910"/>
              <a:ext cx="59881" cy="144797"/>
            </a:xfrm>
            <a:custGeom>
              <a:rect b="b" l="l" r="r" t="t"/>
              <a:pathLst>
                <a:path extrusionOk="0" h="2290" w="947">
                  <a:moveTo>
                    <a:pt x="792" y="0"/>
                  </a:moveTo>
                  <a:cubicBezTo>
                    <a:pt x="753" y="0"/>
                    <a:pt x="699" y="17"/>
                    <a:pt x="638" y="42"/>
                  </a:cubicBezTo>
                  <a:cubicBezTo>
                    <a:pt x="628" y="141"/>
                    <a:pt x="588" y="241"/>
                    <a:pt x="548" y="331"/>
                  </a:cubicBezTo>
                  <a:cubicBezTo>
                    <a:pt x="419" y="609"/>
                    <a:pt x="250" y="857"/>
                    <a:pt x="51" y="1096"/>
                  </a:cubicBezTo>
                  <a:cubicBezTo>
                    <a:pt x="31" y="1126"/>
                    <a:pt x="1" y="1156"/>
                    <a:pt x="1" y="1206"/>
                  </a:cubicBezTo>
                  <a:cubicBezTo>
                    <a:pt x="11" y="1235"/>
                    <a:pt x="31" y="1255"/>
                    <a:pt x="61" y="1275"/>
                  </a:cubicBezTo>
                  <a:cubicBezTo>
                    <a:pt x="310" y="1534"/>
                    <a:pt x="449" y="1892"/>
                    <a:pt x="459" y="2250"/>
                  </a:cubicBezTo>
                  <a:cubicBezTo>
                    <a:pt x="518" y="2270"/>
                    <a:pt x="578" y="2290"/>
                    <a:pt x="648" y="2290"/>
                  </a:cubicBezTo>
                  <a:cubicBezTo>
                    <a:pt x="697" y="2290"/>
                    <a:pt x="747" y="2280"/>
                    <a:pt x="787" y="2250"/>
                  </a:cubicBezTo>
                  <a:cubicBezTo>
                    <a:pt x="817" y="2220"/>
                    <a:pt x="837" y="2170"/>
                    <a:pt x="847" y="2131"/>
                  </a:cubicBezTo>
                  <a:cubicBezTo>
                    <a:pt x="876" y="1962"/>
                    <a:pt x="817" y="1803"/>
                    <a:pt x="737" y="1653"/>
                  </a:cubicBezTo>
                  <a:cubicBezTo>
                    <a:pt x="657" y="1514"/>
                    <a:pt x="538" y="1394"/>
                    <a:pt x="429" y="1275"/>
                  </a:cubicBezTo>
                  <a:cubicBezTo>
                    <a:pt x="409" y="1255"/>
                    <a:pt x="399" y="1235"/>
                    <a:pt x="399" y="1206"/>
                  </a:cubicBezTo>
                  <a:cubicBezTo>
                    <a:pt x="399" y="1176"/>
                    <a:pt x="419" y="1156"/>
                    <a:pt x="439" y="1136"/>
                  </a:cubicBezTo>
                  <a:cubicBezTo>
                    <a:pt x="578" y="987"/>
                    <a:pt x="708" y="818"/>
                    <a:pt x="817" y="638"/>
                  </a:cubicBezTo>
                  <a:cubicBezTo>
                    <a:pt x="916" y="490"/>
                    <a:pt x="946" y="181"/>
                    <a:pt x="847" y="22"/>
                  </a:cubicBezTo>
                  <a:cubicBezTo>
                    <a:pt x="835" y="7"/>
                    <a:pt x="817" y="0"/>
                    <a:pt x="792"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0"/>
            <p:cNvSpPr/>
            <p:nvPr/>
          </p:nvSpPr>
          <p:spPr>
            <a:xfrm>
              <a:off x="5948956" y="4096175"/>
              <a:ext cx="147268" cy="50458"/>
            </a:xfrm>
            <a:custGeom>
              <a:rect b="b" l="l" r="r" t="t"/>
              <a:pathLst>
                <a:path extrusionOk="0" h="798" w="2329">
                  <a:moveTo>
                    <a:pt x="1023" y="1"/>
                  </a:moveTo>
                  <a:cubicBezTo>
                    <a:pt x="933" y="1"/>
                    <a:pt x="844" y="8"/>
                    <a:pt x="757" y="21"/>
                  </a:cubicBezTo>
                  <a:cubicBezTo>
                    <a:pt x="538" y="41"/>
                    <a:pt x="329" y="150"/>
                    <a:pt x="170" y="309"/>
                  </a:cubicBezTo>
                  <a:cubicBezTo>
                    <a:pt x="100" y="379"/>
                    <a:pt x="51" y="459"/>
                    <a:pt x="1" y="548"/>
                  </a:cubicBezTo>
                  <a:lnTo>
                    <a:pt x="1" y="568"/>
                  </a:lnTo>
                  <a:cubicBezTo>
                    <a:pt x="80" y="528"/>
                    <a:pt x="160" y="488"/>
                    <a:pt x="250" y="469"/>
                  </a:cubicBezTo>
                  <a:cubicBezTo>
                    <a:pt x="485" y="393"/>
                    <a:pt x="733" y="346"/>
                    <a:pt x="979" y="346"/>
                  </a:cubicBezTo>
                  <a:cubicBezTo>
                    <a:pt x="1054" y="346"/>
                    <a:pt x="1130" y="350"/>
                    <a:pt x="1205" y="360"/>
                  </a:cubicBezTo>
                  <a:cubicBezTo>
                    <a:pt x="1523" y="399"/>
                    <a:pt x="1742" y="558"/>
                    <a:pt x="2020" y="698"/>
                  </a:cubicBezTo>
                  <a:cubicBezTo>
                    <a:pt x="2080" y="727"/>
                    <a:pt x="2140" y="767"/>
                    <a:pt x="2189" y="797"/>
                  </a:cubicBezTo>
                  <a:lnTo>
                    <a:pt x="2309" y="558"/>
                  </a:lnTo>
                  <a:cubicBezTo>
                    <a:pt x="2319" y="539"/>
                    <a:pt x="2328" y="519"/>
                    <a:pt x="2328" y="488"/>
                  </a:cubicBezTo>
                  <a:cubicBezTo>
                    <a:pt x="2319" y="449"/>
                    <a:pt x="2279" y="409"/>
                    <a:pt x="2239" y="389"/>
                  </a:cubicBezTo>
                  <a:cubicBezTo>
                    <a:pt x="1970" y="230"/>
                    <a:pt x="1672" y="110"/>
                    <a:pt x="1374" y="41"/>
                  </a:cubicBezTo>
                  <a:cubicBezTo>
                    <a:pt x="1256" y="13"/>
                    <a:pt x="1139" y="1"/>
                    <a:pt x="1023"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0"/>
            <p:cNvSpPr/>
            <p:nvPr/>
          </p:nvSpPr>
          <p:spPr>
            <a:xfrm>
              <a:off x="5942064" y="4130193"/>
              <a:ext cx="158587" cy="45968"/>
            </a:xfrm>
            <a:custGeom>
              <a:rect b="b" l="l" r="r" t="t"/>
              <a:pathLst>
                <a:path extrusionOk="0" h="727" w="2508">
                  <a:moveTo>
                    <a:pt x="1025" y="1"/>
                  </a:moveTo>
                  <a:cubicBezTo>
                    <a:pt x="737" y="1"/>
                    <a:pt x="498" y="50"/>
                    <a:pt x="319" y="120"/>
                  </a:cubicBezTo>
                  <a:cubicBezTo>
                    <a:pt x="110" y="200"/>
                    <a:pt x="1" y="299"/>
                    <a:pt x="21" y="359"/>
                  </a:cubicBezTo>
                  <a:cubicBezTo>
                    <a:pt x="30" y="388"/>
                    <a:pt x="80" y="398"/>
                    <a:pt x="150" y="398"/>
                  </a:cubicBezTo>
                  <a:cubicBezTo>
                    <a:pt x="220" y="398"/>
                    <a:pt x="319" y="379"/>
                    <a:pt x="428" y="368"/>
                  </a:cubicBezTo>
                  <a:cubicBezTo>
                    <a:pt x="547" y="359"/>
                    <a:pt x="687" y="348"/>
                    <a:pt x="846" y="348"/>
                  </a:cubicBezTo>
                  <a:cubicBezTo>
                    <a:pt x="945" y="348"/>
                    <a:pt x="1065" y="359"/>
                    <a:pt x="1184" y="368"/>
                  </a:cubicBezTo>
                  <a:lnTo>
                    <a:pt x="1175" y="368"/>
                  </a:lnTo>
                  <a:cubicBezTo>
                    <a:pt x="1204" y="379"/>
                    <a:pt x="1234" y="379"/>
                    <a:pt x="1264" y="388"/>
                  </a:cubicBezTo>
                  <a:cubicBezTo>
                    <a:pt x="1294" y="388"/>
                    <a:pt x="1323" y="398"/>
                    <a:pt x="1354" y="398"/>
                  </a:cubicBezTo>
                  <a:cubicBezTo>
                    <a:pt x="1652" y="468"/>
                    <a:pt x="1931" y="587"/>
                    <a:pt x="2139" y="647"/>
                  </a:cubicBezTo>
                  <a:cubicBezTo>
                    <a:pt x="2238" y="677"/>
                    <a:pt x="2318" y="697"/>
                    <a:pt x="2368" y="706"/>
                  </a:cubicBezTo>
                  <a:cubicBezTo>
                    <a:pt x="2398" y="717"/>
                    <a:pt x="2428" y="726"/>
                    <a:pt x="2448" y="726"/>
                  </a:cubicBezTo>
                  <a:cubicBezTo>
                    <a:pt x="2457" y="726"/>
                    <a:pt x="2468" y="717"/>
                    <a:pt x="2477" y="717"/>
                  </a:cubicBezTo>
                  <a:cubicBezTo>
                    <a:pt x="2497" y="697"/>
                    <a:pt x="2507" y="647"/>
                    <a:pt x="2457" y="587"/>
                  </a:cubicBezTo>
                  <a:cubicBezTo>
                    <a:pt x="2418" y="527"/>
                    <a:pt x="2338" y="468"/>
                    <a:pt x="2249" y="408"/>
                  </a:cubicBezTo>
                  <a:cubicBezTo>
                    <a:pt x="2059" y="299"/>
                    <a:pt x="1801" y="140"/>
                    <a:pt x="1433" y="50"/>
                  </a:cubicBezTo>
                  <a:lnTo>
                    <a:pt x="1433" y="40"/>
                  </a:lnTo>
                  <a:cubicBezTo>
                    <a:pt x="1403" y="40"/>
                    <a:pt x="1363" y="30"/>
                    <a:pt x="1323" y="20"/>
                  </a:cubicBezTo>
                  <a:cubicBezTo>
                    <a:pt x="1294" y="20"/>
                    <a:pt x="1254" y="10"/>
                    <a:pt x="1214" y="10"/>
                  </a:cubicBezTo>
                  <a:cubicBezTo>
                    <a:pt x="1155" y="1"/>
                    <a:pt x="1085" y="1"/>
                    <a:pt x="1025"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0"/>
            <p:cNvSpPr/>
            <p:nvPr/>
          </p:nvSpPr>
          <p:spPr>
            <a:xfrm>
              <a:off x="6044561" y="4217578"/>
              <a:ext cx="32185" cy="33449"/>
            </a:xfrm>
            <a:custGeom>
              <a:rect b="b" l="l" r="r" t="t"/>
              <a:pathLst>
                <a:path extrusionOk="0" h="529" w="509">
                  <a:moveTo>
                    <a:pt x="409" y="1"/>
                  </a:moveTo>
                  <a:cubicBezTo>
                    <a:pt x="359" y="21"/>
                    <a:pt x="369" y="140"/>
                    <a:pt x="270" y="240"/>
                  </a:cubicBezTo>
                  <a:lnTo>
                    <a:pt x="250" y="259"/>
                  </a:lnTo>
                  <a:lnTo>
                    <a:pt x="239" y="270"/>
                  </a:lnTo>
                  <a:cubicBezTo>
                    <a:pt x="120" y="379"/>
                    <a:pt x="1" y="429"/>
                    <a:pt x="11" y="489"/>
                  </a:cubicBezTo>
                  <a:cubicBezTo>
                    <a:pt x="11" y="509"/>
                    <a:pt x="41" y="528"/>
                    <a:pt x="91" y="528"/>
                  </a:cubicBezTo>
                  <a:cubicBezTo>
                    <a:pt x="160" y="528"/>
                    <a:pt x="259" y="489"/>
                    <a:pt x="359" y="409"/>
                  </a:cubicBezTo>
                  <a:lnTo>
                    <a:pt x="379" y="389"/>
                  </a:lnTo>
                  <a:lnTo>
                    <a:pt x="409" y="359"/>
                  </a:lnTo>
                  <a:cubicBezTo>
                    <a:pt x="478" y="279"/>
                    <a:pt x="508" y="170"/>
                    <a:pt x="489" y="91"/>
                  </a:cubicBezTo>
                  <a:cubicBezTo>
                    <a:pt x="478" y="31"/>
                    <a:pt x="449" y="1"/>
                    <a:pt x="429" y="1"/>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0"/>
            <p:cNvSpPr/>
            <p:nvPr/>
          </p:nvSpPr>
          <p:spPr>
            <a:xfrm>
              <a:off x="6130745" y="4137718"/>
              <a:ext cx="66774" cy="49762"/>
            </a:xfrm>
            <a:custGeom>
              <a:rect b="b" l="l" r="r" t="t"/>
              <a:pathLst>
                <a:path extrusionOk="0" h="787" w="1056">
                  <a:moveTo>
                    <a:pt x="1055" y="1"/>
                  </a:moveTo>
                  <a:cubicBezTo>
                    <a:pt x="956" y="1"/>
                    <a:pt x="737" y="70"/>
                    <a:pt x="498" y="229"/>
                  </a:cubicBezTo>
                  <a:lnTo>
                    <a:pt x="448" y="260"/>
                  </a:lnTo>
                  <a:lnTo>
                    <a:pt x="408" y="289"/>
                  </a:lnTo>
                  <a:cubicBezTo>
                    <a:pt x="259" y="399"/>
                    <a:pt x="140" y="518"/>
                    <a:pt x="70" y="607"/>
                  </a:cubicBezTo>
                  <a:cubicBezTo>
                    <a:pt x="41" y="657"/>
                    <a:pt x="1" y="707"/>
                    <a:pt x="1" y="717"/>
                  </a:cubicBezTo>
                  <a:lnTo>
                    <a:pt x="1" y="727"/>
                  </a:lnTo>
                  <a:cubicBezTo>
                    <a:pt x="1" y="727"/>
                    <a:pt x="10" y="727"/>
                    <a:pt x="10" y="737"/>
                  </a:cubicBezTo>
                  <a:cubicBezTo>
                    <a:pt x="21" y="737"/>
                    <a:pt x="10" y="747"/>
                    <a:pt x="10" y="757"/>
                  </a:cubicBezTo>
                  <a:cubicBezTo>
                    <a:pt x="10" y="777"/>
                    <a:pt x="10" y="786"/>
                    <a:pt x="30" y="786"/>
                  </a:cubicBezTo>
                  <a:lnTo>
                    <a:pt x="50" y="786"/>
                  </a:lnTo>
                  <a:cubicBezTo>
                    <a:pt x="90" y="757"/>
                    <a:pt x="120" y="737"/>
                    <a:pt x="160" y="707"/>
                  </a:cubicBezTo>
                  <a:cubicBezTo>
                    <a:pt x="249" y="638"/>
                    <a:pt x="369" y="538"/>
                    <a:pt x="508" y="439"/>
                  </a:cubicBezTo>
                  <a:lnTo>
                    <a:pt x="558" y="408"/>
                  </a:lnTo>
                  <a:lnTo>
                    <a:pt x="598" y="379"/>
                  </a:lnTo>
                  <a:cubicBezTo>
                    <a:pt x="757" y="269"/>
                    <a:pt x="896" y="190"/>
                    <a:pt x="996" y="130"/>
                  </a:cubicBezTo>
                  <a:cubicBezTo>
                    <a:pt x="996" y="110"/>
                    <a:pt x="1005" y="100"/>
                    <a:pt x="1015" y="81"/>
                  </a:cubicBezTo>
                  <a:cubicBezTo>
                    <a:pt x="1025" y="50"/>
                    <a:pt x="1045" y="21"/>
                    <a:pt x="1055"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0"/>
            <p:cNvSpPr/>
            <p:nvPr/>
          </p:nvSpPr>
          <p:spPr>
            <a:xfrm>
              <a:off x="6193660" y="4137718"/>
              <a:ext cx="7588" cy="8220"/>
            </a:xfrm>
            <a:custGeom>
              <a:rect b="b" l="l" r="r" t="t"/>
              <a:pathLst>
                <a:path extrusionOk="0" h="130" w="120">
                  <a:moveTo>
                    <a:pt x="60" y="1"/>
                  </a:moveTo>
                  <a:cubicBezTo>
                    <a:pt x="50" y="21"/>
                    <a:pt x="30" y="50"/>
                    <a:pt x="20" y="81"/>
                  </a:cubicBezTo>
                  <a:cubicBezTo>
                    <a:pt x="10" y="100"/>
                    <a:pt x="1" y="110"/>
                    <a:pt x="1" y="130"/>
                  </a:cubicBezTo>
                  <a:cubicBezTo>
                    <a:pt x="70" y="81"/>
                    <a:pt x="120" y="41"/>
                    <a:pt x="110" y="11"/>
                  </a:cubicBezTo>
                  <a:cubicBezTo>
                    <a:pt x="110" y="1"/>
                    <a:pt x="90" y="1"/>
                    <a:pt x="60" y="1"/>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0"/>
            <p:cNvSpPr/>
            <p:nvPr/>
          </p:nvSpPr>
          <p:spPr>
            <a:xfrm>
              <a:off x="6130113" y="4183623"/>
              <a:ext cx="696" cy="63"/>
            </a:xfrm>
            <a:custGeom>
              <a:rect b="b" l="l" r="r" t="t"/>
              <a:pathLst>
                <a:path extrusionOk="0" h="1" w="11">
                  <a:moveTo>
                    <a:pt x="11" y="1"/>
                  </a:moveTo>
                  <a:lnTo>
                    <a:pt x="1" y="1"/>
                  </a:lnTo>
                  <a:lnTo>
                    <a:pt x="1" y="1"/>
                  </a:lnTo>
                  <a:lnTo>
                    <a:pt x="11" y="1"/>
                  </a:ln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0"/>
            <p:cNvSpPr/>
            <p:nvPr/>
          </p:nvSpPr>
          <p:spPr>
            <a:xfrm>
              <a:off x="8442611" y="3701831"/>
              <a:ext cx="770551" cy="741372"/>
            </a:xfrm>
            <a:custGeom>
              <a:rect b="b" l="l" r="r" t="t"/>
              <a:pathLst>
                <a:path extrusionOk="0" h="11725" w="12186">
                  <a:moveTo>
                    <a:pt x="4232" y="1"/>
                  </a:moveTo>
                  <a:cubicBezTo>
                    <a:pt x="3969" y="1"/>
                    <a:pt x="3710" y="176"/>
                    <a:pt x="3582" y="409"/>
                  </a:cubicBezTo>
                  <a:cubicBezTo>
                    <a:pt x="3412" y="697"/>
                    <a:pt x="3383" y="1036"/>
                    <a:pt x="3372" y="1374"/>
                  </a:cubicBezTo>
                  <a:cubicBezTo>
                    <a:pt x="3352" y="2369"/>
                    <a:pt x="3432" y="3363"/>
                    <a:pt x="3621" y="4348"/>
                  </a:cubicBezTo>
                  <a:cubicBezTo>
                    <a:pt x="3661" y="4537"/>
                    <a:pt x="2517" y="5094"/>
                    <a:pt x="2378" y="5193"/>
                  </a:cubicBezTo>
                  <a:cubicBezTo>
                    <a:pt x="1821" y="5552"/>
                    <a:pt x="1303" y="5949"/>
                    <a:pt x="806" y="6387"/>
                  </a:cubicBezTo>
                  <a:cubicBezTo>
                    <a:pt x="578" y="6596"/>
                    <a:pt x="1" y="7233"/>
                    <a:pt x="339" y="7571"/>
                  </a:cubicBezTo>
                  <a:cubicBezTo>
                    <a:pt x="408" y="7640"/>
                    <a:pt x="508" y="7671"/>
                    <a:pt x="607" y="7700"/>
                  </a:cubicBezTo>
                  <a:cubicBezTo>
                    <a:pt x="1177" y="7855"/>
                    <a:pt x="1768" y="7930"/>
                    <a:pt x="2357" y="7930"/>
                  </a:cubicBezTo>
                  <a:cubicBezTo>
                    <a:pt x="2487" y="7930"/>
                    <a:pt x="2617" y="7926"/>
                    <a:pt x="2746" y="7919"/>
                  </a:cubicBezTo>
                  <a:cubicBezTo>
                    <a:pt x="2945" y="7899"/>
                    <a:pt x="4656" y="7671"/>
                    <a:pt x="4665" y="7651"/>
                  </a:cubicBezTo>
                  <a:lnTo>
                    <a:pt x="4665" y="7651"/>
                  </a:lnTo>
                  <a:cubicBezTo>
                    <a:pt x="4566" y="8645"/>
                    <a:pt x="4636" y="9650"/>
                    <a:pt x="4855" y="10615"/>
                  </a:cubicBezTo>
                  <a:cubicBezTo>
                    <a:pt x="4934" y="10923"/>
                    <a:pt x="5023" y="11241"/>
                    <a:pt x="5242" y="11470"/>
                  </a:cubicBezTo>
                  <a:cubicBezTo>
                    <a:pt x="5390" y="11624"/>
                    <a:pt x="5606" y="11725"/>
                    <a:pt x="5813" y="11725"/>
                  </a:cubicBezTo>
                  <a:cubicBezTo>
                    <a:pt x="5913" y="11725"/>
                    <a:pt x="6010" y="11701"/>
                    <a:pt x="6098" y="11649"/>
                  </a:cubicBezTo>
                  <a:cubicBezTo>
                    <a:pt x="6277" y="11540"/>
                    <a:pt x="6376" y="11331"/>
                    <a:pt x="6456" y="11132"/>
                  </a:cubicBezTo>
                  <a:cubicBezTo>
                    <a:pt x="6983" y="9879"/>
                    <a:pt x="7322" y="8546"/>
                    <a:pt x="7461" y="7193"/>
                  </a:cubicBezTo>
                  <a:cubicBezTo>
                    <a:pt x="8814" y="7571"/>
                    <a:pt x="10176" y="7959"/>
                    <a:pt x="11579" y="8058"/>
                  </a:cubicBezTo>
                  <a:cubicBezTo>
                    <a:pt x="11627" y="8065"/>
                    <a:pt x="11676" y="8069"/>
                    <a:pt x="11726" y="8069"/>
                  </a:cubicBezTo>
                  <a:cubicBezTo>
                    <a:pt x="11830" y="8069"/>
                    <a:pt x="11932" y="8049"/>
                    <a:pt x="12006" y="7989"/>
                  </a:cubicBezTo>
                  <a:cubicBezTo>
                    <a:pt x="12185" y="7850"/>
                    <a:pt x="12156" y="7561"/>
                    <a:pt x="12066" y="7352"/>
                  </a:cubicBezTo>
                  <a:cubicBezTo>
                    <a:pt x="11857" y="6865"/>
                    <a:pt x="11449" y="6497"/>
                    <a:pt x="11031" y="6148"/>
                  </a:cubicBezTo>
                  <a:cubicBezTo>
                    <a:pt x="10465" y="5681"/>
                    <a:pt x="9808" y="5084"/>
                    <a:pt x="9132" y="4756"/>
                  </a:cubicBezTo>
                  <a:cubicBezTo>
                    <a:pt x="9490" y="4199"/>
                    <a:pt x="9858" y="3642"/>
                    <a:pt x="10216" y="3085"/>
                  </a:cubicBezTo>
                  <a:cubicBezTo>
                    <a:pt x="10335" y="2896"/>
                    <a:pt x="10454" y="2717"/>
                    <a:pt x="10544" y="2518"/>
                  </a:cubicBezTo>
                  <a:cubicBezTo>
                    <a:pt x="10653" y="2289"/>
                    <a:pt x="10723" y="2050"/>
                    <a:pt x="10753" y="1812"/>
                  </a:cubicBezTo>
                  <a:cubicBezTo>
                    <a:pt x="10773" y="1643"/>
                    <a:pt x="10773" y="1453"/>
                    <a:pt x="10664" y="1325"/>
                  </a:cubicBezTo>
                  <a:cubicBezTo>
                    <a:pt x="10554" y="1195"/>
                    <a:pt x="10365" y="1165"/>
                    <a:pt x="10186" y="1165"/>
                  </a:cubicBezTo>
                  <a:cubicBezTo>
                    <a:pt x="9758" y="1175"/>
                    <a:pt x="6317" y="2618"/>
                    <a:pt x="6387" y="2747"/>
                  </a:cubicBezTo>
                  <a:cubicBezTo>
                    <a:pt x="5919" y="1951"/>
                    <a:pt x="5421" y="1195"/>
                    <a:pt x="4875" y="449"/>
                  </a:cubicBezTo>
                  <a:cubicBezTo>
                    <a:pt x="4755" y="280"/>
                    <a:pt x="4616" y="101"/>
                    <a:pt x="4417" y="31"/>
                  </a:cubicBezTo>
                  <a:cubicBezTo>
                    <a:pt x="4356" y="11"/>
                    <a:pt x="4294" y="1"/>
                    <a:pt x="4232"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0"/>
            <p:cNvSpPr/>
            <p:nvPr/>
          </p:nvSpPr>
          <p:spPr>
            <a:xfrm>
              <a:off x="8691678" y="3759814"/>
              <a:ext cx="38382" cy="37748"/>
            </a:xfrm>
            <a:custGeom>
              <a:rect b="b" l="l" r="r" t="t"/>
              <a:pathLst>
                <a:path extrusionOk="0" h="597" w="607">
                  <a:moveTo>
                    <a:pt x="286" y="1"/>
                  </a:moveTo>
                  <a:cubicBezTo>
                    <a:pt x="206" y="1"/>
                    <a:pt x="126" y="28"/>
                    <a:pt x="70" y="89"/>
                  </a:cubicBezTo>
                  <a:cubicBezTo>
                    <a:pt x="10" y="158"/>
                    <a:pt x="1" y="298"/>
                    <a:pt x="21" y="417"/>
                  </a:cubicBezTo>
                  <a:cubicBezTo>
                    <a:pt x="30" y="457"/>
                    <a:pt x="40" y="497"/>
                    <a:pt x="60" y="527"/>
                  </a:cubicBezTo>
                  <a:cubicBezTo>
                    <a:pt x="100" y="587"/>
                    <a:pt x="189" y="596"/>
                    <a:pt x="259" y="596"/>
                  </a:cubicBezTo>
                  <a:cubicBezTo>
                    <a:pt x="309" y="596"/>
                    <a:pt x="368" y="596"/>
                    <a:pt x="418" y="576"/>
                  </a:cubicBezTo>
                  <a:cubicBezTo>
                    <a:pt x="478" y="536"/>
                    <a:pt x="518" y="467"/>
                    <a:pt x="547" y="397"/>
                  </a:cubicBezTo>
                  <a:cubicBezTo>
                    <a:pt x="578" y="328"/>
                    <a:pt x="607" y="248"/>
                    <a:pt x="578" y="169"/>
                  </a:cubicBezTo>
                  <a:cubicBezTo>
                    <a:pt x="558" y="129"/>
                    <a:pt x="527" y="99"/>
                    <a:pt x="498" y="69"/>
                  </a:cubicBezTo>
                  <a:cubicBezTo>
                    <a:pt x="440" y="26"/>
                    <a:pt x="363" y="1"/>
                    <a:pt x="286"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0"/>
            <p:cNvSpPr/>
            <p:nvPr/>
          </p:nvSpPr>
          <p:spPr>
            <a:xfrm>
              <a:off x="8704894" y="3819819"/>
              <a:ext cx="55392" cy="49636"/>
            </a:xfrm>
            <a:custGeom>
              <a:rect b="b" l="l" r="r" t="t"/>
              <a:pathLst>
                <a:path extrusionOk="0" h="785" w="876">
                  <a:moveTo>
                    <a:pt x="455" y="1"/>
                  </a:moveTo>
                  <a:cubicBezTo>
                    <a:pt x="257" y="1"/>
                    <a:pt x="48" y="134"/>
                    <a:pt x="20" y="334"/>
                  </a:cubicBezTo>
                  <a:cubicBezTo>
                    <a:pt x="0" y="522"/>
                    <a:pt x="130" y="721"/>
                    <a:pt x="318" y="772"/>
                  </a:cubicBezTo>
                  <a:cubicBezTo>
                    <a:pt x="351" y="780"/>
                    <a:pt x="385" y="784"/>
                    <a:pt x="418" y="784"/>
                  </a:cubicBezTo>
                  <a:cubicBezTo>
                    <a:pt x="576" y="784"/>
                    <a:pt x="730" y="692"/>
                    <a:pt x="796" y="553"/>
                  </a:cubicBezTo>
                  <a:cubicBezTo>
                    <a:pt x="875" y="394"/>
                    <a:pt x="826" y="195"/>
                    <a:pt x="696" y="85"/>
                  </a:cubicBezTo>
                  <a:cubicBezTo>
                    <a:pt x="629" y="27"/>
                    <a:pt x="543" y="1"/>
                    <a:pt x="455"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0"/>
            <p:cNvSpPr/>
            <p:nvPr/>
          </p:nvSpPr>
          <p:spPr>
            <a:xfrm>
              <a:off x="8731134" y="3884378"/>
              <a:ext cx="49258" cy="50584"/>
            </a:xfrm>
            <a:custGeom>
              <a:rect b="b" l="l" r="r" t="t"/>
              <a:pathLst>
                <a:path extrusionOk="0" h="800" w="779">
                  <a:moveTo>
                    <a:pt x="329" y="0"/>
                  </a:moveTo>
                  <a:cubicBezTo>
                    <a:pt x="52" y="0"/>
                    <a:pt x="1" y="329"/>
                    <a:pt x="82" y="556"/>
                  </a:cubicBezTo>
                  <a:cubicBezTo>
                    <a:pt x="127" y="690"/>
                    <a:pt x="251" y="799"/>
                    <a:pt x="384" y="799"/>
                  </a:cubicBezTo>
                  <a:cubicBezTo>
                    <a:pt x="399" y="799"/>
                    <a:pt x="415" y="798"/>
                    <a:pt x="431" y="795"/>
                  </a:cubicBezTo>
                  <a:cubicBezTo>
                    <a:pt x="520" y="785"/>
                    <a:pt x="600" y="715"/>
                    <a:pt x="670" y="635"/>
                  </a:cubicBezTo>
                  <a:cubicBezTo>
                    <a:pt x="719" y="586"/>
                    <a:pt x="769" y="516"/>
                    <a:pt x="779" y="436"/>
                  </a:cubicBezTo>
                  <a:cubicBezTo>
                    <a:pt x="779" y="367"/>
                    <a:pt x="749" y="297"/>
                    <a:pt x="710" y="238"/>
                  </a:cubicBezTo>
                  <a:cubicBezTo>
                    <a:pt x="639" y="129"/>
                    <a:pt x="540" y="29"/>
                    <a:pt x="411" y="9"/>
                  </a:cubicBezTo>
                  <a:cubicBezTo>
                    <a:pt x="382" y="3"/>
                    <a:pt x="354" y="0"/>
                    <a:pt x="32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0"/>
            <p:cNvSpPr/>
            <p:nvPr/>
          </p:nvSpPr>
          <p:spPr>
            <a:xfrm>
              <a:off x="8911849" y="3907773"/>
              <a:ext cx="59755" cy="58614"/>
            </a:xfrm>
            <a:custGeom>
              <a:rect b="b" l="l" r="r" t="t"/>
              <a:pathLst>
                <a:path extrusionOk="0" h="927" w="945">
                  <a:moveTo>
                    <a:pt x="419" y="1"/>
                  </a:moveTo>
                  <a:cubicBezTo>
                    <a:pt x="330" y="1"/>
                    <a:pt x="244" y="24"/>
                    <a:pt x="179" y="77"/>
                  </a:cubicBezTo>
                  <a:cubicBezTo>
                    <a:pt x="0" y="226"/>
                    <a:pt x="109" y="514"/>
                    <a:pt x="209" y="683"/>
                  </a:cubicBezTo>
                  <a:cubicBezTo>
                    <a:pt x="290" y="809"/>
                    <a:pt x="427" y="926"/>
                    <a:pt x="569" y="926"/>
                  </a:cubicBezTo>
                  <a:cubicBezTo>
                    <a:pt x="585" y="926"/>
                    <a:pt x="601" y="925"/>
                    <a:pt x="617" y="922"/>
                  </a:cubicBezTo>
                  <a:cubicBezTo>
                    <a:pt x="716" y="892"/>
                    <a:pt x="785" y="822"/>
                    <a:pt x="836" y="733"/>
                  </a:cubicBezTo>
                  <a:cubicBezTo>
                    <a:pt x="945" y="544"/>
                    <a:pt x="925" y="285"/>
                    <a:pt x="766" y="126"/>
                  </a:cubicBezTo>
                  <a:cubicBezTo>
                    <a:pt x="683" y="50"/>
                    <a:pt x="548" y="1"/>
                    <a:pt x="41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0"/>
            <p:cNvSpPr/>
            <p:nvPr/>
          </p:nvSpPr>
          <p:spPr>
            <a:xfrm>
              <a:off x="8977673" y="3865598"/>
              <a:ext cx="50270" cy="44008"/>
            </a:xfrm>
            <a:custGeom>
              <a:rect b="b" l="l" r="r" t="t"/>
              <a:pathLst>
                <a:path extrusionOk="0" h="696" w="795">
                  <a:moveTo>
                    <a:pt x="580" y="0"/>
                  </a:moveTo>
                  <a:cubicBezTo>
                    <a:pt x="348" y="0"/>
                    <a:pt x="1" y="427"/>
                    <a:pt x="371" y="654"/>
                  </a:cubicBezTo>
                  <a:cubicBezTo>
                    <a:pt x="413" y="680"/>
                    <a:pt x="463" y="695"/>
                    <a:pt x="510" y="695"/>
                  </a:cubicBezTo>
                  <a:cubicBezTo>
                    <a:pt x="554" y="695"/>
                    <a:pt x="597" y="682"/>
                    <a:pt x="630" y="654"/>
                  </a:cubicBezTo>
                  <a:cubicBezTo>
                    <a:pt x="660" y="634"/>
                    <a:pt x="679" y="605"/>
                    <a:pt x="690" y="574"/>
                  </a:cubicBezTo>
                  <a:cubicBezTo>
                    <a:pt x="710" y="545"/>
                    <a:pt x="719" y="495"/>
                    <a:pt x="730" y="455"/>
                  </a:cubicBezTo>
                  <a:cubicBezTo>
                    <a:pt x="795" y="120"/>
                    <a:pt x="704" y="0"/>
                    <a:pt x="580"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0"/>
            <p:cNvSpPr/>
            <p:nvPr/>
          </p:nvSpPr>
          <p:spPr>
            <a:xfrm>
              <a:off x="9041410" y="3825257"/>
              <a:ext cx="37687" cy="32563"/>
            </a:xfrm>
            <a:custGeom>
              <a:rect b="b" l="l" r="r" t="t"/>
              <a:pathLst>
                <a:path extrusionOk="0" h="515" w="596">
                  <a:moveTo>
                    <a:pt x="269" y="0"/>
                  </a:moveTo>
                  <a:cubicBezTo>
                    <a:pt x="248" y="0"/>
                    <a:pt x="228" y="3"/>
                    <a:pt x="209" y="9"/>
                  </a:cubicBezTo>
                  <a:cubicBezTo>
                    <a:pt x="189" y="19"/>
                    <a:pt x="179" y="29"/>
                    <a:pt x="159" y="39"/>
                  </a:cubicBezTo>
                  <a:cubicBezTo>
                    <a:pt x="0" y="148"/>
                    <a:pt x="100" y="456"/>
                    <a:pt x="279" y="506"/>
                  </a:cubicBezTo>
                  <a:cubicBezTo>
                    <a:pt x="298" y="512"/>
                    <a:pt x="318" y="514"/>
                    <a:pt x="338" y="514"/>
                  </a:cubicBezTo>
                  <a:cubicBezTo>
                    <a:pt x="469" y="514"/>
                    <a:pt x="596" y="407"/>
                    <a:pt x="587" y="277"/>
                  </a:cubicBezTo>
                  <a:cubicBezTo>
                    <a:pt x="578" y="147"/>
                    <a:pt x="416" y="0"/>
                    <a:pt x="26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0"/>
            <p:cNvSpPr/>
            <p:nvPr/>
          </p:nvSpPr>
          <p:spPr>
            <a:xfrm>
              <a:off x="8511153" y="4121935"/>
              <a:ext cx="42808" cy="40278"/>
            </a:xfrm>
            <a:custGeom>
              <a:rect b="b" l="l" r="r" t="t"/>
              <a:pathLst>
                <a:path extrusionOk="0" h="637" w="677">
                  <a:moveTo>
                    <a:pt x="351" y="1"/>
                  </a:moveTo>
                  <a:cubicBezTo>
                    <a:pt x="344" y="1"/>
                    <a:pt x="336" y="1"/>
                    <a:pt x="329" y="2"/>
                  </a:cubicBezTo>
                  <a:cubicBezTo>
                    <a:pt x="235" y="2"/>
                    <a:pt x="142" y="74"/>
                    <a:pt x="117" y="170"/>
                  </a:cubicBezTo>
                  <a:lnTo>
                    <a:pt x="117" y="170"/>
                  </a:lnTo>
                  <a:cubicBezTo>
                    <a:pt x="1" y="255"/>
                    <a:pt x="4" y="453"/>
                    <a:pt x="110" y="549"/>
                  </a:cubicBezTo>
                  <a:cubicBezTo>
                    <a:pt x="171" y="610"/>
                    <a:pt x="253" y="637"/>
                    <a:pt x="338" y="637"/>
                  </a:cubicBezTo>
                  <a:cubicBezTo>
                    <a:pt x="406" y="637"/>
                    <a:pt x="476" y="620"/>
                    <a:pt x="538" y="589"/>
                  </a:cubicBezTo>
                  <a:cubicBezTo>
                    <a:pt x="577" y="579"/>
                    <a:pt x="617" y="549"/>
                    <a:pt x="637" y="519"/>
                  </a:cubicBezTo>
                  <a:cubicBezTo>
                    <a:pt x="667" y="490"/>
                    <a:pt x="677" y="439"/>
                    <a:pt x="677" y="400"/>
                  </a:cubicBezTo>
                  <a:cubicBezTo>
                    <a:pt x="677" y="320"/>
                    <a:pt x="657" y="231"/>
                    <a:pt x="617" y="161"/>
                  </a:cubicBezTo>
                  <a:cubicBezTo>
                    <a:pt x="561" y="68"/>
                    <a:pt x="462" y="1"/>
                    <a:pt x="351"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0"/>
            <p:cNvSpPr/>
            <p:nvPr/>
          </p:nvSpPr>
          <p:spPr>
            <a:xfrm>
              <a:off x="8567366" y="4104294"/>
              <a:ext cx="83277" cy="47170"/>
            </a:xfrm>
            <a:custGeom>
              <a:rect b="b" l="l" r="r" t="t"/>
              <a:pathLst>
                <a:path extrusionOk="0" h="746" w="1317">
                  <a:moveTo>
                    <a:pt x="650" y="0"/>
                  </a:moveTo>
                  <a:cubicBezTo>
                    <a:pt x="560" y="0"/>
                    <a:pt x="468" y="25"/>
                    <a:pt x="385" y="82"/>
                  </a:cubicBezTo>
                  <a:cubicBezTo>
                    <a:pt x="1" y="348"/>
                    <a:pt x="315" y="745"/>
                    <a:pt x="670" y="745"/>
                  </a:cubicBezTo>
                  <a:cubicBezTo>
                    <a:pt x="765" y="745"/>
                    <a:pt x="864" y="717"/>
                    <a:pt x="952" y="649"/>
                  </a:cubicBezTo>
                  <a:cubicBezTo>
                    <a:pt x="1316" y="372"/>
                    <a:pt x="1000" y="0"/>
                    <a:pt x="650"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0"/>
            <p:cNvSpPr/>
            <p:nvPr/>
          </p:nvSpPr>
          <p:spPr>
            <a:xfrm>
              <a:off x="8653297" y="4064965"/>
              <a:ext cx="70757" cy="68162"/>
            </a:xfrm>
            <a:custGeom>
              <a:rect b="b" l="l" r="r" t="t"/>
              <a:pathLst>
                <a:path extrusionOk="0" h="1078" w="1119">
                  <a:moveTo>
                    <a:pt x="508" y="1"/>
                  </a:moveTo>
                  <a:cubicBezTo>
                    <a:pt x="442" y="1"/>
                    <a:pt x="374" y="21"/>
                    <a:pt x="309" y="67"/>
                  </a:cubicBezTo>
                  <a:cubicBezTo>
                    <a:pt x="0" y="276"/>
                    <a:pt x="80" y="933"/>
                    <a:pt x="438" y="1062"/>
                  </a:cubicBezTo>
                  <a:cubicBezTo>
                    <a:pt x="471" y="1072"/>
                    <a:pt x="505" y="1077"/>
                    <a:pt x="538" y="1077"/>
                  </a:cubicBezTo>
                  <a:cubicBezTo>
                    <a:pt x="666" y="1077"/>
                    <a:pt x="792" y="1008"/>
                    <a:pt x="886" y="913"/>
                  </a:cubicBezTo>
                  <a:cubicBezTo>
                    <a:pt x="926" y="863"/>
                    <a:pt x="966" y="823"/>
                    <a:pt x="995" y="763"/>
                  </a:cubicBezTo>
                  <a:cubicBezTo>
                    <a:pt x="1119" y="467"/>
                    <a:pt x="827" y="1"/>
                    <a:pt x="508"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0"/>
            <p:cNvSpPr/>
            <p:nvPr/>
          </p:nvSpPr>
          <p:spPr>
            <a:xfrm>
              <a:off x="8788548" y="4202807"/>
              <a:ext cx="57036" cy="52671"/>
            </a:xfrm>
            <a:custGeom>
              <a:rect b="b" l="l" r="r" t="t"/>
              <a:pathLst>
                <a:path extrusionOk="0" h="833" w="902">
                  <a:moveTo>
                    <a:pt x="571" y="1"/>
                  </a:moveTo>
                  <a:cubicBezTo>
                    <a:pt x="323" y="1"/>
                    <a:pt x="0" y="229"/>
                    <a:pt x="40" y="513"/>
                  </a:cubicBezTo>
                  <a:cubicBezTo>
                    <a:pt x="64" y="693"/>
                    <a:pt x="270" y="832"/>
                    <a:pt x="453" y="832"/>
                  </a:cubicBezTo>
                  <a:cubicBezTo>
                    <a:pt x="493" y="832"/>
                    <a:pt x="531" y="826"/>
                    <a:pt x="567" y="812"/>
                  </a:cubicBezTo>
                  <a:cubicBezTo>
                    <a:pt x="647" y="782"/>
                    <a:pt x="706" y="722"/>
                    <a:pt x="746" y="643"/>
                  </a:cubicBezTo>
                  <a:cubicBezTo>
                    <a:pt x="776" y="583"/>
                    <a:pt x="796" y="524"/>
                    <a:pt x="816" y="464"/>
                  </a:cubicBezTo>
                  <a:cubicBezTo>
                    <a:pt x="902" y="131"/>
                    <a:pt x="757" y="1"/>
                    <a:pt x="571"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0"/>
            <p:cNvSpPr/>
            <p:nvPr/>
          </p:nvSpPr>
          <p:spPr>
            <a:xfrm>
              <a:off x="8966860" y="4072616"/>
              <a:ext cx="56340" cy="60068"/>
            </a:xfrm>
            <a:custGeom>
              <a:rect b="b" l="l" r="r" t="t"/>
              <a:pathLst>
                <a:path extrusionOk="0" h="950" w="891">
                  <a:moveTo>
                    <a:pt x="557" y="1"/>
                  </a:moveTo>
                  <a:cubicBezTo>
                    <a:pt x="329" y="1"/>
                    <a:pt x="68" y="228"/>
                    <a:pt x="35" y="463"/>
                  </a:cubicBezTo>
                  <a:cubicBezTo>
                    <a:pt x="0" y="672"/>
                    <a:pt x="292" y="950"/>
                    <a:pt x="526" y="950"/>
                  </a:cubicBezTo>
                  <a:cubicBezTo>
                    <a:pt x="560" y="950"/>
                    <a:pt x="592" y="944"/>
                    <a:pt x="622" y="931"/>
                  </a:cubicBezTo>
                  <a:cubicBezTo>
                    <a:pt x="761" y="861"/>
                    <a:pt x="841" y="713"/>
                    <a:pt x="870" y="553"/>
                  </a:cubicBezTo>
                  <a:cubicBezTo>
                    <a:pt x="890" y="444"/>
                    <a:pt x="890" y="324"/>
                    <a:pt x="850" y="215"/>
                  </a:cubicBezTo>
                  <a:cubicBezTo>
                    <a:pt x="786" y="62"/>
                    <a:pt x="676" y="1"/>
                    <a:pt x="557"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0"/>
            <p:cNvSpPr/>
            <p:nvPr/>
          </p:nvSpPr>
          <p:spPr>
            <a:xfrm>
              <a:off x="9041979" y="4103030"/>
              <a:ext cx="40975" cy="45589"/>
            </a:xfrm>
            <a:custGeom>
              <a:rect b="b" l="l" r="r" t="t"/>
              <a:pathLst>
                <a:path extrusionOk="0" h="721" w="648">
                  <a:moveTo>
                    <a:pt x="296" y="1"/>
                  </a:moveTo>
                  <a:cubicBezTo>
                    <a:pt x="206" y="1"/>
                    <a:pt x="148" y="40"/>
                    <a:pt x="80" y="161"/>
                  </a:cubicBezTo>
                  <a:cubicBezTo>
                    <a:pt x="40" y="232"/>
                    <a:pt x="1" y="301"/>
                    <a:pt x="11" y="391"/>
                  </a:cubicBezTo>
                  <a:cubicBezTo>
                    <a:pt x="11" y="430"/>
                    <a:pt x="21" y="470"/>
                    <a:pt x="40" y="510"/>
                  </a:cubicBezTo>
                  <a:cubicBezTo>
                    <a:pt x="105" y="620"/>
                    <a:pt x="236" y="721"/>
                    <a:pt x="357" y="721"/>
                  </a:cubicBezTo>
                  <a:cubicBezTo>
                    <a:pt x="368" y="721"/>
                    <a:pt x="379" y="720"/>
                    <a:pt x="389" y="719"/>
                  </a:cubicBezTo>
                  <a:cubicBezTo>
                    <a:pt x="488" y="709"/>
                    <a:pt x="558" y="629"/>
                    <a:pt x="597" y="539"/>
                  </a:cubicBezTo>
                  <a:cubicBezTo>
                    <a:pt x="637" y="450"/>
                    <a:pt x="637" y="351"/>
                    <a:pt x="648" y="251"/>
                  </a:cubicBezTo>
                  <a:cubicBezTo>
                    <a:pt x="648" y="212"/>
                    <a:pt x="648" y="181"/>
                    <a:pt x="637" y="142"/>
                  </a:cubicBezTo>
                  <a:cubicBezTo>
                    <a:pt x="608" y="72"/>
                    <a:pt x="518" y="42"/>
                    <a:pt x="449" y="22"/>
                  </a:cubicBezTo>
                  <a:cubicBezTo>
                    <a:pt x="388" y="9"/>
                    <a:pt x="339" y="1"/>
                    <a:pt x="296"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0"/>
            <p:cNvSpPr/>
            <p:nvPr/>
          </p:nvSpPr>
          <p:spPr>
            <a:xfrm>
              <a:off x="9099140" y="4141916"/>
              <a:ext cx="56024" cy="41352"/>
            </a:xfrm>
            <a:custGeom>
              <a:rect b="b" l="l" r="r" t="t"/>
              <a:pathLst>
                <a:path extrusionOk="0" h="654" w="886">
                  <a:moveTo>
                    <a:pt x="455" y="0"/>
                  </a:moveTo>
                  <a:cubicBezTo>
                    <a:pt x="440" y="0"/>
                    <a:pt x="425" y="2"/>
                    <a:pt x="410" y="4"/>
                  </a:cubicBezTo>
                  <a:cubicBezTo>
                    <a:pt x="1" y="81"/>
                    <a:pt x="219" y="654"/>
                    <a:pt x="510" y="654"/>
                  </a:cubicBezTo>
                  <a:cubicBezTo>
                    <a:pt x="558" y="654"/>
                    <a:pt x="609" y="638"/>
                    <a:pt x="659" y="601"/>
                  </a:cubicBezTo>
                  <a:cubicBezTo>
                    <a:pt x="886" y="431"/>
                    <a:pt x="735" y="0"/>
                    <a:pt x="455"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0"/>
            <p:cNvSpPr/>
            <p:nvPr/>
          </p:nvSpPr>
          <p:spPr>
            <a:xfrm>
              <a:off x="8817445" y="4035246"/>
              <a:ext cx="57289" cy="44008"/>
            </a:xfrm>
            <a:custGeom>
              <a:rect b="b" l="l" r="r" t="t"/>
              <a:pathLst>
                <a:path extrusionOk="0" h="696" w="906">
                  <a:moveTo>
                    <a:pt x="647" y="0"/>
                  </a:moveTo>
                  <a:lnTo>
                    <a:pt x="1" y="388"/>
                  </a:lnTo>
                  <a:cubicBezTo>
                    <a:pt x="1" y="388"/>
                    <a:pt x="171" y="695"/>
                    <a:pt x="441" y="695"/>
                  </a:cubicBezTo>
                  <a:cubicBezTo>
                    <a:pt x="505" y="695"/>
                    <a:pt x="574" y="678"/>
                    <a:pt x="647" y="637"/>
                  </a:cubicBezTo>
                  <a:cubicBezTo>
                    <a:pt x="906" y="488"/>
                    <a:pt x="647" y="0"/>
                    <a:pt x="647"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0"/>
            <p:cNvSpPr/>
            <p:nvPr/>
          </p:nvSpPr>
          <p:spPr>
            <a:xfrm>
              <a:off x="8654562" y="3722002"/>
              <a:ext cx="44705" cy="262594"/>
            </a:xfrm>
            <a:custGeom>
              <a:rect b="b" l="l" r="r" t="t"/>
              <a:pathLst>
                <a:path extrusionOk="0" h="4153" w="707">
                  <a:moveTo>
                    <a:pt x="289" y="1"/>
                  </a:moveTo>
                  <a:cubicBezTo>
                    <a:pt x="269" y="31"/>
                    <a:pt x="239" y="60"/>
                    <a:pt x="230" y="90"/>
                  </a:cubicBezTo>
                  <a:cubicBezTo>
                    <a:pt x="60" y="378"/>
                    <a:pt x="31" y="717"/>
                    <a:pt x="20" y="1055"/>
                  </a:cubicBezTo>
                  <a:cubicBezTo>
                    <a:pt x="0" y="2050"/>
                    <a:pt x="80" y="3044"/>
                    <a:pt x="269" y="4029"/>
                  </a:cubicBezTo>
                  <a:cubicBezTo>
                    <a:pt x="279" y="4059"/>
                    <a:pt x="249" y="4099"/>
                    <a:pt x="199" y="4149"/>
                  </a:cubicBezTo>
                  <a:cubicBezTo>
                    <a:pt x="234" y="4151"/>
                    <a:pt x="269" y="4153"/>
                    <a:pt x="303" y="4153"/>
                  </a:cubicBezTo>
                  <a:cubicBezTo>
                    <a:pt x="409" y="4153"/>
                    <a:pt x="513" y="4136"/>
                    <a:pt x="588" y="4069"/>
                  </a:cubicBezTo>
                  <a:cubicBezTo>
                    <a:pt x="707" y="3959"/>
                    <a:pt x="687" y="3771"/>
                    <a:pt x="657" y="3601"/>
                  </a:cubicBezTo>
                  <a:cubicBezTo>
                    <a:pt x="498" y="2756"/>
                    <a:pt x="259" y="1910"/>
                    <a:pt x="219" y="1045"/>
                  </a:cubicBezTo>
                  <a:cubicBezTo>
                    <a:pt x="199" y="697"/>
                    <a:pt x="219" y="339"/>
                    <a:pt x="28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0"/>
            <p:cNvSpPr/>
            <p:nvPr/>
          </p:nvSpPr>
          <p:spPr>
            <a:xfrm>
              <a:off x="8457723" y="4145521"/>
              <a:ext cx="297509" cy="57729"/>
            </a:xfrm>
            <a:custGeom>
              <a:rect b="b" l="l" r="r" t="t"/>
              <a:pathLst>
                <a:path extrusionOk="0" h="913" w="4705">
                  <a:moveTo>
                    <a:pt x="4535" y="0"/>
                  </a:moveTo>
                  <a:cubicBezTo>
                    <a:pt x="4489" y="0"/>
                    <a:pt x="4443" y="22"/>
                    <a:pt x="4397" y="37"/>
                  </a:cubicBezTo>
                  <a:cubicBezTo>
                    <a:pt x="4220" y="106"/>
                    <a:pt x="4032" y="123"/>
                    <a:pt x="3841" y="123"/>
                  </a:cubicBezTo>
                  <a:cubicBezTo>
                    <a:pt x="3661" y="123"/>
                    <a:pt x="3477" y="108"/>
                    <a:pt x="3296" y="108"/>
                  </a:cubicBezTo>
                  <a:cubicBezTo>
                    <a:pt x="3225" y="108"/>
                    <a:pt x="3154" y="110"/>
                    <a:pt x="3084" y="117"/>
                  </a:cubicBezTo>
                  <a:cubicBezTo>
                    <a:pt x="2726" y="146"/>
                    <a:pt x="2397" y="265"/>
                    <a:pt x="2059" y="345"/>
                  </a:cubicBezTo>
                  <a:cubicBezTo>
                    <a:pt x="1715" y="426"/>
                    <a:pt x="1364" y="466"/>
                    <a:pt x="1012" y="466"/>
                  </a:cubicBezTo>
                  <a:cubicBezTo>
                    <a:pt x="673" y="466"/>
                    <a:pt x="333" y="428"/>
                    <a:pt x="0" y="355"/>
                  </a:cubicBezTo>
                  <a:lnTo>
                    <a:pt x="0" y="355"/>
                  </a:lnTo>
                  <a:cubicBezTo>
                    <a:pt x="10" y="424"/>
                    <a:pt x="40" y="495"/>
                    <a:pt x="100" y="554"/>
                  </a:cubicBezTo>
                  <a:cubicBezTo>
                    <a:pt x="169" y="623"/>
                    <a:pt x="269" y="654"/>
                    <a:pt x="368" y="683"/>
                  </a:cubicBezTo>
                  <a:cubicBezTo>
                    <a:pt x="938" y="838"/>
                    <a:pt x="1529" y="913"/>
                    <a:pt x="2118" y="913"/>
                  </a:cubicBezTo>
                  <a:cubicBezTo>
                    <a:pt x="2248" y="913"/>
                    <a:pt x="2378" y="909"/>
                    <a:pt x="2507" y="902"/>
                  </a:cubicBezTo>
                  <a:cubicBezTo>
                    <a:pt x="2706" y="882"/>
                    <a:pt x="4417" y="654"/>
                    <a:pt x="4426" y="634"/>
                  </a:cubicBezTo>
                  <a:lnTo>
                    <a:pt x="4426" y="634"/>
                  </a:lnTo>
                  <a:cubicBezTo>
                    <a:pt x="4417" y="654"/>
                    <a:pt x="4417" y="674"/>
                    <a:pt x="4417" y="683"/>
                  </a:cubicBezTo>
                  <a:cubicBezTo>
                    <a:pt x="4466" y="574"/>
                    <a:pt x="4526" y="475"/>
                    <a:pt x="4585" y="365"/>
                  </a:cubicBezTo>
                  <a:cubicBezTo>
                    <a:pt x="4656" y="245"/>
                    <a:pt x="4705" y="57"/>
                    <a:pt x="4576" y="7"/>
                  </a:cubicBezTo>
                  <a:cubicBezTo>
                    <a:pt x="4562" y="2"/>
                    <a:pt x="4548" y="0"/>
                    <a:pt x="4535"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0"/>
            <p:cNvSpPr/>
            <p:nvPr/>
          </p:nvSpPr>
          <p:spPr>
            <a:xfrm>
              <a:off x="8986651" y="3793705"/>
              <a:ext cx="137151" cy="212642"/>
            </a:xfrm>
            <a:custGeom>
              <a:rect b="b" l="l" r="r" t="t"/>
              <a:pathLst>
                <a:path extrusionOk="0" h="3363" w="2169">
                  <a:moveTo>
                    <a:pt x="2129" y="0"/>
                  </a:moveTo>
                  <a:cubicBezTo>
                    <a:pt x="1990" y="339"/>
                    <a:pt x="1781" y="657"/>
                    <a:pt x="1582" y="955"/>
                  </a:cubicBezTo>
                  <a:cubicBezTo>
                    <a:pt x="1333" y="1324"/>
                    <a:pt x="1085" y="1691"/>
                    <a:pt x="747" y="1980"/>
                  </a:cubicBezTo>
                  <a:cubicBezTo>
                    <a:pt x="568" y="2129"/>
                    <a:pt x="358" y="2248"/>
                    <a:pt x="219" y="2438"/>
                  </a:cubicBezTo>
                  <a:cubicBezTo>
                    <a:pt x="70" y="2617"/>
                    <a:pt x="0" y="2885"/>
                    <a:pt x="120" y="3084"/>
                  </a:cubicBezTo>
                  <a:cubicBezTo>
                    <a:pt x="219" y="3263"/>
                    <a:pt x="428" y="3323"/>
                    <a:pt x="637" y="3363"/>
                  </a:cubicBezTo>
                  <a:cubicBezTo>
                    <a:pt x="597" y="3343"/>
                    <a:pt x="568" y="3323"/>
                    <a:pt x="528" y="3303"/>
                  </a:cubicBezTo>
                  <a:cubicBezTo>
                    <a:pt x="886" y="2746"/>
                    <a:pt x="1254" y="2189"/>
                    <a:pt x="1612" y="1632"/>
                  </a:cubicBezTo>
                  <a:cubicBezTo>
                    <a:pt x="1731" y="1443"/>
                    <a:pt x="1850" y="1264"/>
                    <a:pt x="1940" y="1065"/>
                  </a:cubicBezTo>
                  <a:cubicBezTo>
                    <a:pt x="2049" y="836"/>
                    <a:pt x="2119" y="597"/>
                    <a:pt x="2149" y="359"/>
                  </a:cubicBezTo>
                  <a:cubicBezTo>
                    <a:pt x="2159" y="239"/>
                    <a:pt x="2169" y="110"/>
                    <a:pt x="212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0"/>
            <p:cNvSpPr/>
            <p:nvPr/>
          </p:nvSpPr>
          <p:spPr>
            <a:xfrm>
              <a:off x="8806127" y="4143371"/>
              <a:ext cx="402601" cy="299647"/>
            </a:xfrm>
            <a:custGeom>
              <a:rect b="b" l="l" r="r" t="t"/>
              <a:pathLst>
                <a:path extrusionOk="0" h="4739" w="6367">
                  <a:moveTo>
                    <a:pt x="2391" y="0"/>
                  </a:moveTo>
                  <a:cubicBezTo>
                    <a:pt x="2238" y="0"/>
                    <a:pt x="2087" y="21"/>
                    <a:pt x="1940" y="71"/>
                  </a:cubicBezTo>
                  <a:cubicBezTo>
                    <a:pt x="1841" y="111"/>
                    <a:pt x="1732" y="160"/>
                    <a:pt x="1622" y="160"/>
                  </a:cubicBezTo>
                  <a:cubicBezTo>
                    <a:pt x="1573" y="160"/>
                    <a:pt x="1517" y="145"/>
                    <a:pt x="1465" y="145"/>
                  </a:cubicBezTo>
                  <a:cubicBezTo>
                    <a:pt x="1432" y="145"/>
                    <a:pt x="1400" y="151"/>
                    <a:pt x="1374" y="170"/>
                  </a:cubicBezTo>
                  <a:cubicBezTo>
                    <a:pt x="1343" y="190"/>
                    <a:pt x="1323" y="230"/>
                    <a:pt x="1304" y="260"/>
                  </a:cubicBezTo>
                  <a:cubicBezTo>
                    <a:pt x="687" y="1364"/>
                    <a:pt x="677" y="2687"/>
                    <a:pt x="408" y="3920"/>
                  </a:cubicBezTo>
                  <a:cubicBezTo>
                    <a:pt x="339" y="4209"/>
                    <a:pt x="209" y="4537"/>
                    <a:pt x="1" y="4736"/>
                  </a:cubicBezTo>
                  <a:cubicBezTo>
                    <a:pt x="21" y="4737"/>
                    <a:pt x="41" y="4738"/>
                    <a:pt x="61" y="4738"/>
                  </a:cubicBezTo>
                  <a:cubicBezTo>
                    <a:pt x="160" y="4738"/>
                    <a:pt x="258" y="4716"/>
                    <a:pt x="349" y="4666"/>
                  </a:cubicBezTo>
                  <a:cubicBezTo>
                    <a:pt x="528" y="4557"/>
                    <a:pt x="627" y="4348"/>
                    <a:pt x="707" y="4149"/>
                  </a:cubicBezTo>
                  <a:cubicBezTo>
                    <a:pt x="1234" y="2896"/>
                    <a:pt x="1573" y="1563"/>
                    <a:pt x="1712" y="210"/>
                  </a:cubicBezTo>
                  <a:cubicBezTo>
                    <a:pt x="3065" y="588"/>
                    <a:pt x="4427" y="976"/>
                    <a:pt x="5830" y="1075"/>
                  </a:cubicBezTo>
                  <a:cubicBezTo>
                    <a:pt x="5878" y="1082"/>
                    <a:pt x="5927" y="1086"/>
                    <a:pt x="5977" y="1086"/>
                  </a:cubicBezTo>
                  <a:cubicBezTo>
                    <a:pt x="6081" y="1086"/>
                    <a:pt x="6183" y="1066"/>
                    <a:pt x="6257" y="1006"/>
                  </a:cubicBezTo>
                  <a:cubicBezTo>
                    <a:pt x="6317" y="956"/>
                    <a:pt x="6347" y="906"/>
                    <a:pt x="6367" y="836"/>
                  </a:cubicBezTo>
                  <a:lnTo>
                    <a:pt x="6367" y="836"/>
                  </a:lnTo>
                  <a:cubicBezTo>
                    <a:pt x="6293" y="867"/>
                    <a:pt x="6216" y="878"/>
                    <a:pt x="6137" y="878"/>
                  </a:cubicBezTo>
                  <a:cubicBezTo>
                    <a:pt x="6035" y="878"/>
                    <a:pt x="5931" y="859"/>
                    <a:pt x="5830" y="836"/>
                  </a:cubicBezTo>
                  <a:cubicBezTo>
                    <a:pt x="5034" y="668"/>
                    <a:pt x="4258" y="469"/>
                    <a:pt x="3482" y="230"/>
                  </a:cubicBezTo>
                  <a:cubicBezTo>
                    <a:pt x="3132" y="118"/>
                    <a:pt x="2756" y="0"/>
                    <a:pt x="239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0"/>
            <p:cNvSpPr/>
            <p:nvPr/>
          </p:nvSpPr>
          <p:spPr>
            <a:xfrm>
              <a:off x="8737584" y="4015076"/>
              <a:ext cx="66141" cy="46601"/>
            </a:xfrm>
            <a:custGeom>
              <a:rect b="b" l="l" r="r" t="t"/>
              <a:pathLst>
                <a:path extrusionOk="0" h="737" w="1046">
                  <a:moveTo>
                    <a:pt x="542" y="0"/>
                  </a:moveTo>
                  <a:cubicBezTo>
                    <a:pt x="473" y="0"/>
                    <a:pt x="404" y="13"/>
                    <a:pt x="339" y="41"/>
                  </a:cubicBezTo>
                  <a:cubicBezTo>
                    <a:pt x="219" y="91"/>
                    <a:pt x="110" y="200"/>
                    <a:pt x="60" y="339"/>
                  </a:cubicBezTo>
                  <a:cubicBezTo>
                    <a:pt x="0" y="469"/>
                    <a:pt x="0" y="608"/>
                    <a:pt x="50" y="737"/>
                  </a:cubicBezTo>
                  <a:lnTo>
                    <a:pt x="249" y="657"/>
                  </a:lnTo>
                  <a:cubicBezTo>
                    <a:pt x="210" y="578"/>
                    <a:pt x="219" y="498"/>
                    <a:pt x="249" y="409"/>
                  </a:cubicBezTo>
                  <a:cubicBezTo>
                    <a:pt x="279" y="329"/>
                    <a:pt x="349" y="259"/>
                    <a:pt x="418" y="230"/>
                  </a:cubicBezTo>
                  <a:cubicBezTo>
                    <a:pt x="458" y="213"/>
                    <a:pt x="500" y="204"/>
                    <a:pt x="543" y="204"/>
                  </a:cubicBezTo>
                  <a:cubicBezTo>
                    <a:pt x="673" y="204"/>
                    <a:pt x="806" y="279"/>
                    <a:pt x="866" y="399"/>
                  </a:cubicBezTo>
                  <a:lnTo>
                    <a:pt x="1045" y="299"/>
                  </a:lnTo>
                  <a:cubicBezTo>
                    <a:pt x="948" y="114"/>
                    <a:pt x="746" y="0"/>
                    <a:pt x="542"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20"/>
            <p:cNvSpPr/>
            <p:nvPr/>
          </p:nvSpPr>
          <p:spPr>
            <a:xfrm>
              <a:off x="8836351" y="3954121"/>
              <a:ext cx="65446" cy="52228"/>
            </a:xfrm>
            <a:custGeom>
              <a:rect b="b" l="l" r="r" t="t"/>
              <a:pathLst>
                <a:path extrusionOk="0" h="826" w="1035">
                  <a:moveTo>
                    <a:pt x="601" y="0"/>
                  </a:moveTo>
                  <a:cubicBezTo>
                    <a:pt x="491" y="0"/>
                    <a:pt x="383" y="36"/>
                    <a:pt x="299" y="89"/>
                  </a:cubicBezTo>
                  <a:cubicBezTo>
                    <a:pt x="80" y="249"/>
                    <a:pt x="0" y="587"/>
                    <a:pt x="140" y="826"/>
                  </a:cubicBezTo>
                  <a:lnTo>
                    <a:pt x="319" y="726"/>
                  </a:lnTo>
                  <a:cubicBezTo>
                    <a:pt x="229" y="577"/>
                    <a:pt x="279" y="358"/>
                    <a:pt x="418" y="259"/>
                  </a:cubicBezTo>
                  <a:cubicBezTo>
                    <a:pt x="476" y="226"/>
                    <a:pt x="548" y="206"/>
                    <a:pt x="622" y="206"/>
                  </a:cubicBezTo>
                  <a:cubicBezTo>
                    <a:pt x="637" y="206"/>
                    <a:pt x="652" y="207"/>
                    <a:pt x="666" y="209"/>
                  </a:cubicBezTo>
                  <a:cubicBezTo>
                    <a:pt x="746" y="229"/>
                    <a:pt x="826" y="279"/>
                    <a:pt x="865" y="339"/>
                  </a:cubicBezTo>
                  <a:lnTo>
                    <a:pt x="1035" y="219"/>
                  </a:lnTo>
                  <a:cubicBezTo>
                    <a:pt x="965" y="109"/>
                    <a:pt x="845" y="40"/>
                    <a:pt x="697" y="10"/>
                  </a:cubicBezTo>
                  <a:cubicBezTo>
                    <a:pt x="665" y="3"/>
                    <a:pt x="633" y="0"/>
                    <a:pt x="601"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0"/>
            <p:cNvSpPr/>
            <p:nvPr/>
          </p:nvSpPr>
          <p:spPr>
            <a:xfrm>
              <a:off x="8702364" y="4064143"/>
              <a:ext cx="115779" cy="68731"/>
            </a:xfrm>
            <a:custGeom>
              <a:rect b="b" l="l" r="r" t="t"/>
              <a:pathLst>
                <a:path extrusionOk="0" h="1087" w="1831">
                  <a:moveTo>
                    <a:pt x="1080" y="1"/>
                  </a:moveTo>
                  <a:cubicBezTo>
                    <a:pt x="793" y="1"/>
                    <a:pt x="456" y="189"/>
                    <a:pt x="279" y="339"/>
                  </a:cubicBezTo>
                  <a:cubicBezTo>
                    <a:pt x="130" y="469"/>
                    <a:pt x="0" y="667"/>
                    <a:pt x="70" y="856"/>
                  </a:cubicBezTo>
                  <a:cubicBezTo>
                    <a:pt x="135" y="1023"/>
                    <a:pt x="330" y="1086"/>
                    <a:pt x="509" y="1086"/>
                  </a:cubicBezTo>
                  <a:cubicBezTo>
                    <a:pt x="522" y="1086"/>
                    <a:pt x="535" y="1086"/>
                    <a:pt x="548" y="1085"/>
                  </a:cubicBezTo>
                  <a:cubicBezTo>
                    <a:pt x="915" y="1065"/>
                    <a:pt x="1831" y="597"/>
                    <a:pt x="1423" y="140"/>
                  </a:cubicBezTo>
                  <a:cubicBezTo>
                    <a:pt x="1333" y="40"/>
                    <a:pt x="1212" y="1"/>
                    <a:pt x="1080"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0"/>
            <p:cNvSpPr/>
            <p:nvPr/>
          </p:nvSpPr>
          <p:spPr>
            <a:xfrm>
              <a:off x="8892943" y="3966072"/>
              <a:ext cx="115779" cy="68668"/>
            </a:xfrm>
            <a:custGeom>
              <a:rect b="b" l="l" r="r" t="t"/>
              <a:pathLst>
                <a:path extrusionOk="0" h="1086" w="1831">
                  <a:moveTo>
                    <a:pt x="1083" y="0"/>
                  </a:moveTo>
                  <a:cubicBezTo>
                    <a:pt x="799" y="0"/>
                    <a:pt x="466" y="188"/>
                    <a:pt x="289" y="338"/>
                  </a:cubicBezTo>
                  <a:cubicBezTo>
                    <a:pt x="140" y="468"/>
                    <a:pt x="1" y="676"/>
                    <a:pt x="80" y="855"/>
                  </a:cubicBezTo>
                  <a:cubicBezTo>
                    <a:pt x="136" y="1022"/>
                    <a:pt x="338" y="1085"/>
                    <a:pt x="511" y="1085"/>
                  </a:cubicBezTo>
                  <a:cubicBezTo>
                    <a:pt x="523" y="1085"/>
                    <a:pt x="535" y="1085"/>
                    <a:pt x="547" y="1085"/>
                  </a:cubicBezTo>
                  <a:cubicBezTo>
                    <a:pt x="925" y="1074"/>
                    <a:pt x="1831" y="597"/>
                    <a:pt x="1423" y="139"/>
                  </a:cubicBezTo>
                  <a:cubicBezTo>
                    <a:pt x="1332" y="39"/>
                    <a:pt x="1213" y="0"/>
                    <a:pt x="1083"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0"/>
            <p:cNvSpPr/>
            <p:nvPr/>
          </p:nvSpPr>
          <p:spPr>
            <a:xfrm>
              <a:off x="8513050" y="4016340"/>
              <a:ext cx="166744" cy="89407"/>
            </a:xfrm>
            <a:custGeom>
              <a:rect b="b" l="l" r="r" t="t"/>
              <a:pathLst>
                <a:path extrusionOk="0" h="1414" w="2637">
                  <a:moveTo>
                    <a:pt x="2428" y="1"/>
                  </a:moveTo>
                  <a:cubicBezTo>
                    <a:pt x="2199" y="1"/>
                    <a:pt x="1761" y="130"/>
                    <a:pt x="1283" y="369"/>
                  </a:cubicBezTo>
                  <a:cubicBezTo>
                    <a:pt x="1254" y="389"/>
                    <a:pt x="1214" y="409"/>
                    <a:pt x="1184" y="429"/>
                  </a:cubicBezTo>
                  <a:cubicBezTo>
                    <a:pt x="1155" y="438"/>
                    <a:pt x="1115" y="458"/>
                    <a:pt x="1085" y="478"/>
                  </a:cubicBezTo>
                  <a:cubicBezTo>
                    <a:pt x="418" y="847"/>
                    <a:pt x="1" y="1264"/>
                    <a:pt x="100" y="1384"/>
                  </a:cubicBezTo>
                  <a:cubicBezTo>
                    <a:pt x="110" y="1404"/>
                    <a:pt x="140" y="1413"/>
                    <a:pt x="169" y="1413"/>
                  </a:cubicBezTo>
                  <a:cubicBezTo>
                    <a:pt x="348" y="1413"/>
                    <a:pt x="777" y="1174"/>
                    <a:pt x="1314" y="896"/>
                  </a:cubicBezTo>
                  <a:cubicBezTo>
                    <a:pt x="1343" y="876"/>
                    <a:pt x="1373" y="866"/>
                    <a:pt x="1403" y="847"/>
                  </a:cubicBezTo>
                  <a:cubicBezTo>
                    <a:pt x="1433" y="827"/>
                    <a:pt x="1473" y="816"/>
                    <a:pt x="1502" y="796"/>
                  </a:cubicBezTo>
                  <a:cubicBezTo>
                    <a:pt x="2129" y="458"/>
                    <a:pt x="2636" y="210"/>
                    <a:pt x="2587" y="71"/>
                  </a:cubicBezTo>
                  <a:cubicBezTo>
                    <a:pt x="2577" y="31"/>
                    <a:pt x="2517" y="1"/>
                    <a:pt x="2428"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0"/>
            <p:cNvSpPr/>
            <p:nvPr/>
          </p:nvSpPr>
          <p:spPr>
            <a:xfrm>
              <a:off x="8987916" y="4022663"/>
              <a:ext cx="164847" cy="145935"/>
            </a:xfrm>
            <a:custGeom>
              <a:rect b="b" l="l" r="r" t="t"/>
              <a:pathLst>
                <a:path extrusionOk="0" h="2308" w="2607">
                  <a:moveTo>
                    <a:pt x="130" y="0"/>
                  </a:moveTo>
                  <a:cubicBezTo>
                    <a:pt x="90" y="0"/>
                    <a:pt x="60" y="10"/>
                    <a:pt x="40" y="30"/>
                  </a:cubicBezTo>
                  <a:cubicBezTo>
                    <a:pt x="0" y="100"/>
                    <a:pt x="120" y="239"/>
                    <a:pt x="338" y="418"/>
                  </a:cubicBezTo>
                  <a:cubicBezTo>
                    <a:pt x="557" y="597"/>
                    <a:pt x="876" y="826"/>
                    <a:pt x="1204" y="1094"/>
                  </a:cubicBezTo>
                  <a:cubicBezTo>
                    <a:pt x="1244" y="1125"/>
                    <a:pt x="1273" y="1154"/>
                    <a:pt x="1304" y="1174"/>
                  </a:cubicBezTo>
                  <a:cubicBezTo>
                    <a:pt x="1333" y="1204"/>
                    <a:pt x="1373" y="1234"/>
                    <a:pt x="1403" y="1264"/>
                  </a:cubicBezTo>
                  <a:cubicBezTo>
                    <a:pt x="1691" y="1492"/>
                    <a:pt x="1910" y="1731"/>
                    <a:pt x="2089" y="1920"/>
                  </a:cubicBezTo>
                  <a:cubicBezTo>
                    <a:pt x="2109" y="1910"/>
                    <a:pt x="2139" y="1900"/>
                    <a:pt x="2169" y="1890"/>
                  </a:cubicBezTo>
                  <a:lnTo>
                    <a:pt x="2219" y="1890"/>
                  </a:lnTo>
                  <a:cubicBezTo>
                    <a:pt x="2418" y="1890"/>
                    <a:pt x="2547" y="2119"/>
                    <a:pt x="2517" y="2308"/>
                  </a:cubicBezTo>
                  <a:lnTo>
                    <a:pt x="2537" y="2308"/>
                  </a:lnTo>
                  <a:cubicBezTo>
                    <a:pt x="2606" y="2268"/>
                    <a:pt x="2586" y="2079"/>
                    <a:pt x="2457" y="1810"/>
                  </a:cubicBezTo>
                  <a:cubicBezTo>
                    <a:pt x="2318" y="1542"/>
                    <a:pt x="2060" y="1204"/>
                    <a:pt x="1711" y="906"/>
                  </a:cubicBezTo>
                  <a:lnTo>
                    <a:pt x="1711" y="895"/>
                  </a:lnTo>
                  <a:cubicBezTo>
                    <a:pt x="1682" y="866"/>
                    <a:pt x="1642" y="836"/>
                    <a:pt x="1612" y="806"/>
                  </a:cubicBezTo>
                  <a:cubicBezTo>
                    <a:pt x="1572" y="776"/>
                    <a:pt x="1542" y="756"/>
                    <a:pt x="1503" y="727"/>
                  </a:cubicBezTo>
                  <a:cubicBezTo>
                    <a:pt x="1134" y="438"/>
                    <a:pt x="786" y="239"/>
                    <a:pt x="528" y="119"/>
                  </a:cubicBezTo>
                  <a:cubicBezTo>
                    <a:pt x="349" y="40"/>
                    <a:pt x="209" y="0"/>
                    <a:pt x="130" y="0"/>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0"/>
            <p:cNvSpPr/>
            <p:nvPr/>
          </p:nvSpPr>
          <p:spPr>
            <a:xfrm>
              <a:off x="9120006" y="4142169"/>
              <a:ext cx="28960" cy="26430"/>
            </a:xfrm>
            <a:custGeom>
              <a:rect b="b" l="l" r="r" t="t"/>
              <a:pathLst>
                <a:path extrusionOk="0" h="418" w="458">
                  <a:moveTo>
                    <a:pt x="80" y="0"/>
                  </a:moveTo>
                  <a:cubicBezTo>
                    <a:pt x="50" y="10"/>
                    <a:pt x="20" y="20"/>
                    <a:pt x="0" y="30"/>
                  </a:cubicBezTo>
                  <a:cubicBezTo>
                    <a:pt x="209" y="259"/>
                    <a:pt x="349" y="418"/>
                    <a:pt x="428" y="418"/>
                  </a:cubicBezTo>
                  <a:cubicBezTo>
                    <a:pt x="458" y="229"/>
                    <a:pt x="329" y="0"/>
                    <a:pt x="130" y="0"/>
                  </a:cubicBezTo>
                  <a:close/>
                </a:path>
              </a:pathLst>
            </a:custGeom>
            <a:solidFill>
              <a:srgbClr val="F7C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0"/>
            <p:cNvSpPr/>
            <p:nvPr/>
          </p:nvSpPr>
          <p:spPr>
            <a:xfrm>
              <a:off x="8840145" y="3821400"/>
              <a:ext cx="186789" cy="91873"/>
            </a:xfrm>
            <a:custGeom>
              <a:rect b="b" l="l" r="r" t="t"/>
              <a:pathLst>
                <a:path extrusionOk="0" h="1453" w="2954">
                  <a:moveTo>
                    <a:pt x="2726" y="0"/>
                  </a:moveTo>
                  <a:cubicBezTo>
                    <a:pt x="2467" y="0"/>
                    <a:pt x="1979" y="119"/>
                    <a:pt x="1442" y="388"/>
                  </a:cubicBezTo>
                  <a:lnTo>
                    <a:pt x="1323" y="448"/>
                  </a:lnTo>
                  <a:cubicBezTo>
                    <a:pt x="1283" y="468"/>
                    <a:pt x="1253" y="488"/>
                    <a:pt x="1214" y="508"/>
                  </a:cubicBezTo>
                  <a:cubicBezTo>
                    <a:pt x="1015" y="617"/>
                    <a:pt x="856" y="727"/>
                    <a:pt x="726" y="816"/>
                  </a:cubicBezTo>
                  <a:cubicBezTo>
                    <a:pt x="657" y="856"/>
                    <a:pt x="587" y="895"/>
                    <a:pt x="527" y="926"/>
                  </a:cubicBezTo>
                  <a:cubicBezTo>
                    <a:pt x="458" y="965"/>
                    <a:pt x="388" y="995"/>
                    <a:pt x="328" y="1035"/>
                  </a:cubicBezTo>
                  <a:cubicBezTo>
                    <a:pt x="69" y="1204"/>
                    <a:pt x="0" y="1383"/>
                    <a:pt x="49" y="1432"/>
                  </a:cubicBezTo>
                  <a:cubicBezTo>
                    <a:pt x="60" y="1443"/>
                    <a:pt x="80" y="1452"/>
                    <a:pt x="109" y="1452"/>
                  </a:cubicBezTo>
                  <a:cubicBezTo>
                    <a:pt x="179" y="1452"/>
                    <a:pt x="298" y="1393"/>
                    <a:pt x="467" y="1353"/>
                  </a:cubicBezTo>
                  <a:cubicBezTo>
                    <a:pt x="537" y="1333"/>
                    <a:pt x="597" y="1313"/>
                    <a:pt x="666" y="1293"/>
                  </a:cubicBezTo>
                  <a:cubicBezTo>
                    <a:pt x="756" y="1273"/>
                    <a:pt x="845" y="1234"/>
                    <a:pt x="925" y="1194"/>
                  </a:cubicBezTo>
                  <a:cubicBezTo>
                    <a:pt x="1104" y="1114"/>
                    <a:pt x="1273" y="1015"/>
                    <a:pt x="1442" y="926"/>
                  </a:cubicBezTo>
                  <a:cubicBezTo>
                    <a:pt x="1472" y="906"/>
                    <a:pt x="1512" y="886"/>
                    <a:pt x="1541" y="866"/>
                  </a:cubicBezTo>
                  <a:cubicBezTo>
                    <a:pt x="1581" y="846"/>
                    <a:pt x="1621" y="836"/>
                    <a:pt x="1651" y="816"/>
                  </a:cubicBezTo>
                  <a:cubicBezTo>
                    <a:pt x="2367" y="438"/>
                    <a:pt x="2954" y="209"/>
                    <a:pt x="2914" y="70"/>
                  </a:cubicBezTo>
                  <a:cubicBezTo>
                    <a:pt x="2905" y="20"/>
                    <a:pt x="2835" y="0"/>
                    <a:pt x="2726" y="0"/>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0"/>
            <p:cNvSpPr/>
            <p:nvPr/>
          </p:nvSpPr>
          <p:spPr>
            <a:xfrm>
              <a:off x="4548774" y="3747926"/>
              <a:ext cx="836566" cy="619844"/>
            </a:xfrm>
            <a:custGeom>
              <a:rect b="b" l="l" r="r" t="t"/>
              <a:pathLst>
                <a:path extrusionOk="0" h="9803" w="13230">
                  <a:moveTo>
                    <a:pt x="2331" y="0"/>
                  </a:moveTo>
                  <a:cubicBezTo>
                    <a:pt x="2159" y="0"/>
                    <a:pt x="2034" y="76"/>
                    <a:pt x="2079" y="346"/>
                  </a:cubicBezTo>
                  <a:cubicBezTo>
                    <a:pt x="2129" y="605"/>
                    <a:pt x="2268" y="854"/>
                    <a:pt x="2398" y="1073"/>
                  </a:cubicBezTo>
                  <a:cubicBezTo>
                    <a:pt x="2547" y="1341"/>
                    <a:pt x="2706" y="1590"/>
                    <a:pt x="2875" y="1839"/>
                  </a:cubicBezTo>
                  <a:cubicBezTo>
                    <a:pt x="3044" y="2088"/>
                    <a:pt x="3253" y="2316"/>
                    <a:pt x="3322" y="2625"/>
                  </a:cubicBezTo>
                  <a:lnTo>
                    <a:pt x="3322" y="2664"/>
                  </a:lnTo>
                  <a:cubicBezTo>
                    <a:pt x="3432" y="3401"/>
                    <a:pt x="2278" y="3549"/>
                    <a:pt x="1761" y="3689"/>
                  </a:cubicBezTo>
                  <a:cubicBezTo>
                    <a:pt x="1423" y="3768"/>
                    <a:pt x="1094" y="3848"/>
                    <a:pt x="767" y="3947"/>
                  </a:cubicBezTo>
                  <a:cubicBezTo>
                    <a:pt x="548" y="4017"/>
                    <a:pt x="269" y="4097"/>
                    <a:pt x="110" y="4266"/>
                  </a:cubicBezTo>
                  <a:cubicBezTo>
                    <a:pt x="30" y="4355"/>
                    <a:pt x="0" y="4464"/>
                    <a:pt x="60" y="4574"/>
                  </a:cubicBezTo>
                  <a:cubicBezTo>
                    <a:pt x="517" y="5450"/>
                    <a:pt x="3572" y="5081"/>
                    <a:pt x="4686" y="5271"/>
                  </a:cubicBezTo>
                  <a:cubicBezTo>
                    <a:pt x="5342" y="5380"/>
                    <a:pt x="5192" y="6743"/>
                    <a:pt x="5192" y="7190"/>
                  </a:cubicBezTo>
                  <a:cubicBezTo>
                    <a:pt x="5192" y="7886"/>
                    <a:pt x="5113" y="8752"/>
                    <a:pt x="5461" y="9389"/>
                  </a:cubicBezTo>
                  <a:cubicBezTo>
                    <a:pt x="5551" y="9537"/>
                    <a:pt x="5680" y="9707"/>
                    <a:pt x="5849" y="9776"/>
                  </a:cubicBezTo>
                  <a:cubicBezTo>
                    <a:pt x="5898" y="9794"/>
                    <a:pt x="5942" y="9802"/>
                    <a:pt x="5982" y="9802"/>
                  </a:cubicBezTo>
                  <a:cubicBezTo>
                    <a:pt x="6190" y="9802"/>
                    <a:pt x="6298" y="9590"/>
                    <a:pt x="6406" y="9398"/>
                  </a:cubicBezTo>
                  <a:cubicBezTo>
                    <a:pt x="6735" y="8772"/>
                    <a:pt x="7023" y="8105"/>
                    <a:pt x="7272" y="7439"/>
                  </a:cubicBezTo>
                  <a:cubicBezTo>
                    <a:pt x="7431" y="7031"/>
                    <a:pt x="7510" y="6354"/>
                    <a:pt x="7938" y="6136"/>
                  </a:cubicBezTo>
                  <a:cubicBezTo>
                    <a:pt x="8062" y="6070"/>
                    <a:pt x="8205" y="6046"/>
                    <a:pt x="8356" y="6046"/>
                  </a:cubicBezTo>
                  <a:cubicBezTo>
                    <a:pt x="8663" y="6046"/>
                    <a:pt x="9000" y="6148"/>
                    <a:pt x="9261" y="6215"/>
                  </a:cubicBezTo>
                  <a:cubicBezTo>
                    <a:pt x="9867" y="6374"/>
                    <a:pt x="10455" y="6603"/>
                    <a:pt x="11052" y="6792"/>
                  </a:cubicBezTo>
                  <a:cubicBezTo>
                    <a:pt x="11426" y="6915"/>
                    <a:pt x="12002" y="7155"/>
                    <a:pt x="12483" y="7155"/>
                  </a:cubicBezTo>
                  <a:cubicBezTo>
                    <a:pt x="12627" y="7155"/>
                    <a:pt x="12763" y="7133"/>
                    <a:pt x="12882" y="7081"/>
                  </a:cubicBezTo>
                  <a:cubicBezTo>
                    <a:pt x="13230" y="6931"/>
                    <a:pt x="13140" y="6504"/>
                    <a:pt x="12961" y="6255"/>
                  </a:cubicBezTo>
                  <a:cubicBezTo>
                    <a:pt x="12593" y="5738"/>
                    <a:pt x="12056" y="5350"/>
                    <a:pt x="11509" y="5041"/>
                  </a:cubicBezTo>
                  <a:cubicBezTo>
                    <a:pt x="10892" y="4694"/>
                    <a:pt x="10226" y="4435"/>
                    <a:pt x="9579" y="4137"/>
                  </a:cubicBezTo>
                  <a:cubicBezTo>
                    <a:pt x="9450" y="4077"/>
                    <a:pt x="9301" y="3997"/>
                    <a:pt x="9271" y="3858"/>
                  </a:cubicBezTo>
                  <a:cubicBezTo>
                    <a:pt x="9549" y="3619"/>
                    <a:pt x="9957" y="3560"/>
                    <a:pt x="10265" y="3381"/>
                  </a:cubicBezTo>
                  <a:cubicBezTo>
                    <a:pt x="10574" y="3202"/>
                    <a:pt x="11012" y="2853"/>
                    <a:pt x="10464" y="2664"/>
                  </a:cubicBezTo>
                  <a:cubicBezTo>
                    <a:pt x="9659" y="2366"/>
                    <a:pt x="8853" y="2216"/>
                    <a:pt x="8008" y="2057"/>
                  </a:cubicBezTo>
                  <a:cubicBezTo>
                    <a:pt x="7762" y="2010"/>
                    <a:pt x="7511" y="1969"/>
                    <a:pt x="7258" y="1969"/>
                  </a:cubicBezTo>
                  <a:cubicBezTo>
                    <a:pt x="7193" y="1969"/>
                    <a:pt x="7128" y="1972"/>
                    <a:pt x="7062" y="1978"/>
                  </a:cubicBezTo>
                  <a:cubicBezTo>
                    <a:pt x="6999" y="1985"/>
                    <a:pt x="6936" y="1992"/>
                    <a:pt x="6876" y="1992"/>
                  </a:cubicBezTo>
                  <a:cubicBezTo>
                    <a:pt x="6851" y="1992"/>
                    <a:pt x="6827" y="1991"/>
                    <a:pt x="6804" y="1988"/>
                  </a:cubicBezTo>
                  <a:cubicBezTo>
                    <a:pt x="6377" y="1958"/>
                    <a:pt x="5979" y="1670"/>
                    <a:pt x="5640" y="1441"/>
                  </a:cubicBezTo>
                  <a:cubicBezTo>
                    <a:pt x="4745" y="864"/>
                    <a:pt x="3790" y="346"/>
                    <a:pt x="2756" y="78"/>
                  </a:cubicBezTo>
                  <a:cubicBezTo>
                    <a:pt x="2622" y="44"/>
                    <a:pt x="2463" y="0"/>
                    <a:pt x="2331"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0"/>
            <p:cNvSpPr/>
            <p:nvPr/>
          </p:nvSpPr>
          <p:spPr>
            <a:xfrm>
              <a:off x="4717412" y="3780237"/>
              <a:ext cx="31679" cy="21309"/>
            </a:xfrm>
            <a:custGeom>
              <a:rect b="b" l="l" r="r" t="t"/>
              <a:pathLst>
                <a:path extrusionOk="0" h="337" w="501">
                  <a:moveTo>
                    <a:pt x="275" y="0"/>
                  </a:moveTo>
                  <a:cubicBezTo>
                    <a:pt x="224" y="0"/>
                    <a:pt x="170" y="20"/>
                    <a:pt x="129" y="65"/>
                  </a:cubicBezTo>
                  <a:cubicBezTo>
                    <a:pt x="1" y="185"/>
                    <a:pt x="137" y="337"/>
                    <a:pt x="272" y="337"/>
                  </a:cubicBezTo>
                  <a:cubicBezTo>
                    <a:pt x="326" y="337"/>
                    <a:pt x="380" y="313"/>
                    <a:pt x="417" y="253"/>
                  </a:cubicBezTo>
                  <a:cubicBezTo>
                    <a:pt x="500" y="107"/>
                    <a:pt x="394" y="0"/>
                    <a:pt x="275"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0"/>
            <p:cNvSpPr/>
            <p:nvPr/>
          </p:nvSpPr>
          <p:spPr>
            <a:xfrm>
              <a:off x="4752505" y="3814129"/>
              <a:ext cx="39773" cy="36610"/>
            </a:xfrm>
            <a:custGeom>
              <a:rect b="b" l="l" r="r" t="t"/>
              <a:pathLst>
                <a:path extrusionOk="0" h="579" w="629">
                  <a:moveTo>
                    <a:pt x="263" y="0"/>
                  </a:moveTo>
                  <a:cubicBezTo>
                    <a:pt x="199" y="0"/>
                    <a:pt x="135" y="18"/>
                    <a:pt x="81" y="55"/>
                  </a:cubicBezTo>
                  <a:cubicBezTo>
                    <a:pt x="21" y="86"/>
                    <a:pt x="1" y="135"/>
                    <a:pt x="1" y="185"/>
                  </a:cubicBezTo>
                  <a:cubicBezTo>
                    <a:pt x="1" y="344"/>
                    <a:pt x="220" y="543"/>
                    <a:pt x="339" y="573"/>
                  </a:cubicBezTo>
                  <a:cubicBezTo>
                    <a:pt x="359" y="577"/>
                    <a:pt x="377" y="579"/>
                    <a:pt x="394" y="579"/>
                  </a:cubicBezTo>
                  <a:cubicBezTo>
                    <a:pt x="612" y="579"/>
                    <a:pt x="628" y="244"/>
                    <a:pt x="509" y="106"/>
                  </a:cubicBezTo>
                  <a:cubicBezTo>
                    <a:pt x="445" y="36"/>
                    <a:pt x="354" y="0"/>
                    <a:pt x="263"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0"/>
            <p:cNvSpPr/>
            <p:nvPr/>
          </p:nvSpPr>
          <p:spPr>
            <a:xfrm>
              <a:off x="4790950" y="3870404"/>
              <a:ext cx="59691" cy="40214"/>
            </a:xfrm>
            <a:custGeom>
              <a:rect b="b" l="l" r="r" t="t"/>
              <a:pathLst>
                <a:path extrusionOk="0" h="636" w="944">
                  <a:moveTo>
                    <a:pt x="446" y="0"/>
                  </a:moveTo>
                  <a:cubicBezTo>
                    <a:pt x="408" y="0"/>
                    <a:pt x="369" y="7"/>
                    <a:pt x="328" y="21"/>
                  </a:cubicBezTo>
                  <a:cubicBezTo>
                    <a:pt x="0" y="142"/>
                    <a:pt x="181" y="636"/>
                    <a:pt x="475" y="636"/>
                  </a:cubicBezTo>
                  <a:cubicBezTo>
                    <a:pt x="520" y="636"/>
                    <a:pt x="568" y="624"/>
                    <a:pt x="617" y="598"/>
                  </a:cubicBezTo>
                  <a:cubicBezTo>
                    <a:pt x="944" y="421"/>
                    <a:pt x="752" y="0"/>
                    <a:pt x="446"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0"/>
            <p:cNvSpPr/>
            <p:nvPr/>
          </p:nvSpPr>
          <p:spPr>
            <a:xfrm>
              <a:off x="4600308" y="4023738"/>
              <a:ext cx="34715" cy="24091"/>
            </a:xfrm>
            <a:custGeom>
              <a:rect b="b" l="l" r="r" t="t"/>
              <a:pathLst>
                <a:path extrusionOk="0" h="381" w="549">
                  <a:moveTo>
                    <a:pt x="270" y="1"/>
                  </a:moveTo>
                  <a:cubicBezTo>
                    <a:pt x="221" y="1"/>
                    <a:pt x="175" y="20"/>
                    <a:pt x="150" y="53"/>
                  </a:cubicBezTo>
                  <a:cubicBezTo>
                    <a:pt x="1" y="212"/>
                    <a:pt x="270" y="371"/>
                    <a:pt x="409" y="381"/>
                  </a:cubicBezTo>
                  <a:cubicBezTo>
                    <a:pt x="429" y="381"/>
                    <a:pt x="449" y="381"/>
                    <a:pt x="469" y="371"/>
                  </a:cubicBezTo>
                  <a:cubicBezTo>
                    <a:pt x="478" y="371"/>
                    <a:pt x="489" y="352"/>
                    <a:pt x="498" y="341"/>
                  </a:cubicBezTo>
                  <a:cubicBezTo>
                    <a:pt x="538" y="272"/>
                    <a:pt x="548" y="182"/>
                    <a:pt x="509" y="113"/>
                  </a:cubicBezTo>
                  <a:cubicBezTo>
                    <a:pt x="469" y="53"/>
                    <a:pt x="389" y="13"/>
                    <a:pt x="299" y="3"/>
                  </a:cubicBezTo>
                  <a:cubicBezTo>
                    <a:pt x="289" y="1"/>
                    <a:pt x="279" y="1"/>
                    <a:pt x="270"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0"/>
            <p:cNvSpPr/>
            <p:nvPr/>
          </p:nvSpPr>
          <p:spPr>
            <a:xfrm>
              <a:off x="4657532" y="4011345"/>
              <a:ext cx="42239" cy="33512"/>
            </a:xfrm>
            <a:custGeom>
              <a:rect b="b" l="l" r="r" t="t"/>
              <a:pathLst>
                <a:path extrusionOk="0" h="530" w="668">
                  <a:moveTo>
                    <a:pt x="407" y="1"/>
                  </a:moveTo>
                  <a:cubicBezTo>
                    <a:pt x="117" y="1"/>
                    <a:pt x="1" y="415"/>
                    <a:pt x="349" y="517"/>
                  </a:cubicBezTo>
                  <a:cubicBezTo>
                    <a:pt x="378" y="525"/>
                    <a:pt x="409" y="529"/>
                    <a:pt x="439" y="529"/>
                  </a:cubicBezTo>
                  <a:cubicBezTo>
                    <a:pt x="490" y="529"/>
                    <a:pt x="540" y="515"/>
                    <a:pt x="578" y="478"/>
                  </a:cubicBezTo>
                  <a:cubicBezTo>
                    <a:pt x="648" y="418"/>
                    <a:pt x="658" y="318"/>
                    <a:pt x="667" y="229"/>
                  </a:cubicBezTo>
                  <a:cubicBezTo>
                    <a:pt x="667" y="189"/>
                    <a:pt x="667" y="139"/>
                    <a:pt x="648" y="100"/>
                  </a:cubicBezTo>
                  <a:cubicBezTo>
                    <a:pt x="628" y="70"/>
                    <a:pt x="598" y="50"/>
                    <a:pt x="568" y="40"/>
                  </a:cubicBezTo>
                  <a:cubicBezTo>
                    <a:pt x="510" y="13"/>
                    <a:pt x="456" y="1"/>
                    <a:pt x="407"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0"/>
            <p:cNvSpPr/>
            <p:nvPr/>
          </p:nvSpPr>
          <p:spPr>
            <a:xfrm>
              <a:off x="4733093" y="3990100"/>
              <a:ext cx="57921" cy="47170"/>
            </a:xfrm>
            <a:custGeom>
              <a:rect b="b" l="l" r="r" t="t"/>
              <a:pathLst>
                <a:path extrusionOk="0" h="746" w="916">
                  <a:moveTo>
                    <a:pt x="425" y="0"/>
                  </a:moveTo>
                  <a:cubicBezTo>
                    <a:pt x="368" y="0"/>
                    <a:pt x="311" y="14"/>
                    <a:pt x="259" y="48"/>
                  </a:cubicBezTo>
                  <a:cubicBezTo>
                    <a:pt x="0" y="217"/>
                    <a:pt x="149" y="545"/>
                    <a:pt x="358" y="685"/>
                  </a:cubicBezTo>
                  <a:cubicBezTo>
                    <a:pt x="422" y="723"/>
                    <a:pt x="495" y="745"/>
                    <a:pt x="568" y="745"/>
                  </a:cubicBezTo>
                  <a:cubicBezTo>
                    <a:pt x="607" y="745"/>
                    <a:pt x="647" y="739"/>
                    <a:pt x="686" y="724"/>
                  </a:cubicBezTo>
                  <a:cubicBezTo>
                    <a:pt x="796" y="685"/>
                    <a:pt x="885" y="585"/>
                    <a:pt x="895" y="475"/>
                  </a:cubicBezTo>
                  <a:cubicBezTo>
                    <a:pt x="915" y="327"/>
                    <a:pt x="816" y="177"/>
                    <a:pt x="696" y="88"/>
                  </a:cubicBezTo>
                  <a:cubicBezTo>
                    <a:pt x="616" y="38"/>
                    <a:pt x="520" y="0"/>
                    <a:pt x="425"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0"/>
            <p:cNvSpPr/>
            <p:nvPr/>
          </p:nvSpPr>
          <p:spPr>
            <a:xfrm>
              <a:off x="5011057" y="3937998"/>
              <a:ext cx="46602" cy="32500"/>
            </a:xfrm>
            <a:custGeom>
              <a:rect b="b" l="l" r="r" t="t"/>
              <a:pathLst>
                <a:path extrusionOk="0" h="514" w="737">
                  <a:moveTo>
                    <a:pt x="321" y="1"/>
                  </a:moveTo>
                  <a:cubicBezTo>
                    <a:pt x="147" y="1"/>
                    <a:pt x="0" y="99"/>
                    <a:pt x="100" y="315"/>
                  </a:cubicBezTo>
                  <a:cubicBezTo>
                    <a:pt x="149" y="424"/>
                    <a:pt x="269" y="484"/>
                    <a:pt x="398" y="504"/>
                  </a:cubicBezTo>
                  <a:cubicBezTo>
                    <a:pt x="428" y="509"/>
                    <a:pt x="458" y="514"/>
                    <a:pt x="488" y="514"/>
                  </a:cubicBezTo>
                  <a:cubicBezTo>
                    <a:pt x="518" y="514"/>
                    <a:pt x="548" y="509"/>
                    <a:pt x="577" y="494"/>
                  </a:cubicBezTo>
                  <a:cubicBezTo>
                    <a:pt x="677" y="454"/>
                    <a:pt x="737" y="335"/>
                    <a:pt x="697" y="225"/>
                  </a:cubicBezTo>
                  <a:cubicBezTo>
                    <a:pt x="654" y="80"/>
                    <a:pt x="477" y="1"/>
                    <a:pt x="321"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0"/>
            <p:cNvSpPr/>
            <p:nvPr/>
          </p:nvSpPr>
          <p:spPr>
            <a:xfrm>
              <a:off x="5080232" y="3933445"/>
              <a:ext cx="34651" cy="26557"/>
            </a:xfrm>
            <a:custGeom>
              <a:rect b="b" l="l" r="r" t="t"/>
              <a:pathLst>
                <a:path extrusionOk="0" h="420" w="548">
                  <a:moveTo>
                    <a:pt x="293" y="1"/>
                  </a:moveTo>
                  <a:cubicBezTo>
                    <a:pt x="266" y="1"/>
                    <a:pt x="237" y="6"/>
                    <a:pt x="209" y="19"/>
                  </a:cubicBezTo>
                  <a:cubicBezTo>
                    <a:pt x="1" y="108"/>
                    <a:pt x="40" y="297"/>
                    <a:pt x="229" y="387"/>
                  </a:cubicBezTo>
                  <a:cubicBezTo>
                    <a:pt x="269" y="407"/>
                    <a:pt x="316" y="419"/>
                    <a:pt x="362" y="419"/>
                  </a:cubicBezTo>
                  <a:cubicBezTo>
                    <a:pt x="408" y="419"/>
                    <a:pt x="453" y="407"/>
                    <a:pt x="488" y="377"/>
                  </a:cubicBezTo>
                  <a:cubicBezTo>
                    <a:pt x="538" y="327"/>
                    <a:pt x="547" y="257"/>
                    <a:pt x="527" y="198"/>
                  </a:cubicBezTo>
                  <a:cubicBezTo>
                    <a:pt x="496" y="87"/>
                    <a:pt x="401" y="1"/>
                    <a:pt x="293"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0"/>
            <p:cNvSpPr/>
            <p:nvPr/>
          </p:nvSpPr>
          <p:spPr>
            <a:xfrm>
              <a:off x="5143147" y="3928576"/>
              <a:ext cx="31616" cy="19728"/>
            </a:xfrm>
            <a:custGeom>
              <a:rect b="b" l="l" r="r" t="t"/>
              <a:pathLst>
                <a:path extrusionOk="0" h="312" w="500">
                  <a:moveTo>
                    <a:pt x="232" y="0"/>
                  </a:moveTo>
                  <a:cubicBezTo>
                    <a:pt x="192" y="0"/>
                    <a:pt x="154" y="6"/>
                    <a:pt x="129" y="16"/>
                  </a:cubicBezTo>
                  <a:cubicBezTo>
                    <a:pt x="10" y="76"/>
                    <a:pt x="0" y="275"/>
                    <a:pt x="149" y="305"/>
                  </a:cubicBezTo>
                  <a:cubicBezTo>
                    <a:pt x="164" y="309"/>
                    <a:pt x="180" y="311"/>
                    <a:pt x="196" y="311"/>
                  </a:cubicBezTo>
                  <a:cubicBezTo>
                    <a:pt x="253" y="311"/>
                    <a:pt x="314" y="286"/>
                    <a:pt x="368" y="255"/>
                  </a:cubicBezTo>
                  <a:cubicBezTo>
                    <a:pt x="398" y="235"/>
                    <a:pt x="438" y="215"/>
                    <a:pt x="448" y="175"/>
                  </a:cubicBezTo>
                  <a:cubicBezTo>
                    <a:pt x="500" y="49"/>
                    <a:pt x="352" y="0"/>
                    <a:pt x="232"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0"/>
            <p:cNvSpPr/>
            <p:nvPr/>
          </p:nvSpPr>
          <p:spPr>
            <a:xfrm>
              <a:off x="4915452" y="4233727"/>
              <a:ext cx="42176" cy="37685"/>
            </a:xfrm>
            <a:custGeom>
              <a:rect b="b" l="l" r="r" t="t"/>
              <a:pathLst>
                <a:path extrusionOk="0" h="596" w="667">
                  <a:moveTo>
                    <a:pt x="311" y="0"/>
                  </a:moveTo>
                  <a:cubicBezTo>
                    <a:pt x="229" y="0"/>
                    <a:pt x="151" y="42"/>
                    <a:pt x="100" y="144"/>
                  </a:cubicBezTo>
                  <a:cubicBezTo>
                    <a:pt x="1" y="323"/>
                    <a:pt x="149" y="532"/>
                    <a:pt x="328" y="581"/>
                  </a:cubicBezTo>
                  <a:cubicBezTo>
                    <a:pt x="356" y="591"/>
                    <a:pt x="385" y="595"/>
                    <a:pt x="414" y="595"/>
                  </a:cubicBezTo>
                  <a:cubicBezTo>
                    <a:pt x="477" y="595"/>
                    <a:pt x="536" y="573"/>
                    <a:pt x="578" y="532"/>
                  </a:cubicBezTo>
                  <a:cubicBezTo>
                    <a:pt x="647" y="452"/>
                    <a:pt x="667" y="333"/>
                    <a:pt x="627" y="233"/>
                  </a:cubicBezTo>
                  <a:cubicBezTo>
                    <a:pt x="573" y="100"/>
                    <a:pt x="437" y="0"/>
                    <a:pt x="31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0"/>
            <p:cNvSpPr/>
            <p:nvPr/>
          </p:nvSpPr>
          <p:spPr>
            <a:xfrm>
              <a:off x="4921079" y="4153045"/>
              <a:ext cx="57795" cy="43818"/>
            </a:xfrm>
            <a:custGeom>
              <a:rect b="b" l="l" r="r" t="t"/>
              <a:pathLst>
                <a:path extrusionOk="0" h="693" w="914">
                  <a:moveTo>
                    <a:pt x="360" y="0"/>
                  </a:moveTo>
                  <a:cubicBezTo>
                    <a:pt x="337" y="0"/>
                    <a:pt x="314" y="3"/>
                    <a:pt x="290" y="7"/>
                  </a:cubicBezTo>
                  <a:cubicBezTo>
                    <a:pt x="60" y="57"/>
                    <a:pt x="1" y="316"/>
                    <a:pt x="111" y="504"/>
                  </a:cubicBezTo>
                  <a:cubicBezTo>
                    <a:pt x="172" y="615"/>
                    <a:pt x="307" y="692"/>
                    <a:pt x="436" y="692"/>
                  </a:cubicBezTo>
                  <a:cubicBezTo>
                    <a:pt x="493" y="692"/>
                    <a:pt x="549" y="677"/>
                    <a:pt x="598" y="644"/>
                  </a:cubicBezTo>
                  <a:cubicBezTo>
                    <a:pt x="914" y="439"/>
                    <a:pt x="691" y="0"/>
                    <a:pt x="360"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0"/>
            <p:cNvSpPr/>
            <p:nvPr/>
          </p:nvSpPr>
          <p:spPr>
            <a:xfrm>
              <a:off x="5104133" y="4066798"/>
              <a:ext cx="60830" cy="46474"/>
            </a:xfrm>
            <a:custGeom>
              <a:rect b="b" l="l" r="r" t="t"/>
              <a:pathLst>
                <a:path extrusionOk="0" h="735" w="962">
                  <a:moveTo>
                    <a:pt x="512" y="1"/>
                  </a:moveTo>
                  <a:cubicBezTo>
                    <a:pt x="452" y="1"/>
                    <a:pt x="390" y="13"/>
                    <a:pt x="329" y="38"/>
                  </a:cubicBezTo>
                  <a:cubicBezTo>
                    <a:pt x="1" y="177"/>
                    <a:pt x="189" y="645"/>
                    <a:pt x="458" y="725"/>
                  </a:cubicBezTo>
                  <a:cubicBezTo>
                    <a:pt x="485" y="731"/>
                    <a:pt x="514" y="734"/>
                    <a:pt x="543" y="734"/>
                  </a:cubicBezTo>
                  <a:cubicBezTo>
                    <a:pt x="611" y="734"/>
                    <a:pt x="681" y="717"/>
                    <a:pt x="737" y="675"/>
                  </a:cubicBezTo>
                  <a:cubicBezTo>
                    <a:pt x="806" y="625"/>
                    <a:pt x="846" y="555"/>
                    <a:pt x="866" y="476"/>
                  </a:cubicBezTo>
                  <a:cubicBezTo>
                    <a:pt x="961" y="197"/>
                    <a:pt x="756" y="1"/>
                    <a:pt x="512"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0"/>
            <p:cNvSpPr/>
            <p:nvPr/>
          </p:nvSpPr>
          <p:spPr>
            <a:xfrm>
              <a:off x="5180643" y="4095821"/>
              <a:ext cx="41164" cy="28833"/>
            </a:xfrm>
            <a:custGeom>
              <a:rect b="b" l="l" r="r" t="t"/>
              <a:pathLst>
                <a:path extrusionOk="0" h="456" w="651">
                  <a:moveTo>
                    <a:pt x="374" y="0"/>
                  </a:moveTo>
                  <a:cubicBezTo>
                    <a:pt x="334" y="0"/>
                    <a:pt x="296" y="6"/>
                    <a:pt x="263" y="17"/>
                  </a:cubicBezTo>
                  <a:cubicBezTo>
                    <a:pt x="1" y="104"/>
                    <a:pt x="164" y="455"/>
                    <a:pt x="393" y="455"/>
                  </a:cubicBezTo>
                  <a:cubicBezTo>
                    <a:pt x="399" y="455"/>
                    <a:pt x="405" y="455"/>
                    <a:pt x="412" y="455"/>
                  </a:cubicBezTo>
                  <a:cubicBezTo>
                    <a:pt x="521" y="445"/>
                    <a:pt x="621" y="355"/>
                    <a:pt x="641" y="246"/>
                  </a:cubicBezTo>
                  <a:cubicBezTo>
                    <a:pt x="650" y="206"/>
                    <a:pt x="650" y="166"/>
                    <a:pt x="630" y="127"/>
                  </a:cubicBezTo>
                  <a:cubicBezTo>
                    <a:pt x="595" y="40"/>
                    <a:pt x="480" y="0"/>
                    <a:pt x="374"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0"/>
            <p:cNvSpPr/>
            <p:nvPr/>
          </p:nvSpPr>
          <p:spPr>
            <a:xfrm>
              <a:off x="5253865" y="4125540"/>
              <a:ext cx="36738" cy="26114"/>
            </a:xfrm>
            <a:custGeom>
              <a:rect b="b" l="l" r="r" t="t"/>
              <a:pathLst>
                <a:path extrusionOk="0" h="413" w="581">
                  <a:moveTo>
                    <a:pt x="250" y="0"/>
                  </a:moveTo>
                  <a:cubicBezTo>
                    <a:pt x="188" y="0"/>
                    <a:pt x="129" y="25"/>
                    <a:pt x="89" y="84"/>
                  </a:cubicBezTo>
                  <a:cubicBezTo>
                    <a:pt x="0" y="223"/>
                    <a:pt x="179" y="402"/>
                    <a:pt x="318" y="413"/>
                  </a:cubicBezTo>
                  <a:cubicBezTo>
                    <a:pt x="378" y="413"/>
                    <a:pt x="447" y="382"/>
                    <a:pt x="487" y="323"/>
                  </a:cubicBezTo>
                  <a:cubicBezTo>
                    <a:pt x="580" y="159"/>
                    <a:pt x="407" y="0"/>
                    <a:pt x="250"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0"/>
            <p:cNvSpPr/>
            <p:nvPr/>
          </p:nvSpPr>
          <p:spPr>
            <a:xfrm>
              <a:off x="4921079" y="3991870"/>
              <a:ext cx="58617" cy="42933"/>
            </a:xfrm>
            <a:custGeom>
              <a:rect b="b" l="l" r="r" t="t"/>
              <a:pathLst>
                <a:path extrusionOk="0" h="679" w="927">
                  <a:moveTo>
                    <a:pt x="538" y="0"/>
                  </a:moveTo>
                  <a:cubicBezTo>
                    <a:pt x="538" y="0"/>
                    <a:pt x="31" y="279"/>
                    <a:pt x="1" y="299"/>
                  </a:cubicBezTo>
                  <a:cubicBezTo>
                    <a:pt x="1" y="299"/>
                    <a:pt x="296" y="678"/>
                    <a:pt x="556" y="678"/>
                  </a:cubicBezTo>
                  <a:cubicBezTo>
                    <a:pt x="591" y="678"/>
                    <a:pt x="625" y="672"/>
                    <a:pt x="657" y="657"/>
                  </a:cubicBezTo>
                  <a:cubicBezTo>
                    <a:pt x="926" y="537"/>
                    <a:pt x="538" y="0"/>
                    <a:pt x="538"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0"/>
            <p:cNvSpPr/>
            <p:nvPr/>
          </p:nvSpPr>
          <p:spPr>
            <a:xfrm>
              <a:off x="4558828" y="4039989"/>
              <a:ext cx="366116" cy="327405"/>
            </a:xfrm>
            <a:custGeom>
              <a:rect b="b" l="l" r="r" t="t"/>
              <a:pathLst>
                <a:path extrusionOk="0" h="5178" w="5790">
                  <a:moveTo>
                    <a:pt x="4214" y="0"/>
                  </a:moveTo>
                  <a:cubicBezTo>
                    <a:pt x="4043" y="0"/>
                    <a:pt x="3860" y="49"/>
                    <a:pt x="3691" y="84"/>
                  </a:cubicBezTo>
                  <a:cubicBezTo>
                    <a:pt x="3342" y="164"/>
                    <a:pt x="2975" y="164"/>
                    <a:pt x="2617" y="164"/>
                  </a:cubicBezTo>
                  <a:lnTo>
                    <a:pt x="1005" y="164"/>
                  </a:lnTo>
                  <a:cubicBezTo>
                    <a:pt x="667" y="164"/>
                    <a:pt x="329" y="164"/>
                    <a:pt x="0" y="95"/>
                  </a:cubicBezTo>
                  <a:lnTo>
                    <a:pt x="0" y="95"/>
                  </a:lnTo>
                  <a:cubicBezTo>
                    <a:pt x="707" y="791"/>
                    <a:pt x="3472" y="473"/>
                    <a:pt x="4527" y="652"/>
                  </a:cubicBezTo>
                  <a:cubicBezTo>
                    <a:pt x="5621" y="831"/>
                    <a:pt x="4367" y="4789"/>
                    <a:pt x="5789" y="5177"/>
                  </a:cubicBezTo>
                  <a:cubicBezTo>
                    <a:pt x="5770" y="5117"/>
                    <a:pt x="5750" y="5068"/>
                    <a:pt x="5730" y="5008"/>
                  </a:cubicBezTo>
                  <a:cubicBezTo>
                    <a:pt x="5511" y="4252"/>
                    <a:pt x="5292" y="3466"/>
                    <a:pt x="5411" y="2690"/>
                  </a:cubicBezTo>
                  <a:cubicBezTo>
                    <a:pt x="5481" y="2292"/>
                    <a:pt x="5630" y="1905"/>
                    <a:pt x="5650" y="1497"/>
                  </a:cubicBezTo>
                  <a:cubicBezTo>
                    <a:pt x="5670" y="1099"/>
                    <a:pt x="5511" y="641"/>
                    <a:pt x="5133" y="492"/>
                  </a:cubicBezTo>
                  <a:cubicBezTo>
                    <a:pt x="5033" y="442"/>
                    <a:pt x="4924" y="433"/>
                    <a:pt x="4825" y="373"/>
                  </a:cubicBezTo>
                  <a:cubicBezTo>
                    <a:pt x="4715" y="293"/>
                    <a:pt x="4655" y="174"/>
                    <a:pt x="4546" y="95"/>
                  </a:cubicBezTo>
                  <a:cubicBezTo>
                    <a:pt x="4448" y="25"/>
                    <a:pt x="4334" y="0"/>
                    <a:pt x="4214"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0"/>
            <p:cNvSpPr/>
            <p:nvPr/>
          </p:nvSpPr>
          <p:spPr>
            <a:xfrm>
              <a:off x="4667649" y="3749064"/>
              <a:ext cx="118940" cy="193104"/>
            </a:xfrm>
            <a:custGeom>
              <a:rect b="b" l="l" r="r" t="t"/>
              <a:pathLst>
                <a:path extrusionOk="0" h="3054" w="1881">
                  <a:moveTo>
                    <a:pt x="289" y="1"/>
                  </a:moveTo>
                  <a:lnTo>
                    <a:pt x="289" y="1"/>
                  </a:lnTo>
                  <a:cubicBezTo>
                    <a:pt x="1" y="180"/>
                    <a:pt x="418" y="885"/>
                    <a:pt x="518" y="1055"/>
                  </a:cubicBezTo>
                  <a:cubicBezTo>
                    <a:pt x="667" y="1323"/>
                    <a:pt x="826" y="1572"/>
                    <a:pt x="995" y="1821"/>
                  </a:cubicBezTo>
                  <a:cubicBezTo>
                    <a:pt x="1164" y="2070"/>
                    <a:pt x="1373" y="2298"/>
                    <a:pt x="1442" y="2607"/>
                  </a:cubicBezTo>
                  <a:lnTo>
                    <a:pt x="1442" y="2646"/>
                  </a:lnTo>
                  <a:cubicBezTo>
                    <a:pt x="1473" y="2815"/>
                    <a:pt x="1433" y="2945"/>
                    <a:pt x="1353" y="3054"/>
                  </a:cubicBezTo>
                  <a:cubicBezTo>
                    <a:pt x="1512" y="3005"/>
                    <a:pt x="1641" y="2915"/>
                    <a:pt x="1731" y="2775"/>
                  </a:cubicBezTo>
                  <a:cubicBezTo>
                    <a:pt x="1880" y="2537"/>
                    <a:pt x="1820" y="2218"/>
                    <a:pt x="1672" y="1980"/>
                  </a:cubicBezTo>
                  <a:cubicBezTo>
                    <a:pt x="1522" y="1741"/>
                    <a:pt x="1294" y="1562"/>
                    <a:pt x="1095" y="1363"/>
                  </a:cubicBezTo>
                  <a:cubicBezTo>
                    <a:pt x="726" y="995"/>
                    <a:pt x="418" y="518"/>
                    <a:pt x="28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0"/>
            <p:cNvSpPr/>
            <p:nvPr/>
          </p:nvSpPr>
          <p:spPr>
            <a:xfrm>
              <a:off x="5028003" y="4096201"/>
              <a:ext cx="342910" cy="102938"/>
            </a:xfrm>
            <a:custGeom>
              <a:rect b="b" l="l" r="r" t="t"/>
              <a:pathLst>
                <a:path extrusionOk="0" h="1628" w="5423">
                  <a:moveTo>
                    <a:pt x="599" y="0"/>
                  </a:moveTo>
                  <a:cubicBezTo>
                    <a:pt x="534" y="0"/>
                    <a:pt x="471" y="9"/>
                    <a:pt x="409" y="31"/>
                  </a:cubicBezTo>
                  <a:cubicBezTo>
                    <a:pt x="140" y="121"/>
                    <a:pt x="1" y="429"/>
                    <a:pt x="1" y="717"/>
                  </a:cubicBezTo>
                  <a:cubicBezTo>
                    <a:pt x="1" y="817"/>
                    <a:pt x="11" y="906"/>
                    <a:pt x="31" y="996"/>
                  </a:cubicBezTo>
                  <a:cubicBezTo>
                    <a:pt x="111" y="827"/>
                    <a:pt x="220" y="698"/>
                    <a:pt x="359" y="628"/>
                  </a:cubicBezTo>
                  <a:cubicBezTo>
                    <a:pt x="462" y="575"/>
                    <a:pt x="595" y="552"/>
                    <a:pt x="752" y="552"/>
                  </a:cubicBezTo>
                  <a:cubicBezTo>
                    <a:pt x="1821" y="552"/>
                    <a:pt x="3969" y="1627"/>
                    <a:pt x="4994" y="1627"/>
                  </a:cubicBezTo>
                  <a:cubicBezTo>
                    <a:pt x="5176" y="1627"/>
                    <a:pt x="5323" y="1593"/>
                    <a:pt x="5422" y="1513"/>
                  </a:cubicBezTo>
                  <a:cubicBezTo>
                    <a:pt x="3970" y="897"/>
                    <a:pt x="2468" y="399"/>
                    <a:pt x="936" y="51"/>
                  </a:cubicBezTo>
                  <a:cubicBezTo>
                    <a:pt x="822" y="25"/>
                    <a:pt x="709" y="0"/>
                    <a:pt x="59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0"/>
            <p:cNvSpPr/>
            <p:nvPr/>
          </p:nvSpPr>
          <p:spPr>
            <a:xfrm>
              <a:off x="5091550" y="3928323"/>
              <a:ext cx="138479" cy="85550"/>
            </a:xfrm>
            <a:custGeom>
              <a:rect b="b" l="l" r="r" t="t"/>
              <a:pathLst>
                <a:path extrusionOk="0" h="1353" w="2190">
                  <a:moveTo>
                    <a:pt x="2159" y="0"/>
                  </a:moveTo>
                  <a:cubicBezTo>
                    <a:pt x="1542" y="150"/>
                    <a:pt x="936" y="298"/>
                    <a:pt x="329" y="438"/>
                  </a:cubicBezTo>
                  <a:cubicBezTo>
                    <a:pt x="169" y="478"/>
                    <a:pt x="21" y="557"/>
                    <a:pt x="10" y="696"/>
                  </a:cubicBezTo>
                  <a:cubicBezTo>
                    <a:pt x="1" y="747"/>
                    <a:pt x="10" y="796"/>
                    <a:pt x="41" y="856"/>
                  </a:cubicBezTo>
                  <a:cubicBezTo>
                    <a:pt x="90" y="985"/>
                    <a:pt x="220" y="1074"/>
                    <a:pt x="339" y="1144"/>
                  </a:cubicBezTo>
                  <a:cubicBezTo>
                    <a:pt x="518" y="1234"/>
                    <a:pt x="697" y="1304"/>
                    <a:pt x="886" y="1353"/>
                  </a:cubicBezTo>
                  <a:cubicBezTo>
                    <a:pt x="757" y="1234"/>
                    <a:pt x="647" y="1065"/>
                    <a:pt x="766" y="945"/>
                  </a:cubicBezTo>
                  <a:cubicBezTo>
                    <a:pt x="876" y="846"/>
                    <a:pt x="1155" y="786"/>
                    <a:pt x="1294" y="716"/>
                  </a:cubicBezTo>
                  <a:cubicBezTo>
                    <a:pt x="1582" y="587"/>
                    <a:pt x="1960" y="428"/>
                    <a:pt x="2149" y="150"/>
                  </a:cubicBezTo>
                  <a:cubicBezTo>
                    <a:pt x="2189" y="90"/>
                    <a:pt x="2189" y="50"/>
                    <a:pt x="2159"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0"/>
            <p:cNvSpPr/>
            <p:nvPr/>
          </p:nvSpPr>
          <p:spPr>
            <a:xfrm>
              <a:off x="4856331" y="3978971"/>
              <a:ext cx="52926" cy="29275"/>
            </a:xfrm>
            <a:custGeom>
              <a:rect b="b" l="l" r="r" t="t"/>
              <a:pathLst>
                <a:path extrusionOk="0" h="463" w="837">
                  <a:moveTo>
                    <a:pt x="500" y="1"/>
                  </a:moveTo>
                  <a:cubicBezTo>
                    <a:pt x="439" y="1"/>
                    <a:pt x="378" y="12"/>
                    <a:pt x="319" y="35"/>
                  </a:cubicBezTo>
                  <a:cubicBezTo>
                    <a:pt x="149" y="94"/>
                    <a:pt x="21" y="264"/>
                    <a:pt x="1" y="443"/>
                  </a:cubicBezTo>
                  <a:lnTo>
                    <a:pt x="169" y="463"/>
                  </a:lnTo>
                  <a:cubicBezTo>
                    <a:pt x="180" y="343"/>
                    <a:pt x="269" y="234"/>
                    <a:pt x="379" y="194"/>
                  </a:cubicBezTo>
                  <a:cubicBezTo>
                    <a:pt x="418" y="177"/>
                    <a:pt x="460" y="170"/>
                    <a:pt x="502" y="170"/>
                  </a:cubicBezTo>
                  <a:cubicBezTo>
                    <a:pt x="585" y="170"/>
                    <a:pt x="667" y="200"/>
                    <a:pt x="726" y="253"/>
                  </a:cubicBezTo>
                  <a:lnTo>
                    <a:pt x="836" y="134"/>
                  </a:lnTo>
                  <a:cubicBezTo>
                    <a:pt x="749" y="47"/>
                    <a:pt x="626" y="1"/>
                    <a:pt x="500"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0"/>
            <p:cNvSpPr/>
            <p:nvPr/>
          </p:nvSpPr>
          <p:spPr>
            <a:xfrm>
              <a:off x="4932398" y="3948747"/>
              <a:ext cx="52926" cy="29339"/>
            </a:xfrm>
            <a:custGeom>
              <a:rect b="b" l="l" r="r" t="t"/>
              <a:pathLst>
                <a:path extrusionOk="0" h="464" w="837">
                  <a:moveTo>
                    <a:pt x="483" y="0"/>
                  </a:moveTo>
                  <a:cubicBezTo>
                    <a:pt x="430" y="0"/>
                    <a:pt x="378" y="8"/>
                    <a:pt x="329" y="26"/>
                  </a:cubicBezTo>
                  <a:cubicBezTo>
                    <a:pt x="150" y="95"/>
                    <a:pt x="21" y="254"/>
                    <a:pt x="1" y="443"/>
                  </a:cubicBezTo>
                  <a:lnTo>
                    <a:pt x="160" y="463"/>
                  </a:lnTo>
                  <a:cubicBezTo>
                    <a:pt x="180" y="344"/>
                    <a:pt x="270" y="225"/>
                    <a:pt x="379" y="185"/>
                  </a:cubicBezTo>
                  <a:cubicBezTo>
                    <a:pt x="414" y="173"/>
                    <a:pt x="450" y="167"/>
                    <a:pt x="487" y="167"/>
                  </a:cubicBezTo>
                  <a:cubicBezTo>
                    <a:pt x="575" y="167"/>
                    <a:pt x="664" y="201"/>
                    <a:pt x="727" y="264"/>
                  </a:cubicBezTo>
                  <a:lnTo>
                    <a:pt x="836" y="135"/>
                  </a:lnTo>
                  <a:cubicBezTo>
                    <a:pt x="745" y="50"/>
                    <a:pt x="612" y="0"/>
                    <a:pt x="483"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0"/>
            <p:cNvSpPr/>
            <p:nvPr/>
          </p:nvSpPr>
          <p:spPr>
            <a:xfrm>
              <a:off x="4855066" y="4006160"/>
              <a:ext cx="45338" cy="28643"/>
            </a:xfrm>
            <a:custGeom>
              <a:rect b="b" l="l" r="r" t="t"/>
              <a:pathLst>
                <a:path extrusionOk="0" h="453" w="717">
                  <a:moveTo>
                    <a:pt x="505" y="1"/>
                  </a:moveTo>
                  <a:cubicBezTo>
                    <a:pt x="315" y="1"/>
                    <a:pt x="105" y="161"/>
                    <a:pt x="21" y="311"/>
                  </a:cubicBezTo>
                  <a:cubicBezTo>
                    <a:pt x="10" y="331"/>
                    <a:pt x="1" y="351"/>
                    <a:pt x="1" y="371"/>
                  </a:cubicBezTo>
                  <a:cubicBezTo>
                    <a:pt x="10" y="420"/>
                    <a:pt x="70" y="451"/>
                    <a:pt x="120" y="451"/>
                  </a:cubicBezTo>
                  <a:cubicBezTo>
                    <a:pt x="135" y="452"/>
                    <a:pt x="151" y="453"/>
                    <a:pt x="167" y="453"/>
                  </a:cubicBezTo>
                  <a:cubicBezTo>
                    <a:pt x="243" y="453"/>
                    <a:pt x="324" y="435"/>
                    <a:pt x="399" y="411"/>
                  </a:cubicBezTo>
                  <a:cubicBezTo>
                    <a:pt x="498" y="371"/>
                    <a:pt x="667" y="301"/>
                    <a:pt x="697" y="182"/>
                  </a:cubicBezTo>
                  <a:cubicBezTo>
                    <a:pt x="717" y="82"/>
                    <a:pt x="627" y="13"/>
                    <a:pt x="538" y="3"/>
                  </a:cubicBezTo>
                  <a:cubicBezTo>
                    <a:pt x="527" y="1"/>
                    <a:pt x="516" y="1"/>
                    <a:pt x="505"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0"/>
            <p:cNvSpPr/>
            <p:nvPr/>
          </p:nvSpPr>
          <p:spPr>
            <a:xfrm>
              <a:off x="4972676" y="3962974"/>
              <a:ext cx="44769" cy="29718"/>
            </a:xfrm>
            <a:custGeom>
              <a:rect b="b" l="l" r="r" t="t"/>
              <a:pathLst>
                <a:path extrusionOk="0" h="470" w="708">
                  <a:moveTo>
                    <a:pt x="463" y="0"/>
                  </a:moveTo>
                  <a:cubicBezTo>
                    <a:pt x="430" y="0"/>
                    <a:pt x="397" y="7"/>
                    <a:pt x="369" y="19"/>
                  </a:cubicBezTo>
                  <a:cubicBezTo>
                    <a:pt x="239" y="89"/>
                    <a:pt x="90" y="199"/>
                    <a:pt x="20" y="327"/>
                  </a:cubicBezTo>
                  <a:cubicBezTo>
                    <a:pt x="11" y="347"/>
                    <a:pt x="0" y="367"/>
                    <a:pt x="0" y="387"/>
                  </a:cubicBezTo>
                  <a:cubicBezTo>
                    <a:pt x="0" y="437"/>
                    <a:pt x="70" y="467"/>
                    <a:pt x="120" y="467"/>
                  </a:cubicBezTo>
                  <a:cubicBezTo>
                    <a:pt x="136" y="469"/>
                    <a:pt x="152" y="469"/>
                    <a:pt x="169" y="469"/>
                  </a:cubicBezTo>
                  <a:cubicBezTo>
                    <a:pt x="242" y="469"/>
                    <a:pt x="315" y="452"/>
                    <a:pt x="389" y="427"/>
                  </a:cubicBezTo>
                  <a:cubicBezTo>
                    <a:pt x="468" y="397"/>
                    <a:pt x="557" y="358"/>
                    <a:pt x="617" y="298"/>
                  </a:cubicBezTo>
                  <a:cubicBezTo>
                    <a:pt x="667" y="258"/>
                    <a:pt x="707" y="199"/>
                    <a:pt x="687" y="148"/>
                  </a:cubicBezTo>
                  <a:cubicBezTo>
                    <a:pt x="665" y="53"/>
                    <a:pt x="560" y="0"/>
                    <a:pt x="463"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0"/>
            <p:cNvSpPr/>
            <p:nvPr/>
          </p:nvSpPr>
          <p:spPr>
            <a:xfrm>
              <a:off x="4743147" y="3772966"/>
              <a:ext cx="187484" cy="130254"/>
            </a:xfrm>
            <a:custGeom>
              <a:rect b="b" l="l" r="r" t="t"/>
              <a:pathLst>
                <a:path extrusionOk="0" h="2060" w="2965">
                  <a:moveTo>
                    <a:pt x="189" y="1"/>
                  </a:moveTo>
                  <a:cubicBezTo>
                    <a:pt x="120" y="1"/>
                    <a:pt x="80" y="20"/>
                    <a:pt x="69" y="50"/>
                  </a:cubicBezTo>
                  <a:cubicBezTo>
                    <a:pt x="0" y="200"/>
                    <a:pt x="567" y="567"/>
                    <a:pt x="1273" y="1075"/>
                  </a:cubicBezTo>
                  <a:cubicBezTo>
                    <a:pt x="1303" y="1104"/>
                    <a:pt x="1343" y="1124"/>
                    <a:pt x="1373" y="1154"/>
                  </a:cubicBezTo>
                  <a:cubicBezTo>
                    <a:pt x="1413" y="1174"/>
                    <a:pt x="1442" y="1204"/>
                    <a:pt x="1482" y="1234"/>
                  </a:cubicBezTo>
                  <a:cubicBezTo>
                    <a:pt x="2109" y="1681"/>
                    <a:pt x="2596" y="2059"/>
                    <a:pt x="2785" y="2059"/>
                  </a:cubicBezTo>
                  <a:cubicBezTo>
                    <a:pt x="2805" y="2059"/>
                    <a:pt x="2825" y="2059"/>
                    <a:pt x="2835" y="2050"/>
                  </a:cubicBezTo>
                  <a:cubicBezTo>
                    <a:pt x="2964" y="1920"/>
                    <a:pt x="2527" y="1363"/>
                    <a:pt x="1791" y="816"/>
                  </a:cubicBezTo>
                  <a:lnTo>
                    <a:pt x="1791" y="806"/>
                  </a:lnTo>
                  <a:cubicBezTo>
                    <a:pt x="1751" y="786"/>
                    <a:pt x="1721" y="757"/>
                    <a:pt x="1681" y="726"/>
                  </a:cubicBezTo>
                  <a:cubicBezTo>
                    <a:pt x="1641" y="706"/>
                    <a:pt x="1612" y="677"/>
                    <a:pt x="1572" y="647"/>
                  </a:cubicBezTo>
                  <a:cubicBezTo>
                    <a:pt x="965" y="239"/>
                    <a:pt x="418" y="1"/>
                    <a:pt x="189" y="1"/>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0"/>
            <p:cNvSpPr/>
            <p:nvPr/>
          </p:nvSpPr>
          <p:spPr>
            <a:xfrm>
              <a:off x="4957564" y="3881785"/>
              <a:ext cx="144739" cy="35282"/>
            </a:xfrm>
            <a:custGeom>
              <a:rect b="b" l="l" r="r" t="t"/>
              <a:pathLst>
                <a:path extrusionOk="0" h="558" w="2289">
                  <a:moveTo>
                    <a:pt x="946" y="0"/>
                  </a:moveTo>
                  <a:cubicBezTo>
                    <a:pt x="399" y="0"/>
                    <a:pt x="1" y="130"/>
                    <a:pt x="21" y="289"/>
                  </a:cubicBezTo>
                  <a:cubicBezTo>
                    <a:pt x="40" y="448"/>
                    <a:pt x="488" y="468"/>
                    <a:pt x="1045" y="517"/>
                  </a:cubicBezTo>
                  <a:cubicBezTo>
                    <a:pt x="1075" y="517"/>
                    <a:pt x="1105" y="517"/>
                    <a:pt x="1135" y="528"/>
                  </a:cubicBezTo>
                  <a:lnTo>
                    <a:pt x="1214" y="528"/>
                  </a:lnTo>
                  <a:cubicBezTo>
                    <a:pt x="1453" y="537"/>
                    <a:pt x="1672" y="557"/>
                    <a:pt x="1851" y="557"/>
                  </a:cubicBezTo>
                  <a:lnTo>
                    <a:pt x="1930" y="557"/>
                  </a:lnTo>
                  <a:cubicBezTo>
                    <a:pt x="2030" y="547"/>
                    <a:pt x="2090" y="537"/>
                    <a:pt x="2129" y="528"/>
                  </a:cubicBezTo>
                  <a:cubicBezTo>
                    <a:pt x="2169" y="508"/>
                    <a:pt x="2209" y="508"/>
                    <a:pt x="2239" y="488"/>
                  </a:cubicBezTo>
                  <a:cubicBezTo>
                    <a:pt x="2279" y="468"/>
                    <a:pt x="2288" y="408"/>
                    <a:pt x="2239" y="338"/>
                  </a:cubicBezTo>
                  <a:cubicBezTo>
                    <a:pt x="2189" y="269"/>
                    <a:pt x="2090" y="219"/>
                    <a:pt x="2010" y="189"/>
                  </a:cubicBezTo>
                  <a:cubicBezTo>
                    <a:pt x="1831" y="110"/>
                    <a:pt x="1563" y="40"/>
                    <a:pt x="1254" y="10"/>
                  </a:cubicBezTo>
                  <a:cubicBezTo>
                    <a:pt x="1225" y="10"/>
                    <a:pt x="1194" y="0"/>
                    <a:pt x="1165" y="0"/>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0"/>
            <p:cNvSpPr/>
            <p:nvPr/>
          </p:nvSpPr>
          <p:spPr>
            <a:xfrm>
              <a:off x="5242483" y="4076156"/>
              <a:ext cx="119573" cy="91873"/>
            </a:xfrm>
            <a:custGeom>
              <a:rect b="b" l="l" r="r" t="t"/>
              <a:pathLst>
                <a:path extrusionOk="0" h="1453" w="1891">
                  <a:moveTo>
                    <a:pt x="180" y="0"/>
                  </a:moveTo>
                  <a:cubicBezTo>
                    <a:pt x="110" y="0"/>
                    <a:pt x="70" y="10"/>
                    <a:pt x="41" y="60"/>
                  </a:cubicBezTo>
                  <a:cubicBezTo>
                    <a:pt x="1" y="119"/>
                    <a:pt x="70" y="239"/>
                    <a:pt x="220" y="368"/>
                  </a:cubicBezTo>
                  <a:cubicBezTo>
                    <a:pt x="359" y="497"/>
                    <a:pt x="587" y="637"/>
                    <a:pt x="817" y="785"/>
                  </a:cubicBezTo>
                  <a:lnTo>
                    <a:pt x="817" y="796"/>
                  </a:lnTo>
                  <a:cubicBezTo>
                    <a:pt x="846" y="805"/>
                    <a:pt x="866" y="825"/>
                    <a:pt x="886" y="836"/>
                  </a:cubicBezTo>
                  <a:cubicBezTo>
                    <a:pt x="916" y="855"/>
                    <a:pt x="936" y="865"/>
                    <a:pt x="956" y="885"/>
                  </a:cubicBezTo>
                  <a:cubicBezTo>
                    <a:pt x="1184" y="1034"/>
                    <a:pt x="1363" y="1183"/>
                    <a:pt x="1493" y="1293"/>
                  </a:cubicBezTo>
                  <a:cubicBezTo>
                    <a:pt x="1602" y="1382"/>
                    <a:pt x="1692" y="1452"/>
                    <a:pt x="1761" y="1452"/>
                  </a:cubicBezTo>
                  <a:cubicBezTo>
                    <a:pt x="1772" y="1452"/>
                    <a:pt x="1781" y="1452"/>
                    <a:pt x="1791" y="1442"/>
                  </a:cubicBezTo>
                  <a:cubicBezTo>
                    <a:pt x="1871" y="1412"/>
                    <a:pt x="1891" y="1273"/>
                    <a:pt x="1801" y="1074"/>
                  </a:cubicBezTo>
                  <a:cubicBezTo>
                    <a:pt x="1712" y="875"/>
                    <a:pt x="1513" y="646"/>
                    <a:pt x="1254" y="458"/>
                  </a:cubicBezTo>
                  <a:cubicBezTo>
                    <a:pt x="1234" y="438"/>
                    <a:pt x="1204" y="418"/>
                    <a:pt x="1175" y="398"/>
                  </a:cubicBezTo>
                  <a:cubicBezTo>
                    <a:pt x="1155" y="388"/>
                    <a:pt x="1125" y="368"/>
                    <a:pt x="1095" y="348"/>
                  </a:cubicBezTo>
                  <a:cubicBezTo>
                    <a:pt x="826" y="189"/>
                    <a:pt x="578" y="89"/>
                    <a:pt x="399" y="40"/>
                  </a:cubicBezTo>
                  <a:cubicBezTo>
                    <a:pt x="309" y="10"/>
                    <a:pt x="240" y="0"/>
                    <a:pt x="180" y="0"/>
                  </a:cubicBezTo>
                  <a:close/>
                </a:path>
              </a:pathLst>
            </a:custGeom>
            <a:solidFill>
              <a:srgbClr val="FCE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9" name="Google Shape;2219;p20"/>
          <p:cNvSpPr txBox="1"/>
          <p:nvPr>
            <p:ph type="ctrTitle"/>
          </p:nvPr>
        </p:nvSpPr>
        <p:spPr>
          <a:xfrm>
            <a:off x="720000" y="540000"/>
            <a:ext cx="3852000" cy="7722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a:t>References</a:t>
            </a:r>
            <a:endParaRPr/>
          </a:p>
        </p:txBody>
      </p:sp>
      <p:sp>
        <p:nvSpPr>
          <p:cNvPr id="2220" name="Google Shape;2220;p20"/>
          <p:cNvSpPr/>
          <p:nvPr/>
        </p:nvSpPr>
        <p:spPr>
          <a:xfrm>
            <a:off x="360000" y="1488663"/>
            <a:ext cx="45720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The Impact of Climate Change on PublicHealth in India:Future Research Directions</a:t>
            </a:r>
            <a:endParaRPr/>
          </a:p>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Kathleen F. Bush,1,2 Howard Frumkin,3 S. Rani Kotha</a:t>
            </a:r>
            <a:endParaRPr b="0" i="0" sz="1400" u="none" cap="none" strike="noStrike">
              <a:solidFill>
                <a:srgbClr val="000000"/>
              </a:solidFill>
              <a:latin typeface="Arial"/>
              <a:ea typeface="Arial"/>
              <a:cs typeface="Arial"/>
              <a:sym typeface="Arial"/>
            </a:endParaRPr>
          </a:p>
        </p:txBody>
      </p:sp>
      <p:sp>
        <p:nvSpPr>
          <p:cNvPr id="2221" name="Google Shape;2221;p20"/>
          <p:cNvSpPr/>
          <p:nvPr/>
        </p:nvSpPr>
        <p:spPr>
          <a:xfrm>
            <a:off x="360000" y="2490973"/>
            <a:ext cx="4572000" cy="16004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Development and Application of Spatially Disaggregated Exposure</a:t>
            </a:r>
            <a:endParaRPr/>
          </a:p>
          <a:p>
            <a:pPr indent="0" lvl="0" marL="0" marR="0" rtl="0" algn="ctr">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Series in Time-series Analyses of Air Pollution-related Health Effects in</a:t>
            </a:r>
            <a:endParaRPr/>
          </a:p>
          <a:p>
            <a:pPr indent="0" lvl="0" marL="0" marR="0" rtl="0" algn="ctr">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Chennai, India</a:t>
            </a:r>
            <a:endParaRPr/>
          </a:p>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Santu Ghosh, Priscilla Johnson</a:t>
            </a:r>
            <a:endParaRPr/>
          </a:p>
          <a:p>
            <a:pPr indent="0" lvl="0" marL="0" marR="0" rtl="0" algn="ctr">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2222" name="Google Shape;2222;p20"/>
          <p:cNvSpPr/>
          <p:nvPr/>
        </p:nvSpPr>
        <p:spPr>
          <a:xfrm>
            <a:off x="505327" y="4084064"/>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The impacts of climate change on human health in the united states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2"/>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TABLE OF CONTENTS</a:t>
            </a:r>
            <a:endParaRPr/>
          </a:p>
        </p:txBody>
      </p:sp>
      <p:sp>
        <p:nvSpPr>
          <p:cNvPr id="584" name="Google Shape;584;p2"/>
          <p:cNvSpPr txBox="1"/>
          <p:nvPr>
            <p:ph idx="1" type="subTitle"/>
          </p:nvPr>
        </p:nvSpPr>
        <p:spPr>
          <a:xfrm>
            <a:off x="723525" y="1830725"/>
            <a:ext cx="1881300" cy="43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300"/>
              <a:buNone/>
            </a:pPr>
            <a:r>
              <a:rPr lang="en"/>
              <a:t>Motivation</a:t>
            </a:r>
            <a:endParaRPr/>
          </a:p>
        </p:txBody>
      </p:sp>
      <p:sp>
        <p:nvSpPr>
          <p:cNvPr id="585" name="Google Shape;585;p2"/>
          <p:cNvSpPr txBox="1"/>
          <p:nvPr>
            <p:ph idx="2" type="title"/>
          </p:nvPr>
        </p:nvSpPr>
        <p:spPr>
          <a:xfrm>
            <a:off x="2686350" y="1707688"/>
            <a:ext cx="1444800" cy="117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01</a:t>
            </a:r>
            <a:endParaRPr/>
          </a:p>
        </p:txBody>
      </p:sp>
      <p:sp>
        <p:nvSpPr>
          <p:cNvPr id="586" name="Google Shape;586;p2"/>
          <p:cNvSpPr txBox="1"/>
          <p:nvPr>
            <p:ph idx="3" type="subTitle"/>
          </p:nvPr>
        </p:nvSpPr>
        <p:spPr>
          <a:xfrm>
            <a:off x="723525" y="2206400"/>
            <a:ext cx="1881300" cy="57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
              <a:buNone/>
            </a:pPr>
            <a:r>
              <a:rPr lang="en"/>
              <a:t>The Need for the research.</a:t>
            </a:r>
            <a:endParaRPr/>
          </a:p>
        </p:txBody>
      </p:sp>
      <p:sp>
        <p:nvSpPr>
          <p:cNvPr id="587" name="Google Shape;587;p2"/>
          <p:cNvSpPr txBox="1"/>
          <p:nvPr>
            <p:ph idx="4" type="title"/>
          </p:nvPr>
        </p:nvSpPr>
        <p:spPr>
          <a:xfrm>
            <a:off x="2686350" y="3403075"/>
            <a:ext cx="1444800" cy="117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03</a:t>
            </a:r>
            <a:endParaRPr/>
          </a:p>
        </p:txBody>
      </p:sp>
      <p:sp>
        <p:nvSpPr>
          <p:cNvPr id="588" name="Google Shape;588;p2"/>
          <p:cNvSpPr txBox="1"/>
          <p:nvPr>
            <p:ph idx="5" type="subTitle"/>
          </p:nvPr>
        </p:nvSpPr>
        <p:spPr>
          <a:xfrm>
            <a:off x="723525" y="3517188"/>
            <a:ext cx="1881300" cy="43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300"/>
              <a:buNone/>
            </a:pPr>
            <a:r>
              <a:rPr lang="en"/>
              <a:t>Dataset</a:t>
            </a:r>
            <a:endParaRPr/>
          </a:p>
        </p:txBody>
      </p:sp>
      <p:sp>
        <p:nvSpPr>
          <p:cNvPr id="589" name="Google Shape;589;p2"/>
          <p:cNvSpPr txBox="1"/>
          <p:nvPr>
            <p:ph idx="6" type="subTitle"/>
          </p:nvPr>
        </p:nvSpPr>
        <p:spPr>
          <a:xfrm>
            <a:off x="723525" y="3892879"/>
            <a:ext cx="1881300" cy="572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
              <a:buNone/>
            </a:pPr>
            <a:r>
              <a:rPr lang="en"/>
              <a:t>Malaria &amp; Weather Dataset</a:t>
            </a:r>
            <a:endParaRPr/>
          </a:p>
        </p:txBody>
      </p:sp>
      <p:sp>
        <p:nvSpPr>
          <p:cNvPr id="590" name="Google Shape;590;p2"/>
          <p:cNvSpPr txBox="1"/>
          <p:nvPr>
            <p:ph idx="7" type="title"/>
          </p:nvPr>
        </p:nvSpPr>
        <p:spPr>
          <a:xfrm>
            <a:off x="5059175" y="1707688"/>
            <a:ext cx="1444800" cy="117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02</a:t>
            </a:r>
            <a:endParaRPr/>
          </a:p>
        </p:txBody>
      </p:sp>
      <p:sp>
        <p:nvSpPr>
          <p:cNvPr id="591" name="Google Shape;591;p2"/>
          <p:cNvSpPr txBox="1"/>
          <p:nvPr>
            <p:ph idx="8" type="subTitle"/>
          </p:nvPr>
        </p:nvSpPr>
        <p:spPr>
          <a:xfrm>
            <a:off x="6542700" y="1830725"/>
            <a:ext cx="1881300" cy="43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300"/>
              <a:buNone/>
            </a:pPr>
            <a:r>
              <a:rPr lang="en"/>
              <a:t>Abstract</a:t>
            </a:r>
            <a:endParaRPr/>
          </a:p>
        </p:txBody>
      </p:sp>
      <p:sp>
        <p:nvSpPr>
          <p:cNvPr id="592" name="Google Shape;592;p2"/>
          <p:cNvSpPr txBox="1"/>
          <p:nvPr>
            <p:ph idx="9" type="subTitle"/>
          </p:nvPr>
        </p:nvSpPr>
        <p:spPr>
          <a:xfrm>
            <a:off x="6542700" y="2206400"/>
            <a:ext cx="188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Domain, concept and goals.</a:t>
            </a:r>
            <a:endParaRPr/>
          </a:p>
        </p:txBody>
      </p:sp>
      <p:sp>
        <p:nvSpPr>
          <p:cNvPr id="593" name="Google Shape;593;p2"/>
          <p:cNvSpPr txBox="1"/>
          <p:nvPr>
            <p:ph idx="13" type="title"/>
          </p:nvPr>
        </p:nvSpPr>
        <p:spPr>
          <a:xfrm>
            <a:off x="5059175" y="3403075"/>
            <a:ext cx="1444800" cy="117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04</a:t>
            </a:r>
            <a:endParaRPr/>
          </a:p>
        </p:txBody>
      </p:sp>
      <p:sp>
        <p:nvSpPr>
          <p:cNvPr id="594" name="Google Shape;594;p2"/>
          <p:cNvSpPr txBox="1"/>
          <p:nvPr>
            <p:ph idx="14" type="subTitle"/>
          </p:nvPr>
        </p:nvSpPr>
        <p:spPr>
          <a:xfrm>
            <a:off x="6542700" y="3517188"/>
            <a:ext cx="1881300" cy="43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300"/>
              <a:buNone/>
            </a:pPr>
            <a:r>
              <a:rPr lang="en"/>
              <a:t>Features</a:t>
            </a:r>
            <a:endParaRPr/>
          </a:p>
        </p:txBody>
      </p:sp>
      <p:sp>
        <p:nvSpPr>
          <p:cNvPr id="595" name="Google Shape;595;p2"/>
          <p:cNvSpPr txBox="1"/>
          <p:nvPr>
            <p:ph idx="15" type="subTitle"/>
          </p:nvPr>
        </p:nvSpPr>
        <p:spPr>
          <a:xfrm>
            <a:off x="6542700" y="3892879"/>
            <a:ext cx="188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ML &amp; Frontend</a:t>
            </a:r>
            <a:endParaRPr/>
          </a:p>
        </p:txBody>
      </p:sp>
      <p:grpSp>
        <p:nvGrpSpPr>
          <p:cNvPr id="596" name="Google Shape;596;p2"/>
          <p:cNvGrpSpPr/>
          <p:nvPr/>
        </p:nvGrpSpPr>
        <p:grpSpPr>
          <a:xfrm flipH="1">
            <a:off x="3899639" y="2835850"/>
            <a:ext cx="1018500" cy="678398"/>
            <a:chOff x="2538525" y="2779100"/>
            <a:chExt cx="1018500" cy="678398"/>
          </a:xfrm>
        </p:grpSpPr>
        <p:sp>
          <p:nvSpPr>
            <p:cNvPr id="597" name="Google Shape;597;p2"/>
            <p:cNvSpPr/>
            <p:nvPr/>
          </p:nvSpPr>
          <p:spPr>
            <a:xfrm>
              <a:off x="2686157" y="2886720"/>
              <a:ext cx="356485" cy="175828"/>
            </a:xfrm>
            <a:custGeom>
              <a:rect b="b" l="l" r="r" t="t"/>
              <a:pathLst>
                <a:path extrusionOk="0" h="2039" w="4134">
                  <a:moveTo>
                    <a:pt x="2281" y="0"/>
                  </a:moveTo>
                  <a:cubicBezTo>
                    <a:pt x="1795" y="0"/>
                    <a:pt x="1324" y="154"/>
                    <a:pt x="990" y="407"/>
                  </a:cubicBezTo>
                  <a:cubicBezTo>
                    <a:pt x="348" y="888"/>
                    <a:pt x="67" y="1825"/>
                    <a:pt x="0" y="2039"/>
                  </a:cubicBezTo>
                  <a:cubicBezTo>
                    <a:pt x="54" y="1985"/>
                    <a:pt x="120" y="1932"/>
                    <a:pt x="174" y="1878"/>
                  </a:cubicBezTo>
                  <a:cubicBezTo>
                    <a:pt x="241" y="1825"/>
                    <a:pt x="295" y="1771"/>
                    <a:pt x="361" y="1718"/>
                  </a:cubicBezTo>
                  <a:cubicBezTo>
                    <a:pt x="682" y="1463"/>
                    <a:pt x="1057" y="1290"/>
                    <a:pt x="1431" y="1169"/>
                  </a:cubicBezTo>
                  <a:cubicBezTo>
                    <a:pt x="1725" y="1076"/>
                    <a:pt x="2034" y="1022"/>
                    <a:pt x="2341" y="995"/>
                  </a:cubicBezTo>
                  <a:cubicBezTo>
                    <a:pt x="2476" y="986"/>
                    <a:pt x="2609" y="982"/>
                    <a:pt x="2739" y="982"/>
                  </a:cubicBezTo>
                  <a:cubicBezTo>
                    <a:pt x="2996" y="982"/>
                    <a:pt x="3238" y="999"/>
                    <a:pt x="3451" y="1035"/>
                  </a:cubicBezTo>
                  <a:cubicBezTo>
                    <a:pt x="3719" y="1062"/>
                    <a:pt x="3960" y="1129"/>
                    <a:pt x="4133" y="1195"/>
                  </a:cubicBezTo>
                  <a:cubicBezTo>
                    <a:pt x="3757" y="340"/>
                    <a:pt x="3004" y="0"/>
                    <a:pt x="228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
            <p:cNvSpPr/>
            <p:nvPr/>
          </p:nvSpPr>
          <p:spPr>
            <a:xfrm>
              <a:off x="2759973" y="2893187"/>
              <a:ext cx="69245" cy="116328"/>
            </a:xfrm>
            <a:custGeom>
              <a:rect b="b" l="l" r="r" t="t"/>
              <a:pathLst>
                <a:path extrusionOk="0" h="1349" w="803">
                  <a:moveTo>
                    <a:pt x="783" y="0"/>
                  </a:moveTo>
                  <a:cubicBezTo>
                    <a:pt x="776" y="0"/>
                    <a:pt x="769" y="4"/>
                    <a:pt x="762" y="11"/>
                  </a:cubicBezTo>
                  <a:cubicBezTo>
                    <a:pt x="762" y="11"/>
                    <a:pt x="749" y="24"/>
                    <a:pt x="709" y="50"/>
                  </a:cubicBezTo>
                  <a:cubicBezTo>
                    <a:pt x="696" y="50"/>
                    <a:pt x="669" y="64"/>
                    <a:pt x="642" y="91"/>
                  </a:cubicBezTo>
                  <a:cubicBezTo>
                    <a:pt x="616" y="104"/>
                    <a:pt x="602" y="131"/>
                    <a:pt x="562" y="157"/>
                  </a:cubicBezTo>
                  <a:cubicBezTo>
                    <a:pt x="522" y="211"/>
                    <a:pt x="455" y="264"/>
                    <a:pt x="402" y="345"/>
                  </a:cubicBezTo>
                  <a:cubicBezTo>
                    <a:pt x="348" y="412"/>
                    <a:pt x="295" y="505"/>
                    <a:pt x="254" y="585"/>
                  </a:cubicBezTo>
                  <a:cubicBezTo>
                    <a:pt x="214" y="666"/>
                    <a:pt x="174" y="760"/>
                    <a:pt x="134" y="840"/>
                  </a:cubicBezTo>
                  <a:cubicBezTo>
                    <a:pt x="107" y="933"/>
                    <a:pt x="81" y="1013"/>
                    <a:pt x="54" y="1081"/>
                  </a:cubicBezTo>
                  <a:cubicBezTo>
                    <a:pt x="13" y="1215"/>
                    <a:pt x="0" y="1308"/>
                    <a:pt x="0" y="1308"/>
                  </a:cubicBezTo>
                  <a:cubicBezTo>
                    <a:pt x="0" y="1322"/>
                    <a:pt x="13" y="1334"/>
                    <a:pt x="27" y="1348"/>
                  </a:cubicBezTo>
                  <a:cubicBezTo>
                    <a:pt x="40" y="1348"/>
                    <a:pt x="54" y="1334"/>
                    <a:pt x="54" y="1322"/>
                  </a:cubicBezTo>
                  <a:cubicBezTo>
                    <a:pt x="54" y="1322"/>
                    <a:pt x="81" y="1241"/>
                    <a:pt x="134" y="1108"/>
                  </a:cubicBezTo>
                  <a:cubicBezTo>
                    <a:pt x="161" y="1040"/>
                    <a:pt x="188" y="960"/>
                    <a:pt x="227" y="880"/>
                  </a:cubicBezTo>
                  <a:cubicBezTo>
                    <a:pt x="241" y="840"/>
                    <a:pt x="254" y="799"/>
                    <a:pt x="281" y="760"/>
                  </a:cubicBezTo>
                  <a:cubicBezTo>
                    <a:pt x="295" y="719"/>
                    <a:pt x="321" y="680"/>
                    <a:pt x="348" y="626"/>
                  </a:cubicBezTo>
                  <a:cubicBezTo>
                    <a:pt x="388" y="546"/>
                    <a:pt x="428" y="466"/>
                    <a:pt x="482" y="398"/>
                  </a:cubicBezTo>
                  <a:cubicBezTo>
                    <a:pt x="509" y="359"/>
                    <a:pt x="535" y="332"/>
                    <a:pt x="548" y="291"/>
                  </a:cubicBezTo>
                  <a:lnTo>
                    <a:pt x="629" y="211"/>
                  </a:lnTo>
                  <a:cubicBezTo>
                    <a:pt x="655" y="184"/>
                    <a:pt x="669" y="157"/>
                    <a:pt x="696" y="144"/>
                  </a:cubicBezTo>
                  <a:cubicBezTo>
                    <a:pt x="709" y="118"/>
                    <a:pt x="736" y="104"/>
                    <a:pt x="749" y="91"/>
                  </a:cubicBezTo>
                  <a:lnTo>
                    <a:pt x="789" y="50"/>
                  </a:lnTo>
                  <a:lnTo>
                    <a:pt x="803" y="50"/>
                  </a:lnTo>
                  <a:lnTo>
                    <a:pt x="803" y="11"/>
                  </a:lnTo>
                  <a:cubicBezTo>
                    <a:pt x="796" y="4"/>
                    <a:pt x="789" y="0"/>
                    <a:pt x="783"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
            <p:cNvSpPr/>
            <p:nvPr/>
          </p:nvSpPr>
          <p:spPr>
            <a:xfrm>
              <a:off x="2838359" y="2884822"/>
              <a:ext cx="58897" cy="98133"/>
            </a:xfrm>
            <a:custGeom>
              <a:rect b="b" l="l" r="r" t="t"/>
              <a:pathLst>
                <a:path extrusionOk="0" h="1138" w="683">
                  <a:moveTo>
                    <a:pt x="643" y="1"/>
                  </a:moveTo>
                  <a:lnTo>
                    <a:pt x="590" y="27"/>
                  </a:lnTo>
                  <a:cubicBezTo>
                    <a:pt x="549" y="54"/>
                    <a:pt x="522" y="81"/>
                    <a:pt x="469" y="121"/>
                  </a:cubicBezTo>
                  <a:cubicBezTo>
                    <a:pt x="442" y="147"/>
                    <a:pt x="429" y="174"/>
                    <a:pt x="402" y="201"/>
                  </a:cubicBezTo>
                  <a:cubicBezTo>
                    <a:pt x="376" y="228"/>
                    <a:pt x="349" y="254"/>
                    <a:pt x="335" y="281"/>
                  </a:cubicBezTo>
                  <a:cubicBezTo>
                    <a:pt x="281" y="348"/>
                    <a:pt x="242" y="415"/>
                    <a:pt x="201" y="495"/>
                  </a:cubicBezTo>
                  <a:cubicBezTo>
                    <a:pt x="174" y="563"/>
                    <a:pt x="135" y="643"/>
                    <a:pt x="108" y="709"/>
                  </a:cubicBezTo>
                  <a:cubicBezTo>
                    <a:pt x="81" y="777"/>
                    <a:pt x="54" y="843"/>
                    <a:pt x="41" y="910"/>
                  </a:cubicBezTo>
                  <a:cubicBezTo>
                    <a:pt x="14" y="1030"/>
                    <a:pt x="1" y="1110"/>
                    <a:pt x="1" y="1110"/>
                  </a:cubicBezTo>
                  <a:cubicBezTo>
                    <a:pt x="1" y="1110"/>
                    <a:pt x="1" y="1124"/>
                    <a:pt x="14" y="1137"/>
                  </a:cubicBezTo>
                  <a:cubicBezTo>
                    <a:pt x="28" y="1137"/>
                    <a:pt x="41" y="1137"/>
                    <a:pt x="54" y="1124"/>
                  </a:cubicBezTo>
                  <a:cubicBezTo>
                    <a:pt x="54" y="1124"/>
                    <a:pt x="81" y="1044"/>
                    <a:pt x="121" y="937"/>
                  </a:cubicBezTo>
                  <a:cubicBezTo>
                    <a:pt x="162" y="830"/>
                    <a:pt x="228" y="682"/>
                    <a:pt x="295" y="536"/>
                  </a:cubicBezTo>
                  <a:lnTo>
                    <a:pt x="415" y="335"/>
                  </a:lnTo>
                  <a:cubicBezTo>
                    <a:pt x="429" y="308"/>
                    <a:pt x="456" y="281"/>
                    <a:pt x="469" y="254"/>
                  </a:cubicBezTo>
                  <a:cubicBezTo>
                    <a:pt x="495" y="228"/>
                    <a:pt x="509" y="201"/>
                    <a:pt x="522" y="188"/>
                  </a:cubicBezTo>
                  <a:cubicBezTo>
                    <a:pt x="563" y="134"/>
                    <a:pt x="602" y="108"/>
                    <a:pt x="629" y="81"/>
                  </a:cubicBezTo>
                  <a:cubicBezTo>
                    <a:pt x="656" y="67"/>
                    <a:pt x="670" y="54"/>
                    <a:pt x="670" y="54"/>
                  </a:cubicBezTo>
                  <a:lnTo>
                    <a:pt x="670" y="40"/>
                  </a:lnTo>
                  <a:cubicBezTo>
                    <a:pt x="683" y="40"/>
                    <a:pt x="683" y="27"/>
                    <a:pt x="670" y="14"/>
                  </a:cubicBezTo>
                  <a:cubicBezTo>
                    <a:pt x="670" y="1"/>
                    <a:pt x="643" y="1"/>
                    <a:pt x="643"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
            <p:cNvSpPr/>
            <p:nvPr/>
          </p:nvSpPr>
          <p:spPr>
            <a:xfrm>
              <a:off x="2909933" y="2902069"/>
              <a:ext cx="55447" cy="67520"/>
            </a:xfrm>
            <a:custGeom>
              <a:rect b="b" l="l" r="r" t="t"/>
              <a:pathLst>
                <a:path extrusionOk="0" h="783" w="643">
                  <a:moveTo>
                    <a:pt x="602" y="1"/>
                  </a:moveTo>
                  <a:cubicBezTo>
                    <a:pt x="602" y="1"/>
                    <a:pt x="548" y="28"/>
                    <a:pt x="468" y="81"/>
                  </a:cubicBezTo>
                  <a:cubicBezTo>
                    <a:pt x="441" y="81"/>
                    <a:pt x="428" y="108"/>
                    <a:pt x="402" y="122"/>
                  </a:cubicBezTo>
                  <a:cubicBezTo>
                    <a:pt x="388" y="135"/>
                    <a:pt x="361" y="148"/>
                    <a:pt x="334" y="175"/>
                  </a:cubicBezTo>
                  <a:lnTo>
                    <a:pt x="268" y="242"/>
                  </a:lnTo>
                  <a:cubicBezTo>
                    <a:pt x="254" y="256"/>
                    <a:pt x="227" y="282"/>
                    <a:pt x="214" y="309"/>
                  </a:cubicBezTo>
                  <a:cubicBezTo>
                    <a:pt x="174" y="349"/>
                    <a:pt x="147" y="416"/>
                    <a:pt x="107" y="456"/>
                  </a:cubicBezTo>
                  <a:cubicBezTo>
                    <a:pt x="81" y="509"/>
                    <a:pt x="54" y="563"/>
                    <a:pt x="40" y="603"/>
                  </a:cubicBezTo>
                  <a:cubicBezTo>
                    <a:pt x="27" y="643"/>
                    <a:pt x="13" y="684"/>
                    <a:pt x="13" y="710"/>
                  </a:cubicBezTo>
                  <a:cubicBezTo>
                    <a:pt x="0" y="737"/>
                    <a:pt x="0" y="750"/>
                    <a:pt x="0" y="750"/>
                  </a:cubicBezTo>
                  <a:cubicBezTo>
                    <a:pt x="0" y="764"/>
                    <a:pt x="0" y="777"/>
                    <a:pt x="13" y="777"/>
                  </a:cubicBezTo>
                  <a:cubicBezTo>
                    <a:pt x="17" y="781"/>
                    <a:pt x="21" y="782"/>
                    <a:pt x="25" y="782"/>
                  </a:cubicBezTo>
                  <a:cubicBezTo>
                    <a:pt x="35" y="782"/>
                    <a:pt x="44" y="773"/>
                    <a:pt x="54" y="764"/>
                  </a:cubicBezTo>
                  <a:cubicBezTo>
                    <a:pt x="54" y="764"/>
                    <a:pt x="54" y="750"/>
                    <a:pt x="67" y="723"/>
                  </a:cubicBezTo>
                  <a:cubicBezTo>
                    <a:pt x="81" y="710"/>
                    <a:pt x="93" y="670"/>
                    <a:pt x="120" y="630"/>
                  </a:cubicBezTo>
                  <a:cubicBezTo>
                    <a:pt x="134" y="589"/>
                    <a:pt x="161" y="550"/>
                    <a:pt x="188" y="509"/>
                  </a:cubicBezTo>
                  <a:cubicBezTo>
                    <a:pt x="227" y="456"/>
                    <a:pt x="254" y="416"/>
                    <a:pt x="295" y="363"/>
                  </a:cubicBezTo>
                  <a:cubicBezTo>
                    <a:pt x="307" y="349"/>
                    <a:pt x="334" y="322"/>
                    <a:pt x="348" y="295"/>
                  </a:cubicBezTo>
                  <a:lnTo>
                    <a:pt x="402" y="242"/>
                  </a:lnTo>
                  <a:cubicBezTo>
                    <a:pt x="428" y="229"/>
                    <a:pt x="441" y="202"/>
                    <a:pt x="455" y="188"/>
                  </a:cubicBezTo>
                  <a:cubicBezTo>
                    <a:pt x="482" y="175"/>
                    <a:pt x="495" y="148"/>
                    <a:pt x="509" y="148"/>
                  </a:cubicBezTo>
                  <a:cubicBezTo>
                    <a:pt x="589" y="95"/>
                    <a:pt x="628" y="54"/>
                    <a:pt x="628" y="54"/>
                  </a:cubicBezTo>
                  <a:cubicBezTo>
                    <a:pt x="642" y="41"/>
                    <a:pt x="642" y="28"/>
                    <a:pt x="642" y="15"/>
                  </a:cubicBezTo>
                  <a:cubicBezTo>
                    <a:pt x="628" y="1"/>
                    <a:pt x="616" y="1"/>
                    <a:pt x="602"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
            <p:cNvSpPr/>
            <p:nvPr/>
          </p:nvSpPr>
          <p:spPr>
            <a:xfrm>
              <a:off x="2887944" y="2971315"/>
              <a:ext cx="229723" cy="401499"/>
            </a:xfrm>
            <a:custGeom>
              <a:rect b="b" l="l" r="r" t="t"/>
              <a:pathLst>
                <a:path extrusionOk="0" h="4656" w="2664">
                  <a:moveTo>
                    <a:pt x="399" y="1"/>
                  </a:moveTo>
                  <a:cubicBezTo>
                    <a:pt x="269" y="1"/>
                    <a:pt x="136" y="5"/>
                    <a:pt x="1" y="14"/>
                  </a:cubicBezTo>
                  <a:cubicBezTo>
                    <a:pt x="161" y="95"/>
                    <a:pt x="1218" y="616"/>
                    <a:pt x="1165" y="1833"/>
                  </a:cubicBezTo>
                  <a:cubicBezTo>
                    <a:pt x="1097" y="3251"/>
                    <a:pt x="1352" y="4134"/>
                    <a:pt x="1994" y="4655"/>
                  </a:cubicBezTo>
                  <a:cubicBezTo>
                    <a:pt x="2235" y="4535"/>
                    <a:pt x="2462" y="4402"/>
                    <a:pt x="2663" y="4268"/>
                  </a:cubicBezTo>
                  <a:cubicBezTo>
                    <a:pt x="2101" y="4000"/>
                    <a:pt x="1793" y="3064"/>
                    <a:pt x="1860" y="1726"/>
                  </a:cubicBezTo>
                  <a:cubicBezTo>
                    <a:pt x="1900" y="749"/>
                    <a:pt x="1111" y="54"/>
                    <a:pt x="1111" y="54"/>
                  </a:cubicBezTo>
                  <a:cubicBezTo>
                    <a:pt x="898" y="18"/>
                    <a:pt x="656" y="1"/>
                    <a:pt x="399"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
            <p:cNvSpPr/>
            <p:nvPr/>
          </p:nvSpPr>
          <p:spPr>
            <a:xfrm>
              <a:off x="2983749" y="2975885"/>
              <a:ext cx="212304" cy="363470"/>
            </a:xfrm>
            <a:custGeom>
              <a:rect b="b" l="l" r="r" t="t"/>
              <a:pathLst>
                <a:path extrusionOk="0" h="4215" w="2462">
                  <a:moveTo>
                    <a:pt x="0" y="1"/>
                  </a:moveTo>
                  <a:lnTo>
                    <a:pt x="0" y="1"/>
                  </a:lnTo>
                  <a:cubicBezTo>
                    <a:pt x="0" y="1"/>
                    <a:pt x="789" y="696"/>
                    <a:pt x="749" y="1673"/>
                  </a:cubicBezTo>
                  <a:cubicBezTo>
                    <a:pt x="682" y="3011"/>
                    <a:pt x="990" y="3947"/>
                    <a:pt x="1552" y="4215"/>
                  </a:cubicBezTo>
                  <a:cubicBezTo>
                    <a:pt x="1927" y="3974"/>
                    <a:pt x="2234" y="3707"/>
                    <a:pt x="2462" y="3466"/>
                  </a:cubicBezTo>
                  <a:lnTo>
                    <a:pt x="2462" y="3466"/>
                  </a:lnTo>
                  <a:cubicBezTo>
                    <a:pt x="2453" y="3466"/>
                    <a:pt x="2443" y="3466"/>
                    <a:pt x="2433" y="3466"/>
                  </a:cubicBezTo>
                  <a:cubicBezTo>
                    <a:pt x="2116" y="3466"/>
                    <a:pt x="1302" y="3257"/>
                    <a:pt x="1458" y="2141"/>
                  </a:cubicBezTo>
                  <a:cubicBezTo>
                    <a:pt x="1632" y="924"/>
                    <a:pt x="1204" y="349"/>
                    <a:pt x="1204" y="349"/>
                  </a:cubicBezTo>
                  <a:lnTo>
                    <a:pt x="1204" y="336"/>
                  </a:lnTo>
                  <a:cubicBezTo>
                    <a:pt x="1030" y="282"/>
                    <a:pt x="843" y="215"/>
                    <a:pt x="682" y="161"/>
                  </a:cubicBezTo>
                  <a:cubicBezTo>
                    <a:pt x="509" y="95"/>
                    <a:pt x="268" y="28"/>
                    <a:pt x="0"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
            <p:cNvSpPr/>
            <p:nvPr/>
          </p:nvSpPr>
          <p:spPr>
            <a:xfrm>
              <a:off x="2809557" y="2972522"/>
              <a:ext cx="250419" cy="429179"/>
            </a:xfrm>
            <a:custGeom>
              <a:rect b="b" l="l" r="r" t="t"/>
              <a:pathLst>
                <a:path extrusionOk="0" h="4977" w="2904">
                  <a:moveTo>
                    <a:pt x="910" y="0"/>
                  </a:moveTo>
                  <a:cubicBezTo>
                    <a:pt x="603" y="27"/>
                    <a:pt x="294" y="81"/>
                    <a:pt x="0" y="174"/>
                  </a:cubicBezTo>
                  <a:cubicBezTo>
                    <a:pt x="161" y="281"/>
                    <a:pt x="1418" y="1217"/>
                    <a:pt x="1311" y="2448"/>
                  </a:cubicBezTo>
                  <a:cubicBezTo>
                    <a:pt x="1150" y="4213"/>
                    <a:pt x="1792" y="4534"/>
                    <a:pt x="2140" y="4976"/>
                  </a:cubicBezTo>
                  <a:cubicBezTo>
                    <a:pt x="2194" y="4962"/>
                    <a:pt x="2247" y="4936"/>
                    <a:pt x="2315" y="4909"/>
                  </a:cubicBezTo>
                  <a:cubicBezTo>
                    <a:pt x="2515" y="4829"/>
                    <a:pt x="2716" y="4736"/>
                    <a:pt x="2903" y="4641"/>
                  </a:cubicBezTo>
                  <a:cubicBezTo>
                    <a:pt x="2261" y="4120"/>
                    <a:pt x="2006" y="3237"/>
                    <a:pt x="2074" y="1819"/>
                  </a:cubicBezTo>
                  <a:cubicBezTo>
                    <a:pt x="2127" y="602"/>
                    <a:pt x="1070" y="81"/>
                    <a:pt x="910"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
            <p:cNvSpPr/>
            <p:nvPr/>
          </p:nvSpPr>
          <p:spPr>
            <a:xfrm>
              <a:off x="3087575" y="3004773"/>
              <a:ext cx="200749" cy="270080"/>
            </a:xfrm>
            <a:custGeom>
              <a:rect b="b" l="l" r="r" t="t"/>
              <a:pathLst>
                <a:path extrusionOk="0" h="3132" w="2328">
                  <a:moveTo>
                    <a:pt x="0" y="1"/>
                  </a:moveTo>
                  <a:lnTo>
                    <a:pt x="0" y="14"/>
                  </a:lnTo>
                  <a:cubicBezTo>
                    <a:pt x="0" y="14"/>
                    <a:pt x="428" y="589"/>
                    <a:pt x="254" y="1806"/>
                  </a:cubicBezTo>
                  <a:cubicBezTo>
                    <a:pt x="98" y="2922"/>
                    <a:pt x="912" y="3131"/>
                    <a:pt x="1229" y="3131"/>
                  </a:cubicBezTo>
                  <a:cubicBezTo>
                    <a:pt x="1239" y="3131"/>
                    <a:pt x="1249" y="3131"/>
                    <a:pt x="1258" y="3131"/>
                  </a:cubicBezTo>
                  <a:cubicBezTo>
                    <a:pt x="1752" y="2635"/>
                    <a:pt x="1966" y="2207"/>
                    <a:pt x="2046" y="2061"/>
                  </a:cubicBezTo>
                  <a:cubicBezTo>
                    <a:pt x="2060" y="2020"/>
                    <a:pt x="2073" y="1993"/>
                    <a:pt x="2073" y="1993"/>
                  </a:cubicBezTo>
                  <a:cubicBezTo>
                    <a:pt x="2073" y="1993"/>
                    <a:pt x="2328" y="1633"/>
                    <a:pt x="2127" y="1485"/>
                  </a:cubicBezTo>
                  <a:cubicBezTo>
                    <a:pt x="2051" y="1433"/>
                    <a:pt x="1920" y="1416"/>
                    <a:pt x="1782" y="1416"/>
                  </a:cubicBezTo>
                  <a:cubicBezTo>
                    <a:pt x="1531" y="1416"/>
                    <a:pt x="1258" y="1472"/>
                    <a:pt x="1258" y="1472"/>
                  </a:cubicBezTo>
                  <a:cubicBezTo>
                    <a:pt x="1258" y="1472"/>
                    <a:pt x="1900" y="670"/>
                    <a:pt x="1270" y="308"/>
                  </a:cubicBezTo>
                  <a:cubicBezTo>
                    <a:pt x="1270" y="308"/>
                    <a:pt x="628" y="188"/>
                    <a:pt x="0"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
            <p:cNvSpPr/>
            <p:nvPr/>
          </p:nvSpPr>
          <p:spPr>
            <a:xfrm>
              <a:off x="2701075" y="2987440"/>
              <a:ext cx="293104" cy="440734"/>
            </a:xfrm>
            <a:custGeom>
              <a:rect b="b" l="l" r="r" t="t"/>
              <a:pathLst>
                <a:path extrusionOk="0" h="5111" w="3399">
                  <a:moveTo>
                    <a:pt x="1258" y="1"/>
                  </a:moveTo>
                  <a:cubicBezTo>
                    <a:pt x="884" y="122"/>
                    <a:pt x="509" y="295"/>
                    <a:pt x="188" y="550"/>
                  </a:cubicBezTo>
                  <a:cubicBezTo>
                    <a:pt x="122" y="603"/>
                    <a:pt x="68" y="657"/>
                    <a:pt x="1" y="710"/>
                  </a:cubicBezTo>
                  <a:lnTo>
                    <a:pt x="1" y="723"/>
                  </a:lnTo>
                  <a:cubicBezTo>
                    <a:pt x="1" y="723"/>
                    <a:pt x="2542" y="1793"/>
                    <a:pt x="1513" y="5084"/>
                  </a:cubicBezTo>
                  <a:lnTo>
                    <a:pt x="1513" y="5110"/>
                  </a:lnTo>
                  <a:cubicBezTo>
                    <a:pt x="2128" y="5110"/>
                    <a:pt x="2770" y="5030"/>
                    <a:pt x="3398" y="4803"/>
                  </a:cubicBezTo>
                  <a:cubicBezTo>
                    <a:pt x="3050" y="4361"/>
                    <a:pt x="2408" y="4040"/>
                    <a:pt x="2569" y="2275"/>
                  </a:cubicBezTo>
                  <a:cubicBezTo>
                    <a:pt x="2676" y="1044"/>
                    <a:pt x="1419" y="108"/>
                    <a:pt x="1258"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
            <p:cNvSpPr/>
            <p:nvPr/>
          </p:nvSpPr>
          <p:spPr>
            <a:xfrm>
              <a:off x="3186743" y="2779100"/>
              <a:ext cx="370282" cy="415727"/>
            </a:xfrm>
            <a:custGeom>
              <a:rect b="b" l="l" r="r" t="t"/>
              <a:pathLst>
                <a:path extrusionOk="0" h="4821" w="4294">
                  <a:moveTo>
                    <a:pt x="2521" y="1"/>
                  </a:moveTo>
                  <a:cubicBezTo>
                    <a:pt x="2225" y="1"/>
                    <a:pt x="1523" y="402"/>
                    <a:pt x="723" y="1213"/>
                  </a:cubicBezTo>
                  <a:cubicBezTo>
                    <a:pt x="1" y="1949"/>
                    <a:pt x="120" y="2925"/>
                    <a:pt x="120" y="2925"/>
                  </a:cubicBezTo>
                  <a:cubicBezTo>
                    <a:pt x="750" y="3287"/>
                    <a:pt x="108" y="4089"/>
                    <a:pt x="108" y="4089"/>
                  </a:cubicBezTo>
                  <a:cubicBezTo>
                    <a:pt x="108" y="4089"/>
                    <a:pt x="381" y="4033"/>
                    <a:pt x="632" y="4033"/>
                  </a:cubicBezTo>
                  <a:cubicBezTo>
                    <a:pt x="770" y="4033"/>
                    <a:pt x="901" y="4050"/>
                    <a:pt x="977" y="4102"/>
                  </a:cubicBezTo>
                  <a:cubicBezTo>
                    <a:pt x="1178" y="4250"/>
                    <a:pt x="923" y="4610"/>
                    <a:pt x="923" y="4610"/>
                  </a:cubicBezTo>
                  <a:cubicBezTo>
                    <a:pt x="923" y="4610"/>
                    <a:pt x="910" y="4637"/>
                    <a:pt x="896" y="4678"/>
                  </a:cubicBezTo>
                  <a:cubicBezTo>
                    <a:pt x="1205" y="4778"/>
                    <a:pt x="1509" y="4820"/>
                    <a:pt x="1801" y="4820"/>
                  </a:cubicBezTo>
                  <a:cubicBezTo>
                    <a:pt x="3182" y="4820"/>
                    <a:pt x="4294" y="3880"/>
                    <a:pt x="4294" y="3715"/>
                  </a:cubicBezTo>
                  <a:cubicBezTo>
                    <a:pt x="4294" y="3608"/>
                    <a:pt x="3545" y="3166"/>
                    <a:pt x="2836" y="3073"/>
                  </a:cubicBezTo>
                  <a:cubicBezTo>
                    <a:pt x="2567" y="3031"/>
                    <a:pt x="2333" y="3015"/>
                    <a:pt x="2135" y="3015"/>
                  </a:cubicBezTo>
                  <a:cubicBezTo>
                    <a:pt x="1575" y="3015"/>
                    <a:pt x="1298" y="3139"/>
                    <a:pt x="1298" y="3139"/>
                  </a:cubicBezTo>
                  <a:cubicBezTo>
                    <a:pt x="2890" y="1976"/>
                    <a:pt x="2810" y="183"/>
                    <a:pt x="2635" y="36"/>
                  </a:cubicBezTo>
                  <a:cubicBezTo>
                    <a:pt x="2610" y="12"/>
                    <a:pt x="2571" y="1"/>
                    <a:pt x="2521"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
            <p:cNvSpPr/>
            <p:nvPr/>
          </p:nvSpPr>
          <p:spPr>
            <a:xfrm>
              <a:off x="2538525" y="3048666"/>
              <a:ext cx="381838" cy="379509"/>
            </a:xfrm>
            <a:custGeom>
              <a:rect b="b" l="l" r="r" t="t"/>
              <a:pathLst>
                <a:path extrusionOk="0" h="4401" w="4428">
                  <a:moveTo>
                    <a:pt x="1886" y="0"/>
                  </a:moveTo>
                  <a:cubicBezTo>
                    <a:pt x="1832" y="54"/>
                    <a:pt x="1766" y="107"/>
                    <a:pt x="1712" y="161"/>
                  </a:cubicBezTo>
                  <a:cubicBezTo>
                    <a:pt x="696" y="1204"/>
                    <a:pt x="0" y="2943"/>
                    <a:pt x="161" y="3371"/>
                  </a:cubicBezTo>
                  <a:cubicBezTo>
                    <a:pt x="281" y="3705"/>
                    <a:pt x="1712" y="4388"/>
                    <a:pt x="3398" y="4400"/>
                  </a:cubicBezTo>
                  <a:lnTo>
                    <a:pt x="3398" y="4374"/>
                  </a:lnTo>
                  <a:cubicBezTo>
                    <a:pt x="4427" y="1083"/>
                    <a:pt x="1886" y="13"/>
                    <a:pt x="1886" y="13"/>
                  </a:cubicBezTo>
                  <a:lnTo>
                    <a:pt x="1886" y="0"/>
                  </a:ln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
            <p:cNvSpPr/>
            <p:nvPr/>
          </p:nvSpPr>
          <p:spPr>
            <a:xfrm>
              <a:off x="2686157" y="3256231"/>
              <a:ext cx="83128" cy="83128"/>
            </a:xfrm>
            <a:custGeom>
              <a:rect b="b" l="l" r="r" t="t"/>
              <a:pathLst>
                <a:path extrusionOk="0" h="964" w="964">
                  <a:moveTo>
                    <a:pt x="482" y="1"/>
                  </a:moveTo>
                  <a:cubicBezTo>
                    <a:pt x="214" y="1"/>
                    <a:pt x="0" y="215"/>
                    <a:pt x="0" y="482"/>
                  </a:cubicBezTo>
                  <a:cubicBezTo>
                    <a:pt x="0" y="750"/>
                    <a:pt x="214" y="964"/>
                    <a:pt x="482" y="964"/>
                  </a:cubicBezTo>
                  <a:cubicBezTo>
                    <a:pt x="749" y="964"/>
                    <a:pt x="963" y="750"/>
                    <a:pt x="963" y="482"/>
                  </a:cubicBezTo>
                  <a:cubicBezTo>
                    <a:pt x="963" y="215"/>
                    <a:pt x="749" y="1"/>
                    <a:pt x="482" y="1"/>
                  </a:cubicBezTo>
                  <a:close/>
                </a:path>
              </a:pathLst>
            </a:custGeom>
            <a:solidFill>
              <a:srgbClr val="F478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
            <p:cNvSpPr/>
            <p:nvPr/>
          </p:nvSpPr>
          <p:spPr>
            <a:xfrm>
              <a:off x="2629588" y="3230533"/>
              <a:ext cx="53119" cy="46997"/>
            </a:xfrm>
            <a:custGeom>
              <a:rect b="b" l="l" r="r" t="t"/>
              <a:pathLst>
                <a:path extrusionOk="0" h="545" w="616">
                  <a:moveTo>
                    <a:pt x="546" y="1"/>
                  </a:moveTo>
                  <a:cubicBezTo>
                    <a:pt x="522" y="1"/>
                    <a:pt x="496" y="22"/>
                    <a:pt x="496" y="44"/>
                  </a:cubicBezTo>
                  <a:cubicBezTo>
                    <a:pt x="496" y="44"/>
                    <a:pt x="482" y="58"/>
                    <a:pt x="482" y="85"/>
                  </a:cubicBezTo>
                  <a:cubicBezTo>
                    <a:pt x="469" y="112"/>
                    <a:pt x="469" y="138"/>
                    <a:pt x="455" y="178"/>
                  </a:cubicBezTo>
                  <a:cubicBezTo>
                    <a:pt x="442" y="205"/>
                    <a:pt x="428" y="219"/>
                    <a:pt x="428" y="245"/>
                  </a:cubicBezTo>
                  <a:cubicBezTo>
                    <a:pt x="416" y="258"/>
                    <a:pt x="402" y="272"/>
                    <a:pt x="389" y="299"/>
                  </a:cubicBezTo>
                  <a:lnTo>
                    <a:pt x="362" y="326"/>
                  </a:lnTo>
                  <a:cubicBezTo>
                    <a:pt x="348" y="326"/>
                    <a:pt x="348" y="338"/>
                    <a:pt x="335" y="338"/>
                  </a:cubicBezTo>
                  <a:lnTo>
                    <a:pt x="282" y="338"/>
                  </a:lnTo>
                  <a:cubicBezTo>
                    <a:pt x="268" y="338"/>
                    <a:pt x="255" y="326"/>
                    <a:pt x="241" y="312"/>
                  </a:cubicBezTo>
                  <a:cubicBezTo>
                    <a:pt x="214" y="299"/>
                    <a:pt x="188" y="258"/>
                    <a:pt x="175" y="219"/>
                  </a:cubicBezTo>
                  <a:cubicBezTo>
                    <a:pt x="148" y="192"/>
                    <a:pt x="134" y="151"/>
                    <a:pt x="121" y="124"/>
                  </a:cubicBezTo>
                  <a:cubicBezTo>
                    <a:pt x="107" y="112"/>
                    <a:pt x="107" y="98"/>
                    <a:pt x="107" y="98"/>
                  </a:cubicBezTo>
                  <a:cubicBezTo>
                    <a:pt x="95" y="71"/>
                    <a:pt x="81" y="71"/>
                    <a:pt x="54" y="58"/>
                  </a:cubicBezTo>
                  <a:cubicBezTo>
                    <a:pt x="27" y="58"/>
                    <a:pt x="0" y="85"/>
                    <a:pt x="0" y="112"/>
                  </a:cubicBezTo>
                  <a:lnTo>
                    <a:pt x="0" y="165"/>
                  </a:lnTo>
                  <a:cubicBezTo>
                    <a:pt x="0" y="192"/>
                    <a:pt x="0" y="231"/>
                    <a:pt x="14" y="285"/>
                  </a:cubicBezTo>
                  <a:cubicBezTo>
                    <a:pt x="27" y="326"/>
                    <a:pt x="54" y="392"/>
                    <a:pt x="107" y="445"/>
                  </a:cubicBezTo>
                  <a:cubicBezTo>
                    <a:pt x="121" y="486"/>
                    <a:pt x="161" y="513"/>
                    <a:pt x="202" y="526"/>
                  </a:cubicBezTo>
                  <a:cubicBezTo>
                    <a:pt x="239" y="536"/>
                    <a:pt x="277" y="545"/>
                    <a:pt x="310" y="545"/>
                  </a:cubicBezTo>
                  <a:cubicBezTo>
                    <a:pt x="324" y="545"/>
                    <a:pt x="337" y="543"/>
                    <a:pt x="348" y="540"/>
                  </a:cubicBezTo>
                  <a:lnTo>
                    <a:pt x="375" y="540"/>
                  </a:lnTo>
                  <a:cubicBezTo>
                    <a:pt x="389" y="540"/>
                    <a:pt x="402" y="526"/>
                    <a:pt x="416" y="526"/>
                  </a:cubicBezTo>
                  <a:cubicBezTo>
                    <a:pt x="442" y="513"/>
                    <a:pt x="455" y="499"/>
                    <a:pt x="482" y="486"/>
                  </a:cubicBezTo>
                  <a:cubicBezTo>
                    <a:pt x="509" y="459"/>
                    <a:pt x="535" y="419"/>
                    <a:pt x="549" y="392"/>
                  </a:cubicBezTo>
                  <a:cubicBezTo>
                    <a:pt x="589" y="326"/>
                    <a:pt x="603" y="258"/>
                    <a:pt x="603" y="219"/>
                  </a:cubicBezTo>
                  <a:cubicBezTo>
                    <a:pt x="616" y="165"/>
                    <a:pt x="603" y="124"/>
                    <a:pt x="603" y="98"/>
                  </a:cubicBezTo>
                  <a:lnTo>
                    <a:pt x="603" y="44"/>
                  </a:lnTo>
                  <a:cubicBezTo>
                    <a:pt x="589" y="31"/>
                    <a:pt x="576" y="5"/>
                    <a:pt x="562" y="5"/>
                  </a:cubicBezTo>
                  <a:cubicBezTo>
                    <a:pt x="557" y="2"/>
                    <a:pt x="552" y="1"/>
                    <a:pt x="546" y="1"/>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
            <p:cNvSpPr/>
            <p:nvPr/>
          </p:nvSpPr>
          <p:spPr>
            <a:xfrm>
              <a:off x="2899499" y="3279428"/>
              <a:ext cx="323631" cy="178070"/>
            </a:xfrm>
            <a:custGeom>
              <a:rect b="b" l="l" r="r" t="t"/>
              <a:pathLst>
                <a:path extrusionOk="0" h="2065" w="3753">
                  <a:moveTo>
                    <a:pt x="390" y="1"/>
                  </a:moveTo>
                  <a:cubicBezTo>
                    <a:pt x="308" y="1"/>
                    <a:pt x="242" y="23"/>
                    <a:pt x="175" y="80"/>
                  </a:cubicBezTo>
                  <a:cubicBezTo>
                    <a:pt x="0" y="200"/>
                    <a:pt x="54" y="1685"/>
                    <a:pt x="1071" y="2019"/>
                  </a:cubicBezTo>
                  <a:cubicBezTo>
                    <a:pt x="1165" y="2050"/>
                    <a:pt x="1266" y="2064"/>
                    <a:pt x="1370" y="2064"/>
                  </a:cubicBezTo>
                  <a:cubicBezTo>
                    <a:pt x="2386" y="2064"/>
                    <a:pt x="3753" y="711"/>
                    <a:pt x="3425" y="481"/>
                  </a:cubicBezTo>
                  <a:cubicBezTo>
                    <a:pt x="3198" y="320"/>
                    <a:pt x="2729" y="440"/>
                    <a:pt x="1606" y="267"/>
                  </a:cubicBezTo>
                  <a:cubicBezTo>
                    <a:pt x="912" y="151"/>
                    <a:pt x="600" y="1"/>
                    <a:pt x="390"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
            <p:cNvSpPr/>
            <p:nvPr/>
          </p:nvSpPr>
          <p:spPr>
            <a:xfrm>
              <a:off x="2912262" y="3296157"/>
              <a:ext cx="144181" cy="111240"/>
            </a:xfrm>
            <a:custGeom>
              <a:rect b="b" l="l" r="r" t="t"/>
              <a:pathLst>
                <a:path extrusionOk="0" h="1290" w="1672">
                  <a:moveTo>
                    <a:pt x="55" y="0"/>
                  </a:moveTo>
                  <a:cubicBezTo>
                    <a:pt x="49" y="0"/>
                    <a:pt x="44" y="2"/>
                    <a:pt x="40" y="6"/>
                  </a:cubicBezTo>
                  <a:cubicBezTo>
                    <a:pt x="13" y="19"/>
                    <a:pt x="0" y="46"/>
                    <a:pt x="13" y="73"/>
                  </a:cubicBezTo>
                  <a:cubicBezTo>
                    <a:pt x="13" y="73"/>
                    <a:pt x="27" y="113"/>
                    <a:pt x="54" y="153"/>
                  </a:cubicBezTo>
                  <a:cubicBezTo>
                    <a:pt x="80" y="207"/>
                    <a:pt x="120" y="273"/>
                    <a:pt x="187" y="353"/>
                  </a:cubicBezTo>
                  <a:cubicBezTo>
                    <a:pt x="241" y="421"/>
                    <a:pt x="307" y="514"/>
                    <a:pt x="387" y="608"/>
                  </a:cubicBezTo>
                  <a:cubicBezTo>
                    <a:pt x="468" y="688"/>
                    <a:pt x="562" y="781"/>
                    <a:pt x="669" y="862"/>
                  </a:cubicBezTo>
                  <a:cubicBezTo>
                    <a:pt x="722" y="902"/>
                    <a:pt x="762" y="942"/>
                    <a:pt x="815" y="969"/>
                  </a:cubicBezTo>
                  <a:cubicBezTo>
                    <a:pt x="869" y="1009"/>
                    <a:pt x="923" y="1049"/>
                    <a:pt x="976" y="1076"/>
                  </a:cubicBezTo>
                  <a:lnTo>
                    <a:pt x="1137" y="1156"/>
                  </a:lnTo>
                  <a:cubicBezTo>
                    <a:pt x="1190" y="1170"/>
                    <a:pt x="1231" y="1197"/>
                    <a:pt x="1284" y="1209"/>
                  </a:cubicBezTo>
                  <a:cubicBezTo>
                    <a:pt x="1324" y="1223"/>
                    <a:pt x="1377" y="1236"/>
                    <a:pt x="1404" y="1250"/>
                  </a:cubicBezTo>
                  <a:cubicBezTo>
                    <a:pt x="1445" y="1263"/>
                    <a:pt x="1484" y="1263"/>
                    <a:pt x="1511" y="1277"/>
                  </a:cubicBezTo>
                  <a:cubicBezTo>
                    <a:pt x="1565" y="1277"/>
                    <a:pt x="1591" y="1290"/>
                    <a:pt x="1591" y="1290"/>
                  </a:cubicBezTo>
                  <a:cubicBezTo>
                    <a:pt x="1618" y="1290"/>
                    <a:pt x="1645" y="1277"/>
                    <a:pt x="1659" y="1250"/>
                  </a:cubicBezTo>
                  <a:cubicBezTo>
                    <a:pt x="1672" y="1223"/>
                    <a:pt x="1659" y="1197"/>
                    <a:pt x="1632" y="1183"/>
                  </a:cubicBezTo>
                  <a:lnTo>
                    <a:pt x="1618" y="1183"/>
                  </a:lnTo>
                  <a:lnTo>
                    <a:pt x="1538" y="1143"/>
                  </a:lnTo>
                  <a:cubicBezTo>
                    <a:pt x="1525" y="1143"/>
                    <a:pt x="1484" y="1129"/>
                    <a:pt x="1458" y="1116"/>
                  </a:cubicBezTo>
                  <a:cubicBezTo>
                    <a:pt x="1418" y="1102"/>
                    <a:pt x="1391" y="1076"/>
                    <a:pt x="1338" y="1063"/>
                  </a:cubicBezTo>
                  <a:cubicBezTo>
                    <a:pt x="1297" y="1049"/>
                    <a:pt x="1257" y="1022"/>
                    <a:pt x="1217" y="995"/>
                  </a:cubicBezTo>
                  <a:cubicBezTo>
                    <a:pt x="1163" y="969"/>
                    <a:pt x="1124" y="942"/>
                    <a:pt x="1083" y="915"/>
                  </a:cubicBezTo>
                  <a:cubicBezTo>
                    <a:pt x="1030" y="888"/>
                    <a:pt x="990" y="849"/>
                    <a:pt x="936" y="808"/>
                  </a:cubicBezTo>
                  <a:cubicBezTo>
                    <a:pt x="883" y="781"/>
                    <a:pt x="842" y="742"/>
                    <a:pt x="789" y="701"/>
                  </a:cubicBezTo>
                  <a:cubicBezTo>
                    <a:pt x="696" y="621"/>
                    <a:pt x="615" y="541"/>
                    <a:pt x="535" y="460"/>
                  </a:cubicBezTo>
                  <a:cubicBezTo>
                    <a:pt x="441" y="394"/>
                    <a:pt x="375" y="314"/>
                    <a:pt x="307" y="246"/>
                  </a:cubicBezTo>
                  <a:cubicBezTo>
                    <a:pt x="241" y="180"/>
                    <a:pt x="187" y="126"/>
                    <a:pt x="161" y="86"/>
                  </a:cubicBezTo>
                  <a:cubicBezTo>
                    <a:pt x="120" y="46"/>
                    <a:pt x="107" y="19"/>
                    <a:pt x="107" y="19"/>
                  </a:cubicBezTo>
                  <a:cubicBezTo>
                    <a:pt x="88" y="10"/>
                    <a:pt x="69" y="0"/>
                    <a:pt x="55"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
            <p:cNvSpPr/>
            <p:nvPr/>
          </p:nvSpPr>
          <p:spPr>
            <a:xfrm>
              <a:off x="2926059" y="3286930"/>
              <a:ext cx="175397" cy="69762"/>
            </a:xfrm>
            <a:custGeom>
              <a:rect b="b" l="l" r="r" t="t"/>
              <a:pathLst>
                <a:path extrusionOk="0" h="809" w="2034">
                  <a:moveTo>
                    <a:pt x="66" y="0"/>
                  </a:moveTo>
                  <a:cubicBezTo>
                    <a:pt x="53" y="0"/>
                    <a:pt x="36" y="10"/>
                    <a:pt x="27" y="19"/>
                  </a:cubicBezTo>
                  <a:cubicBezTo>
                    <a:pt x="1" y="46"/>
                    <a:pt x="13" y="86"/>
                    <a:pt x="40" y="100"/>
                  </a:cubicBezTo>
                  <a:cubicBezTo>
                    <a:pt x="40" y="100"/>
                    <a:pt x="67" y="126"/>
                    <a:pt x="108" y="153"/>
                  </a:cubicBezTo>
                  <a:cubicBezTo>
                    <a:pt x="161" y="180"/>
                    <a:pt x="227" y="220"/>
                    <a:pt x="308" y="273"/>
                  </a:cubicBezTo>
                  <a:cubicBezTo>
                    <a:pt x="402" y="314"/>
                    <a:pt x="495" y="367"/>
                    <a:pt x="602" y="421"/>
                  </a:cubicBezTo>
                  <a:cubicBezTo>
                    <a:pt x="709" y="474"/>
                    <a:pt x="830" y="514"/>
                    <a:pt x="950" y="567"/>
                  </a:cubicBezTo>
                  <a:cubicBezTo>
                    <a:pt x="1071" y="621"/>
                    <a:pt x="1204" y="661"/>
                    <a:pt x="1311" y="688"/>
                  </a:cubicBezTo>
                  <a:cubicBezTo>
                    <a:pt x="1431" y="728"/>
                    <a:pt x="1538" y="755"/>
                    <a:pt x="1632" y="768"/>
                  </a:cubicBezTo>
                  <a:cubicBezTo>
                    <a:pt x="1740" y="781"/>
                    <a:pt x="1820" y="795"/>
                    <a:pt x="1873" y="795"/>
                  </a:cubicBezTo>
                  <a:cubicBezTo>
                    <a:pt x="1927" y="808"/>
                    <a:pt x="1966" y="808"/>
                    <a:pt x="1966" y="808"/>
                  </a:cubicBezTo>
                  <a:cubicBezTo>
                    <a:pt x="1993" y="808"/>
                    <a:pt x="2007" y="795"/>
                    <a:pt x="2020" y="768"/>
                  </a:cubicBezTo>
                  <a:cubicBezTo>
                    <a:pt x="2034" y="742"/>
                    <a:pt x="2007" y="715"/>
                    <a:pt x="1980" y="701"/>
                  </a:cubicBezTo>
                  <a:cubicBezTo>
                    <a:pt x="1980" y="701"/>
                    <a:pt x="1954" y="688"/>
                    <a:pt x="1900" y="674"/>
                  </a:cubicBezTo>
                  <a:cubicBezTo>
                    <a:pt x="1847" y="661"/>
                    <a:pt x="1766" y="635"/>
                    <a:pt x="1672" y="621"/>
                  </a:cubicBezTo>
                  <a:cubicBezTo>
                    <a:pt x="1592" y="581"/>
                    <a:pt x="1485" y="554"/>
                    <a:pt x="1378" y="514"/>
                  </a:cubicBezTo>
                  <a:cubicBezTo>
                    <a:pt x="1324" y="487"/>
                    <a:pt x="1258" y="474"/>
                    <a:pt x="1204" y="447"/>
                  </a:cubicBezTo>
                  <a:cubicBezTo>
                    <a:pt x="1151" y="421"/>
                    <a:pt x="1084" y="407"/>
                    <a:pt x="1030" y="380"/>
                  </a:cubicBezTo>
                  <a:cubicBezTo>
                    <a:pt x="789" y="287"/>
                    <a:pt x="562" y="193"/>
                    <a:pt x="388" y="126"/>
                  </a:cubicBezTo>
                  <a:cubicBezTo>
                    <a:pt x="201" y="59"/>
                    <a:pt x="81" y="5"/>
                    <a:pt x="81" y="5"/>
                  </a:cubicBezTo>
                  <a:cubicBezTo>
                    <a:pt x="77" y="2"/>
                    <a:pt x="72" y="0"/>
                    <a:pt x="66"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
            <p:cNvSpPr/>
            <p:nvPr/>
          </p:nvSpPr>
          <p:spPr>
            <a:xfrm>
              <a:off x="2548787" y="3279686"/>
              <a:ext cx="184710" cy="69762"/>
            </a:xfrm>
            <a:custGeom>
              <a:rect b="b" l="l" r="r" t="t"/>
              <a:pathLst>
                <a:path extrusionOk="0" h="809" w="2142">
                  <a:moveTo>
                    <a:pt x="2094" y="1"/>
                  </a:moveTo>
                  <a:cubicBezTo>
                    <a:pt x="2082" y="1"/>
                    <a:pt x="2069" y="7"/>
                    <a:pt x="2061" y="23"/>
                  </a:cubicBezTo>
                  <a:lnTo>
                    <a:pt x="1995" y="89"/>
                  </a:lnTo>
                  <a:cubicBezTo>
                    <a:pt x="1981" y="116"/>
                    <a:pt x="1954" y="143"/>
                    <a:pt x="1927" y="170"/>
                  </a:cubicBezTo>
                  <a:cubicBezTo>
                    <a:pt x="1888" y="210"/>
                    <a:pt x="1861" y="237"/>
                    <a:pt x="1820" y="264"/>
                  </a:cubicBezTo>
                  <a:cubicBezTo>
                    <a:pt x="1781" y="304"/>
                    <a:pt x="1740" y="330"/>
                    <a:pt x="1686" y="371"/>
                  </a:cubicBezTo>
                  <a:cubicBezTo>
                    <a:pt x="1647" y="398"/>
                    <a:pt x="1579" y="424"/>
                    <a:pt x="1526" y="451"/>
                  </a:cubicBezTo>
                  <a:cubicBezTo>
                    <a:pt x="1472" y="491"/>
                    <a:pt x="1406" y="505"/>
                    <a:pt x="1353" y="531"/>
                  </a:cubicBezTo>
                  <a:cubicBezTo>
                    <a:pt x="1285" y="558"/>
                    <a:pt x="1219" y="571"/>
                    <a:pt x="1151" y="598"/>
                  </a:cubicBezTo>
                  <a:lnTo>
                    <a:pt x="951" y="638"/>
                  </a:lnTo>
                  <a:cubicBezTo>
                    <a:pt x="884" y="638"/>
                    <a:pt x="817" y="651"/>
                    <a:pt x="750" y="651"/>
                  </a:cubicBezTo>
                  <a:cubicBezTo>
                    <a:pt x="684" y="665"/>
                    <a:pt x="630" y="665"/>
                    <a:pt x="563" y="665"/>
                  </a:cubicBezTo>
                  <a:cubicBezTo>
                    <a:pt x="536" y="672"/>
                    <a:pt x="506" y="672"/>
                    <a:pt x="476" y="672"/>
                  </a:cubicBezTo>
                  <a:cubicBezTo>
                    <a:pt x="446" y="672"/>
                    <a:pt x="416" y="672"/>
                    <a:pt x="389" y="678"/>
                  </a:cubicBezTo>
                  <a:cubicBezTo>
                    <a:pt x="295" y="665"/>
                    <a:pt x="202" y="665"/>
                    <a:pt x="149" y="665"/>
                  </a:cubicBezTo>
                  <a:cubicBezTo>
                    <a:pt x="81" y="651"/>
                    <a:pt x="42" y="651"/>
                    <a:pt x="42" y="651"/>
                  </a:cubicBezTo>
                  <a:cubicBezTo>
                    <a:pt x="28" y="651"/>
                    <a:pt x="15" y="665"/>
                    <a:pt x="1" y="678"/>
                  </a:cubicBezTo>
                  <a:cubicBezTo>
                    <a:pt x="1" y="705"/>
                    <a:pt x="15" y="719"/>
                    <a:pt x="28" y="732"/>
                  </a:cubicBezTo>
                  <a:cubicBezTo>
                    <a:pt x="28" y="732"/>
                    <a:pt x="175" y="772"/>
                    <a:pt x="389" y="799"/>
                  </a:cubicBezTo>
                  <a:lnTo>
                    <a:pt x="563" y="799"/>
                  </a:lnTo>
                  <a:cubicBezTo>
                    <a:pt x="597" y="805"/>
                    <a:pt x="630" y="809"/>
                    <a:pt x="663" y="809"/>
                  </a:cubicBezTo>
                  <a:cubicBezTo>
                    <a:pt x="697" y="809"/>
                    <a:pt x="730" y="805"/>
                    <a:pt x="764" y="799"/>
                  </a:cubicBezTo>
                  <a:cubicBezTo>
                    <a:pt x="830" y="799"/>
                    <a:pt x="898" y="799"/>
                    <a:pt x="978" y="785"/>
                  </a:cubicBezTo>
                  <a:cubicBezTo>
                    <a:pt x="1044" y="772"/>
                    <a:pt x="1112" y="758"/>
                    <a:pt x="1192" y="745"/>
                  </a:cubicBezTo>
                  <a:cubicBezTo>
                    <a:pt x="1258" y="719"/>
                    <a:pt x="1326" y="705"/>
                    <a:pt x="1392" y="678"/>
                  </a:cubicBezTo>
                  <a:cubicBezTo>
                    <a:pt x="1460" y="651"/>
                    <a:pt x="1540" y="625"/>
                    <a:pt x="1593" y="585"/>
                  </a:cubicBezTo>
                  <a:cubicBezTo>
                    <a:pt x="1660" y="544"/>
                    <a:pt x="1713" y="518"/>
                    <a:pt x="1767" y="478"/>
                  </a:cubicBezTo>
                  <a:cubicBezTo>
                    <a:pt x="1807" y="437"/>
                    <a:pt x="1861" y="398"/>
                    <a:pt x="1900" y="357"/>
                  </a:cubicBezTo>
                  <a:cubicBezTo>
                    <a:pt x="1941" y="317"/>
                    <a:pt x="1968" y="277"/>
                    <a:pt x="2007" y="250"/>
                  </a:cubicBezTo>
                  <a:cubicBezTo>
                    <a:pt x="2034" y="210"/>
                    <a:pt x="2048" y="184"/>
                    <a:pt x="2075" y="157"/>
                  </a:cubicBezTo>
                  <a:cubicBezTo>
                    <a:pt x="2102" y="103"/>
                    <a:pt x="2128" y="63"/>
                    <a:pt x="2128" y="63"/>
                  </a:cubicBezTo>
                  <a:cubicBezTo>
                    <a:pt x="2141" y="50"/>
                    <a:pt x="2128" y="23"/>
                    <a:pt x="2114" y="9"/>
                  </a:cubicBezTo>
                  <a:cubicBezTo>
                    <a:pt x="2109" y="4"/>
                    <a:pt x="2102" y="1"/>
                    <a:pt x="2094" y="1"/>
                  </a:cubicBezTo>
                  <a:close/>
                </a:path>
              </a:pathLst>
            </a:custGeom>
            <a:solidFill>
              <a:srgbClr val="1E12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
            <p:cNvSpPr/>
            <p:nvPr/>
          </p:nvSpPr>
          <p:spPr>
            <a:xfrm>
              <a:off x="3215545" y="2808851"/>
              <a:ext cx="143663" cy="243779"/>
            </a:xfrm>
            <a:custGeom>
              <a:rect b="b" l="l" r="r" t="t"/>
              <a:pathLst>
                <a:path extrusionOk="0" h="2827" w="1666">
                  <a:moveTo>
                    <a:pt x="1631" y="1"/>
                  </a:moveTo>
                  <a:cubicBezTo>
                    <a:pt x="1623" y="1"/>
                    <a:pt x="1613" y="4"/>
                    <a:pt x="1606" y="12"/>
                  </a:cubicBezTo>
                  <a:cubicBezTo>
                    <a:pt x="1299" y="467"/>
                    <a:pt x="737" y="641"/>
                    <a:pt x="416" y="1069"/>
                  </a:cubicBezTo>
                  <a:cubicBezTo>
                    <a:pt x="1" y="1617"/>
                    <a:pt x="309" y="2205"/>
                    <a:pt x="375" y="2821"/>
                  </a:cubicBezTo>
                  <a:cubicBezTo>
                    <a:pt x="375" y="2821"/>
                    <a:pt x="381" y="2827"/>
                    <a:pt x="385" y="2827"/>
                  </a:cubicBezTo>
                  <a:cubicBezTo>
                    <a:pt x="387" y="2827"/>
                    <a:pt x="389" y="2825"/>
                    <a:pt x="389" y="2821"/>
                  </a:cubicBezTo>
                  <a:cubicBezTo>
                    <a:pt x="589" y="2166"/>
                    <a:pt x="134" y="1551"/>
                    <a:pt x="696" y="989"/>
                  </a:cubicBezTo>
                  <a:cubicBezTo>
                    <a:pt x="1017" y="654"/>
                    <a:pt x="1432" y="467"/>
                    <a:pt x="1646" y="38"/>
                  </a:cubicBezTo>
                  <a:cubicBezTo>
                    <a:pt x="1665" y="20"/>
                    <a:pt x="1650" y="1"/>
                    <a:pt x="1631" y="1"/>
                  </a:cubicBezTo>
                  <a:close/>
                </a:path>
              </a:pathLst>
            </a:custGeom>
            <a:solidFill>
              <a:srgbClr val="EAA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
            <p:cNvSpPr/>
            <p:nvPr/>
          </p:nvSpPr>
          <p:spPr>
            <a:xfrm>
              <a:off x="3258576" y="2803935"/>
              <a:ext cx="141594" cy="255593"/>
            </a:xfrm>
            <a:custGeom>
              <a:rect b="b" l="l" r="r" t="t"/>
              <a:pathLst>
                <a:path extrusionOk="0" h="2964" w="1642">
                  <a:moveTo>
                    <a:pt x="1611" y="1"/>
                  </a:moveTo>
                  <a:cubicBezTo>
                    <a:pt x="1602" y="1"/>
                    <a:pt x="1593" y="5"/>
                    <a:pt x="1588" y="15"/>
                  </a:cubicBezTo>
                  <a:cubicBezTo>
                    <a:pt x="1374" y="511"/>
                    <a:pt x="933" y="725"/>
                    <a:pt x="652" y="1166"/>
                  </a:cubicBezTo>
                  <a:cubicBezTo>
                    <a:pt x="304" y="1727"/>
                    <a:pt x="479" y="2464"/>
                    <a:pt x="10" y="2945"/>
                  </a:cubicBezTo>
                  <a:cubicBezTo>
                    <a:pt x="1" y="2954"/>
                    <a:pt x="4" y="2964"/>
                    <a:pt x="12" y="2964"/>
                  </a:cubicBezTo>
                  <a:cubicBezTo>
                    <a:pt x="16" y="2964"/>
                    <a:pt x="20" y="2962"/>
                    <a:pt x="24" y="2958"/>
                  </a:cubicBezTo>
                  <a:cubicBezTo>
                    <a:pt x="572" y="2530"/>
                    <a:pt x="411" y="1915"/>
                    <a:pt x="705" y="1340"/>
                  </a:cubicBezTo>
                  <a:cubicBezTo>
                    <a:pt x="946" y="832"/>
                    <a:pt x="1602" y="644"/>
                    <a:pt x="1642" y="29"/>
                  </a:cubicBezTo>
                  <a:cubicBezTo>
                    <a:pt x="1642" y="12"/>
                    <a:pt x="1626" y="1"/>
                    <a:pt x="1611" y="1"/>
                  </a:cubicBezTo>
                  <a:close/>
                </a:path>
              </a:pathLst>
            </a:custGeom>
            <a:solidFill>
              <a:srgbClr val="EAA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
            <p:cNvSpPr/>
            <p:nvPr/>
          </p:nvSpPr>
          <p:spPr>
            <a:xfrm>
              <a:off x="3314369" y="2880511"/>
              <a:ext cx="68555" cy="116759"/>
            </a:xfrm>
            <a:custGeom>
              <a:rect b="b" l="l" r="r" t="t"/>
              <a:pathLst>
                <a:path extrusionOk="0" h="1354" w="795">
                  <a:moveTo>
                    <a:pt x="788" y="0"/>
                  </a:moveTo>
                  <a:cubicBezTo>
                    <a:pt x="784" y="0"/>
                    <a:pt x="781" y="4"/>
                    <a:pt x="781" y="10"/>
                  </a:cubicBezTo>
                  <a:cubicBezTo>
                    <a:pt x="768" y="479"/>
                    <a:pt x="393" y="973"/>
                    <a:pt x="46" y="1267"/>
                  </a:cubicBezTo>
                  <a:cubicBezTo>
                    <a:pt x="1" y="1302"/>
                    <a:pt x="40" y="1354"/>
                    <a:pt x="78" y="1354"/>
                  </a:cubicBezTo>
                  <a:cubicBezTo>
                    <a:pt x="85" y="1354"/>
                    <a:pt x="93" y="1352"/>
                    <a:pt x="99" y="1348"/>
                  </a:cubicBezTo>
                  <a:cubicBezTo>
                    <a:pt x="593" y="1107"/>
                    <a:pt x="781" y="518"/>
                    <a:pt x="795" y="10"/>
                  </a:cubicBezTo>
                  <a:cubicBezTo>
                    <a:pt x="795" y="4"/>
                    <a:pt x="791" y="0"/>
                    <a:pt x="788" y="0"/>
                  </a:cubicBezTo>
                  <a:close/>
                </a:path>
              </a:pathLst>
            </a:custGeom>
            <a:solidFill>
              <a:srgbClr val="EAA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
            <p:cNvSpPr/>
            <p:nvPr/>
          </p:nvSpPr>
          <p:spPr>
            <a:xfrm>
              <a:off x="3247021" y="3052461"/>
              <a:ext cx="268183" cy="44410"/>
            </a:xfrm>
            <a:custGeom>
              <a:rect b="b" l="l" r="r" t="t"/>
              <a:pathLst>
                <a:path extrusionOk="0" h="515" w="3110">
                  <a:moveTo>
                    <a:pt x="985" y="1"/>
                  </a:moveTo>
                  <a:cubicBezTo>
                    <a:pt x="615" y="1"/>
                    <a:pt x="280" y="193"/>
                    <a:pt x="10" y="451"/>
                  </a:cubicBezTo>
                  <a:cubicBezTo>
                    <a:pt x="1" y="460"/>
                    <a:pt x="5" y="470"/>
                    <a:pt x="13" y="470"/>
                  </a:cubicBezTo>
                  <a:cubicBezTo>
                    <a:pt x="16" y="470"/>
                    <a:pt x="20" y="468"/>
                    <a:pt x="24" y="464"/>
                  </a:cubicBezTo>
                  <a:cubicBezTo>
                    <a:pt x="351" y="306"/>
                    <a:pt x="622" y="138"/>
                    <a:pt x="972" y="138"/>
                  </a:cubicBezTo>
                  <a:cubicBezTo>
                    <a:pt x="1037" y="138"/>
                    <a:pt x="1104" y="144"/>
                    <a:pt x="1174" y="156"/>
                  </a:cubicBezTo>
                  <a:cubicBezTo>
                    <a:pt x="1455" y="197"/>
                    <a:pt x="1736" y="357"/>
                    <a:pt x="2016" y="424"/>
                  </a:cubicBezTo>
                  <a:cubicBezTo>
                    <a:pt x="2178" y="472"/>
                    <a:pt x="2364" y="514"/>
                    <a:pt x="2541" y="514"/>
                  </a:cubicBezTo>
                  <a:cubicBezTo>
                    <a:pt x="2758" y="514"/>
                    <a:pt x="2961" y="450"/>
                    <a:pt x="3087" y="250"/>
                  </a:cubicBezTo>
                  <a:cubicBezTo>
                    <a:pt x="3110" y="215"/>
                    <a:pt x="3072" y="181"/>
                    <a:pt x="3036" y="181"/>
                  </a:cubicBezTo>
                  <a:cubicBezTo>
                    <a:pt x="3031" y="181"/>
                    <a:pt x="3025" y="181"/>
                    <a:pt x="3020" y="183"/>
                  </a:cubicBezTo>
                  <a:cubicBezTo>
                    <a:pt x="2848" y="273"/>
                    <a:pt x="2672" y="307"/>
                    <a:pt x="2495" y="307"/>
                  </a:cubicBezTo>
                  <a:cubicBezTo>
                    <a:pt x="2066" y="307"/>
                    <a:pt x="1627" y="108"/>
                    <a:pt x="1201" y="22"/>
                  </a:cubicBezTo>
                  <a:cubicBezTo>
                    <a:pt x="1128" y="8"/>
                    <a:pt x="1056" y="1"/>
                    <a:pt x="985" y="1"/>
                  </a:cubicBezTo>
                  <a:close/>
                </a:path>
              </a:pathLst>
            </a:custGeom>
            <a:solidFill>
              <a:srgbClr val="EAA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
            <p:cNvSpPr/>
            <p:nvPr/>
          </p:nvSpPr>
          <p:spPr>
            <a:xfrm>
              <a:off x="3269786" y="3091956"/>
              <a:ext cx="245245" cy="50101"/>
            </a:xfrm>
            <a:custGeom>
              <a:rect b="b" l="l" r="r" t="t"/>
              <a:pathLst>
                <a:path extrusionOk="0" h="581" w="2844">
                  <a:moveTo>
                    <a:pt x="2781" y="0"/>
                  </a:moveTo>
                  <a:cubicBezTo>
                    <a:pt x="2773" y="0"/>
                    <a:pt x="2765" y="2"/>
                    <a:pt x="2756" y="6"/>
                  </a:cubicBezTo>
                  <a:cubicBezTo>
                    <a:pt x="2439" y="225"/>
                    <a:pt x="2108" y="356"/>
                    <a:pt x="1768" y="356"/>
                  </a:cubicBezTo>
                  <a:cubicBezTo>
                    <a:pt x="1548" y="356"/>
                    <a:pt x="1324" y="301"/>
                    <a:pt x="1098" y="180"/>
                  </a:cubicBezTo>
                  <a:cubicBezTo>
                    <a:pt x="961" y="107"/>
                    <a:pt x="829" y="80"/>
                    <a:pt x="698" y="80"/>
                  </a:cubicBezTo>
                  <a:cubicBezTo>
                    <a:pt x="471" y="80"/>
                    <a:pt x="247" y="161"/>
                    <a:pt x="1" y="220"/>
                  </a:cubicBezTo>
                  <a:cubicBezTo>
                    <a:pt x="1" y="220"/>
                    <a:pt x="1" y="233"/>
                    <a:pt x="14" y="233"/>
                  </a:cubicBezTo>
                  <a:cubicBezTo>
                    <a:pt x="43" y="236"/>
                    <a:pt x="73" y="237"/>
                    <a:pt x="103" y="237"/>
                  </a:cubicBezTo>
                  <a:cubicBezTo>
                    <a:pt x="275" y="237"/>
                    <a:pt x="451" y="204"/>
                    <a:pt x="622" y="204"/>
                  </a:cubicBezTo>
                  <a:cubicBezTo>
                    <a:pt x="759" y="204"/>
                    <a:pt x="892" y="225"/>
                    <a:pt x="1017" y="301"/>
                  </a:cubicBezTo>
                  <a:cubicBezTo>
                    <a:pt x="1231" y="434"/>
                    <a:pt x="1445" y="528"/>
                    <a:pt x="1699" y="568"/>
                  </a:cubicBezTo>
                  <a:cubicBezTo>
                    <a:pt x="1755" y="576"/>
                    <a:pt x="1810" y="580"/>
                    <a:pt x="1863" y="580"/>
                  </a:cubicBezTo>
                  <a:cubicBezTo>
                    <a:pt x="2247" y="580"/>
                    <a:pt x="2575" y="380"/>
                    <a:pt x="2810" y="87"/>
                  </a:cubicBezTo>
                  <a:cubicBezTo>
                    <a:pt x="2843" y="53"/>
                    <a:pt x="2820" y="0"/>
                    <a:pt x="2781" y="0"/>
                  </a:cubicBezTo>
                  <a:close/>
                </a:path>
              </a:pathLst>
            </a:custGeom>
            <a:solidFill>
              <a:srgbClr val="EAA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
            <p:cNvSpPr/>
            <p:nvPr/>
          </p:nvSpPr>
          <p:spPr>
            <a:xfrm>
              <a:off x="3298588" y="3135072"/>
              <a:ext cx="100461" cy="38632"/>
            </a:xfrm>
            <a:custGeom>
              <a:rect b="b" l="l" r="r" t="t"/>
              <a:pathLst>
                <a:path extrusionOk="0" h="448" w="1165">
                  <a:moveTo>
                    <a:pt x="15" y="1"/>
                  </a:moveTo>
                  <a:cubicBezTo>
                    <a:pt x="1" y="1"/>
                    <a:pt x="1" y="1"/>
                    <a:pt x="1" y="15"/>
                  </a:cubicBezTo>
                  <a:cubicBezTo>
                    <a:pt x="34" y="334"/>
                    <a:pt x="332" y="448"/>
                    <a:pt x="636" y="448"/>
                  </a:cubicBezTo>
                  <a:cubicBezTo>
                    <a:pt x="815" y="448"/>
                    <a:pt x="995" y="408"/>
                    <a:pt x="1124" y="349"/>
                  </a:cubicBezTo>
                  <a:cubicBezTo>
                    <a:pt x="1165" y="322"/>
                    <a:pt x="1138" y="268"/>
                    <a:pt x="1085" y="268"/>
                  </a:cubicBezTo>
                  <a:cubicBezTo>
                    <a:pt x="1000" y="287"/>
                    <a:pt x="913" y="294"/>
                    <a:pt x="826" y="294"/>
                  </a:cubicBezTo>
                  <a:cubicBezTo>
                    <a:pt x="719" y="294"/>
                    <a:pt x="612" y="283"/>
                    <a:pt x="509" y="268"/>
                  </a:cubicBezTo>
                  <a:cubicBezTo>
                    <a:pt x="309" y="242"/>
                    <a:pt x="175" y="108"/>
                    <a:pt x="15" y="1"/>
                  </a:cubicBezTo>
                  <a:close/>
                </a:path>
              </a:pathLst>
            </a:custGeom>
            <a:solidFill>
              <a:srgbClr val="EAA7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
            <p:cNvSpPr/>
            <p:nvPr/>
          </p:nvSpPr>
          <p:spPr>
            <a:xfrm>
              <a:off x="2731085" y="3065913"/>
              <a:ext cx="15091" cy="10520"/>
            </a:xfrm>
            <a:custGeom>
              <a:rect b="b" l="l" r="r" t="t"/>
              <a:pathLst>
                <a:path extrusionOk="0" h="122" w="175">
                  <a:moveTo>
                    <a:pt x="0" y="0"/>
                  </a:moveTo>
                  <a:cubicBezTo>
                    <a:pt x="54" y="41"/>
                    <a:pt x="107" y="81"/>
                    <a:pt x="175" y="121"/>
                  </a:cubicBezTo>
                  <a:cubicBezTo>
                    <a:pt x="148" y="54"/>
                    <a:pt x="81" y="14"/>
                    <a:pt x="0"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
            <p:cNvSpPr/>
            <p:nvPr/>
          </p:nvSpPr>
          <p:spPr>
            <a:xfrm>
              <a:off x="2706939" y="3065913"/>
              <a:ext cx="41564" cy="39322"/>
            </a:xfrm>
            <a:custGeom>
              <a:rect b="b" l="l" r="r" t="t"/>
              <a:pathLst>
                <a:path extrusionOk="0" h="456" w="482">
                  <a:moveTo>
                    <a:pt x="268" y="0"/>
                  </a:moveTo>
                  <a:cubicBezTo>
                    <a:pt x="187" y="0"/>
                    <a:pt x="120" y="41"/>
                    <a:pt x="66" y="94"/>
                  </a:cubicBezTo>
                  <a:cubicBezTo>
                    <a:pt x="54" y="121"/>
                    <a:pt x="40" y="134"/>
                    <a:pt x="27" y="161"/>
                  </a:cubicBezTo>
                  <a:cubicBezTo>
                    <a:pt x="0" y="188"/>
                    <a:pt x="0" y="228"/>
                    <a:pt x="0" y="255"/>
                  </a:cubicBezTo>
                  <a:lnTo>
                    <a:pt x="0" y="268"/>
                  </a:lnTo>
                  <a:cubicBezTo>
                    <a:pt x="13" y="362"/>
                    <a:pt x="66" y="455"/>
                    <a:pt x="161" y="455"/>
                  </a:cubicBezTo>
                  <a:lnTo>
                    <a:pt x="173" y="455"/>
                  </a:lnTo>
                  <a:cubicBezTo>
                    <a:pt x="147" y="442"/>
                    <a:pt x="134" y="442"/>
                    <a:pt x="134" y="442"/>
                  </a:cubicBezTo>
                  <a:lnTo>
                    <a:pt x="134" y="442"/>
                  </a:lnTo>
                  <a:cubicBezTo>
                    <a:pt x="134" y="442"/>
                    <a:pt x="161" y="442"/>
                    <a:pt x="187" y="455"/>
                  </a:cubicBezTo>
                  <a:cubicBezTo>
                    <a:pt x="214" y="455"/>
                    <a:pt x="241" y="442"/>
                    <a:pt x="268" y="442"/>
                  </a:cubicBezTo>
                  <a:cubicBezTo>
                    <a:pt x="321" y="428"/>
                    <a:pt x="375" y="402"/>
                    <a:pt x="414" y="362"/>
                  </a:cubicBezTo>
                  <a:cubicBezTo>
                    <a:pt x="482" y="295"/>
                    <a:pt x="482" y="201"/>
                    <a:pt x="455" y="121"/>
                  </a:cubicBezTo>
                  <a:cubicBezTo>
                    <a:pt x="387" y="81"/>
                    <a:pt x="334" y="41"/>
                    <a:pt x="280"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
            <p:cNvSpPr/>
            <p:nvPr/>
          </p:nvSpPr>
          <p:spPr>
            <a:xfrm>
              <a:off x="2774891" y="3045131"/>
              <a:ext cx="34752" cy="31302"/>
            </a:xfrm>
            <a:custGeom>
              <a:rect b="b" l="l" r="r" t="t"/>
              <a:pathLst>
                <a:path extrusionOk="0" h="363" w="403">
                  <a:moveTo>
                    <a:pt x="202" y="0"/>
                  </a:moveTo>
                  <a:cubicBezTo>
                    <a:pt x="161" y="0"/>
                    <a:pt x="122" y="27"/>
                    <a:pt x="81" y="54"/>
                  </a:cubicBezTo>
                  <a:cubicBezTo>
                    <a:pt x="15" y="134"/>
                    <a:pt x="1" y="228"/>
                    <a:pt x="68" y="309"/>
                  </a:cubicBezTo>
                  <a:cubicBezTo>
                    <a:pt x="95" y="348"/>
                    <a:pt x="148" y="362"/>
                    <a:pt x="202" y="362"/>
                  </a:cubicBezTo>
                  <a:lnTo>
                    <a:pt x="215" y="362"/>
                  </a:lnTo>
                  <a:cubicBezTo>
                    <a:pt x="282" y="362"/>
                    <a:pt x="375" y="322"/>
                    <a:pt x="389" y="228"/>
                  </a:cubicBezTo>
                  <a:cubicBezTo>
                    <a:pt x="402" y="161"/>
                    <a:pt x="375" y="68"/>
                    <a:pt x="309" y="27"/>
                  </a:cubicBezTo>
                  <a:cubicBezTo>
                    <a:pt x="268" y="14"/>
                    <a:pt x="242" y="0"/>
                    <a:pt x="202"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
            <p:cNvSpPr/>
            <p:nvPr/>
          </p:nvSpPr>
          <p:spPr>
            <a:xfrm>
              <a:off x="2776099" y="3010551"/>
              <a:ext cx="33544" cy="31216"/>
            </a:xfrm>
            <a:custGeom>
              <a:rect b="b" l="l" r="r" t="t"/>
              <a:pathLst>
                <a:path extrusionOk="0" h="362" w="389">
                  <a:moveTo>
                    <a:pt x="215" y="0"/>
                  </a:moveTo>
                  <a:cubicBezTo>
                    <a:pt x="174" y="0"/>
                    <a:pt x="134" y="14"/>
                    <a:pt x="94" y="41"/>
                  </a:cubicBezTo>
                  <a:cubicBezTo>
                    <a:pt x="40" y="94"/>
                    <a:pt x="1" y="148"/>
                    <a:pt x="1" y="228"/>
                  </a:cubicBezTo>
                  <a:cubicBezTo>
                    <a:pt x="1" y="282"/>
                    <a:pt x="27" y="335"/>
                    <a:pt x="81" y="348"/>
                  </a:cubicBezTo>
                  <a:cubicBezTo>
                    <a:pt x="108" y="348"/>
                    <a:pt x="121" y="362"/>
                    <a:pt x="134" y="362"/>
                  </a:cubicBezTo>
                  <a:cubicBezTo>
                    <a:pt x="215" y="362"/>
                    <a:pt x="268" y="321"/>
                    <a:pt x="322" y="268"/>
                  </a:cubicBezTo>
                  <a:cubicBezTo>
                    <a:pt x="375" y="201"/>
                    <a:pt x="388" y="107"/>
                    <a:pt x="322" y="41"/>
                  </a:cubicBezTo>
                  <a:cubicBezTo>
                    <a:pt x="295" y="14"/>
                    <a:pt x="254" y="0"/>
                    <a:pt x="215"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
            <p:cNvSpPr/>
            <p:nvPr/>
          </p:nvSpPr>
          <p:spPr>
            <a:xfrm>
              <a:off x="2840688" y="3019778"/>
              <a:ext cx="1207" cy="1293"/>
            </a:xfrm>
            <a:custGeom>
              <a:rect b="b" l="l" r="r" t="t"/>
              <a:pathLst>
                <a:path extrusionOk="0" h="15" w="14">
                  <a:moveTo>
                    <a:pt x="14" y="0"/>
                  </a:moveTo>
                  <a:lnTo>
                    <a:pt x="1" y="14"/>
                  </a:lnTo>
                  <a:cubicBezTo>
                    <a:pt x="14" y="14"/>
                    <a:pt x="14" y="0"/>
                    <a:pt x="14"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
            <p:cNvSpPr/>
            <p:nvPr/>
          </p:nvSpPr>
          <p:spPr>
            <a:xfrm>
              <a:off x="2846465" y="3017450"/>
              <a:ext cx="19747" cy="18540"/>
            </a:xfrm>
            <a:custGeom>
              <a:rect b="b" l="l" r="r" t="t"/>
              <a:pathLst>
                <a:path extrusionOk="0" h="215" w="229">
                  <a:moveTo>
                    <a:pt x="0" y="0"/>
                  </a:moveTo>
                  <a:lnTo>
                    <a:pt x="0" y="14"/>
                  </a:lnTo>
                  <a:cubicBezTo>
                    <a:pt x="54" y="68"/>
                    <a:pt x="134" y="134"/>
                    <a:pt x="201" y="214"/>
                  </a:cubicBezTo>
                  <a:cubicBezTo>
                    <a:pt x="214" y="188"/>
                    <a:pt x="228" y="148"/>
                    <a:pt x="214" y="107"/>
                  </a:cubicBezTo>
                  <a:cubicBezTo>
                    <a:pt x="187" y="27"/>
                    <a:pt x="134" y="0"/>
                    <a:pt x="68"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
            <p:cNvSpPr/>
            <p:nvPr/>
          </p:nvSpPr>
          <p:spPr>
            <a:xfrm>
              <a:off x="2836117" y="3018657"/>
              <a:ext cx="27767" cy="24231"/>
            </a:xfrm>
            <a:custGeom>
              <a:rect b="b" l="l" r="r" t="t"/>
              <a:pathLst>
                <a:path extrusionOk="0" h="281" w="322">
                  <a:moveTo>
                    <a:pt x="120" y="0"/>
                  </a:moveTo>
                  <a:cubicBezTo>
                    <a:pt x="107" y="0"/>
                    <a:pt x="67" y="27"/>
                    <a:pt x="54" y="27"/>
                  </a:cubicBezTo>
                  <a:cubicBezTo>
                    <a:pt x="27" y="54"/>
                    <a:pt x="0" y="93"/>
                    <a:pt x="0" y="134"/>
                  </a:cubicBezTo>
                  <a:cubicBezTo>
                    <a:pt x="0" y="227"/>
                    <a:pt x="80" y="281"/>
                    <a:pt x="161" y="281"/>
                  </a:cubicBezTo>
                  <a:cubicBezTo>
                    <a:pt x="200" y="281"/>
                    <a:pt x="227" y="281"/>
                    <a:pt x="268" y="254"/>
                  </a:cubicBezTo>
                  <a:cubicBezTo>
                    <a:pt x="281" y="241"/>
                    <a:pt x="307" y="227"/>
                    <a:pt x="321" y="200"/>
                  </a:cubicBezTo>
                  <a:cubicBezTo>
                    <a:pt x="254" y="120"/>
                    <a:pt x="174" y="54"/>
                    <a:pt x="120"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
            <p:cNvSpPr/>
            <p:nvPr/>
          </p:nvSpPr>
          <p:spPr>
            <a:xfrm>
              <a:off x="2901827" y="3037111"/>
              <a:ext cx="17419" cy="20868"/>
            </a:xfrm>
            <a:custGeom>
              <a:rect b="b" l="l" r="r" t="t"/>
              <a:pathLst>
                <a:path extrusionOk="0" h="242" w="202">
                  <a:moveTo>
                    <a:pt x="107" y="0"/>
                  </a:moveTo>
                  <a:cubicBezTo>
                    <a:pt x="68" y="0"/>
                    <a:pt x="27" y="27"/>
                    <a:pt x="14" y="54"/>
                  </a:cubicBezTo>
                  <a:cubicBezTo>
                    <a:pt x="0" y="81"/>
                    <a:pt x="0" y="107"/>
                    <a:pt x="0" y="134"/>
                  </a:cubicBezTo>
                  <a:cubicBezTo>
                    <a:pt x="0" y="200"/>
                    <a:pt x="54" y="241"/>
                    <a:pt x="107" y="241"/>
                  </a:cubicBezTo>
                  <a:cubicBezTo>
                    <a:pt x="148" y="241"/>
                    <a:pt x="201" y="200"/>
                    <a:pt x="201" y="134"/>
                  </a:cubicBezTo>
                  <a:cubicBezTo>
                    <a:pt x="201" y="107"/>
                    <a:pt x="201" y="81"/>
                    <a:pt x="187" y="54"/>
                  </a:cubicBezTo>
                  <a:cubicBezTo>
                    <a:pt x="175" y="27"/>
                    <a:pt x="134" y="0"/>
                    <a:pt x="10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
            <p:cNvSpPr/>
            <p:nvPr/>
          </p:nvSpPr>
          <p:spPr>
            <a:xfrm>
              <a:off x="2874146" y="2985112"/>
              <a:ext cx="41564" cy="28974"/>
            </a:xfrm>
            <a:custGeom>
              <a:rect b="b" l="l" r="r" t="t"/>
              <a:pathLst>
                <a:path extrusionOk="0" h="336" w="482">
                  <a:moveTo>
                    <a:pt x="282" y="1"/>
                  </a:moveTo>
                  <a:cubicBezTo>
                    <a:pt x="201" y="1"/>
                    <a:pt x="121" y="68"/>
                    <a:pt x="54" y="108"/>
                  </a:cubicBezTo>
                  <a:cubicBezTo>
                    <a:pt x="0" y="161"/>
                    <a:pt x="27" y="256"/>
                    <a:pt x="80" y="295"/>
                  </a:cubicBezTo>
                  <a:cubicBezTo>
                    <a:pt x="121" y="322"/>
                    <a:pt x="187" y="336"/>
                    <a:pt x="241" y="336"/>
                  </a:cubicBezTo>
                  <a:cubicBezTo>
                    <a:pt x="321" y="336"/>
                    <a:pt x="401" y="309"/>
                    <a:pt x="442" y="242"/>
                  </a:cubicBezTo>
                  <a:cubicBezTo>
                    <a:pt x="482" y="149"/>
                    <a:pt x="442" y="54"/>
                    <a:pt x="348" y="15"/>
                  </a:cubicBezTo>
                  <a:cubicBezTo>
                    <a:pt x="321" y="1"/>
                    <a:pt x="308" y="1"/>
                    <a:pt x="282"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
            <p:cNvSpPr/>
            <p:nvPr/>
          </p:nvSpPr>
          <p:spPr>
            <a:xfrm>
              <a:off x="2951412" y="3004773"/>
              <a:ext cx="32423" cy="26560"/>
            </a:xfrm>
            <a:custGeom>
              <a:rect b="b" l="l" r="r" t="t"/>
              <a:pathLst>
                <a:path extrusionOk="0" h="308" w="376">
                  <a:moveTo>
                    <a:pt x="161" y="1"/>
                  </a:moveTo>
                  <a:cubicBezTo>
                    <a:pt x="94" y="14"/>
                    <a:pt x="54" y="54"/>
                    <a:pt x="28" y="108"/>
                  </a:cubicBezTo>
                  <a:cubicBezTo>
                    <a:pt x="1" y="135"/>
                    <a:pt x="1" y="161"/>
                    <a:pt x="1" y="201"/>
                  </a:cubicBezTo>
                  <a:cubicBezTo>
                    <a:pt x="28" y="228"/>
                    <a:pt x="54" y="254"/>
                    <a:pt x="81" y="295"/>
                  </a:cubicBezTo>
                  <a:cubicBezTo>
                    <a:pt x="94" y="295"/>
                    <a:pt x="108" y="308"/>
                    <a:pt x="135" y="308"/>
                  </a:cubicBezTo>
                  <a:cubicBezTo>
                    <a:pt x="152" y="308"/>
                    <a:pt x="163" y="303"/>
                    <a:pt x="176" y="295"/>
                  </a:cubicBezTo>
                  <a:lnTo>
                    <a:pt x="201" y="295"/>
                  </a:lnTo>
                  <a:cubicBezTo>
                    <a:pt x="242" y="295"/>
                    <a:pt x="281" y="281"/>
                    <a:pt x="322" y="254"/>
                  </a:cubicBezTo>
                  <a:cubicBezTo>
                    <a:pt x="361" y="201"/>
                    <a:pt x="375" y="135"/>
                    <a:pt x="349" y="81"/>
                  </a:cubicBezTo>
                  <a:cubicBezTo>
                    <a:pt x="322" y="28"/>
                    <a:pt x="254" y="1"/>
                    <a:pt x="201" y="1"/>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
            <p:cNvSpPr/>
            <p:nvPr/>
          </p:nvSpPr>
          <p:spPr>
            <a:xfrm>
              <a:off x="2951412" y="3022020"/>
              <a:ext cx="7071" cy="8278"/>
            </a:xfrm>
            <a:custGeom>
              <a:rect b="b" l="l" r="r" t="t"/>
              <a:pathLst>
                <a:path extrusionOk="0" h="96" w="82">
                  <a:moveTo>
                    <a:pt x="1" y="1"/>
                  </a:moveTo>
                  <a:lnTo>
                    <a:pt x="1" y="1"/>
                  </a:lnTo>
                  <a:cubicBezTo>
                    <a:pt x="14" y="28"/>
                    <a:pt x="28" y="54"/>
                    <a:pt x="40" y="68"/>
                  </a:cubicBezTo>
                  <a:cubicBezTo>
                    <a:pt x="54" y="81"/>
                    <a:pt x="67" y="81"/>
                    <a:pt x="81" y="95"/>
                  </a:cubicBezTo>
                  <a:cubicBezTo>
                    <a:pt x="54" y="54"/>
                    <a:pt x="28" y="28"/>
                    <a:pt x="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
            <p:cNvSpPr/>
            <p:nvPr/>
          </p:nvSpPr>
          <p:spPr>
            <a:xfrm>
              <a:off x="3016001" y="3023227"/>
              <a:ext cx="18540" cy="25525"/>
            </a:xfrm>
            <a:custGeom>
              <a:rect b="b" l="l" r="r" t="t"/>
              <a:pathLst>
                <a:path extrusionOk="0" h="296" w="215">
                  <a:moveTo>
                    <a:pt x="67" y="1"/>
                  </a:moveTo>
                  <a:cubicBezTo>
                    <a:pt x="14" y="54"/>
                    <a:pt x="1" y="161"/>
                    <a:pt x="67" y="215"/>
                  </a:cubicBezTo>
                  <a:cubicBezTo>
                    <a:pt x="121" y="254"/>
                    <a:pt x="161" y="281"/>
                    <a:pt x="215" y="295"/>
                  </a:cubicBezTo>
                  <a:cubicBezTo>
                    <a:pt x="174" y="188"/>
                    <a:pt x="121" y="94"/>
                    <a:pt x="67" y="1"/>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
            <p:cNvSpPr/>
            <p:nvPr/>
          </p:nvSpPr>
          <p:spPr>
            <a:xfrm>
              <a:off x="3021778" y="3019778"/>
              <a:ext cx="33544" cy="28974"/>
            </a:xfrm>
            <a:custGeom>
              <a:rect b="b" l="l" r="r" t="t"/>
              <a:pathLst>
                <a:path extrusionOk="0" h="336" w="389">
                  <a:moveTo>
                    <a:pt x="389" y="161"/>
                  </a:moveTo>
                  <a:cubicBezTo>
                    <a:pt x="389" y="161"/>
                    <a:pt x="386" y="168"/>
                    <a:pt x="384" y="177"/>
                  </a:cubicBezTo>
                  <a:lnTo>
                    <a:pt x="384" y="177"/>
                  </a:lnTo>
                  <a:cubicBezTo>
                    <a:pt x="389" y="168"/>
                    <a:pt x="389" y="161"/>
                    <a:pt x="389" y="161"/>
                  </a:cubicBezTo>
                  <a:close/>
                  <a:moveTo>
                    <a:pt x="94" y="0"/>
                  </a:moveTo>
                  <a:cubicBezTo>
                    <a:pt x="54" y="0"/>
                    <a:pt x="27" y="14"/>
                    <a:pt x="0" y="41"/>
                  </a:cubicBezTo>
                  <a:cubicBezTo>
                    <a:pt x="54" y="134"/>
                    <a:pt x="107" y="228"/>
                    <a:pt x="148" y="335"/>
                  </a:cubicBezTo>
                  <a:lnTo>
                    <a:pt x="201" y="335"/>
                  </a:lnTo>
                  <a:cubicBezTo>
                    <a:pt x="241" y="335"/>
                    <a:pt x="295" y="321"/>
                    <a:pt x="335" y="282"/>
                  </a:cubicBezTo>
                  <a:cubicBezTo>
                    <a:pt x="348" y="268"/>
                    <a:pt x="362" y="241"/>
                    <a:pt x="375" y="214"/>
                  </a:cubicBezTo>
                  <a:cubicBezTo>
                    <a:pt x="375" y="207"/>
                    <a:pt x="380" y="190"/>
                    <a:pt x="384" y="177"/>
                  </a:cubicBezTo>
                  <a:lnTo>
                    <a:pt x="384" y="177"/>
                  </a:lnTo>
                  <a:cubicBezTo>
                    <a:pt x="382" y="180"/>
                    <a:pt x="379" y="184"/>
                    <a:pt x="375" y="187"/>
                  </a:cubicBezTo>
                  <a:cubicBezTo>
                    <a:pt x="389" y="134"/>
                    <a:pt x="375" y="80"/>
                    <a:pt x="335" y="54"/>
                  </a:cubicBezTo>
                  <a:lnTo>
                    <a:pt x="335" y="41"/>
                  </a:lnTo>
                  <a:cubicBezTo>
                    <a:pt x="308" y="14"/>
                    <a:pt x="255" y="0"/>
                    <a:pt x="214"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
            <p:cNvSpPr/>
            <p:nvPr/>
          </p:nvSpPr>
          <p:spPr>
            <a:xfrm>
              <a:off x="2966416" y="2980542"/>
              <a:ext cx="28974" cy="19747"/>
            </a:xfrm>
            <a:custGeom>
              <a:rect b="b" l="l" r="r" t="t"/>
              <a:pathLst>
                <a:path extrusionOk="0" h="229" w="336">
                  <a:moveTo>
                    <a:pt x="161" y="0"/>
                  </a:moveTo>
                  <a:cubicBezTo>
                    <a:pt x="134" y="0"/>
                    <a:pt x="107" y="0"/>
                    <a:pt x="94" y="14"/>
                  </a:cubicBezTo>
                  <a:cubicBezTo>
                    <a:pt x="80" y="27"/>
                    <a:pt x="68" y="41"/>
                    <a:pt x="54" y="41"/>
                  </a:cubicBezTo>
                  <a:cubicBezTo>
                    <a:pt x="14" y="41"/>
                    <a:pt x="0" y="95"/>
                    <a:pt x="14" y="121"/>
                  </a:cubicBezTo>
                  <a:cubicBezTo>
                    <a:pt x="54" y="188"/>
                    <a:pt x="94" y="228"/>
                    <a:pt x="161" y="228"/>
                  </a:cubicBezTo>
                  <a:cubicBezTo>
                    <a:pt x="187" y="228"/>
                    <a:pt x="214" y="214"/>
                    <a:pt x="241" y="202"/>
                  </a:cubicBezTo>
                  <a:cubicBezTo>
                    <a:pt x="335" y="148"/>
                    <a:pt x="282" y="0"/>
                    <a:pt x="187"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
            <p:cNvSpPr/>
            <p:nvPr/>
          </p:nvSpPr>
          <p:spPr>
            <a:xfrm>
              <a:off x="2968658" y="3042802"/>
              <a:ext cx="24404" cy="20868"/>
            </a:xfrm>
            <a:custGeom>
              <a:rect b="b" l="l" r="r" t="t"/>
              <a:pathLst>
                <a:path extrusionOk="0" h="242" w="283">
                  <a:moveTo>
                    <a:pt x="95" y="1"/>
                  </a:moveTo>
                  <a:cubicBezTo>
                    <a:pt x="81" y="1"/>
                    <a:pt x="54" y="15"/>
                    <a:pt x="28" y="27"/>
                  </a:cubicBezTo>
                  <a:lnTo>
                    <a:pt x="1" y="27"/>
                  </a:lnTo>
                  <a:cubicBezTo>
                    <a:pt x="28" y="95"/>
                    <a:pt x="68" y="161"/>
                    <a:pt x="95" y="229"/>
                  </a:cubicBezTo>
                  <a:cubicBezTo>
                    <a:pt x="108" y="229"/>
                    <a:pt x="108" y="241"/>
                    <a:pt x="122" y="241"/>
                  </a:cubicBezTo>
                  <a:cubicBezTo>
                    <a:pt x="229" y="241"/>
                    <a:pt x="282" y="68"/>
                    <a:pt x="175" y="27"/>
                  </a:cubicBezTo>
                  <a:cubicBezTo>
                    <a:pt x="149" y="15"/>
                    <a:pt x="122" y="1"/>
                    <a:pt x="95" y="1"/>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
            <p:cNvSpPr/>
            <p:nvPr/>
          </p:nvSpPr>
          <p:spPr>
            <a:xfrm>
              <a:off x="2962967" y="3045131"/>
              <a:ext cx="13970" cy="17419"/>
            </a:xfrm>
            <a:custGeom>
              <a:rect b="b" l="l" r="r" t="t"/>
              <a:pathLst>
                <a:path extrusionOk="0" h="202" w="162">
                  <a:moveTo>
                    <a:pt x="67" y="0"/>
                  </a:moveTo>
                  <a:cubicBezTo>
                    <a:pt x="40" y="14"/>
                    <a:pt x="27" y="14"/>
                    <a:pt x="13" y="27"/>
                  </a:cubicBezTo>
                  <a:cubicBezTo>
                    <a:pt x="1" y="41"/>
                    <a:pt x="1" y="68"/>
                    <a:pt x="1" y="81"/>
                  </a:cubicBezTo>
                  <a:cubicBezTo>
                    <a:pt x="13" y="148"/>
                    <a:pt x="94" y="188"/>
                    <a:pt x="161" y="202"/>
                  </a:cubicBezTo>
                  <a:cubicBezTo>
                    <a:pt x="134" y="134"/>
                    <a:pt x="94" y="68"/>
                    <a:pt x="67"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
            <p:cNvSpPr/>
            <p:nvPr/>
          </p:nvSpPr>
          <p:spPr>
            <a:xfrm>
              <a:off x="3044803" y="3084367"/>
              <a:ext cx="2415" cy="6985"/>
            </a:xfrm>
            <a:custGeom>
              <a:rect b="b" l="l" r="r" t="t"/>
              <a:pathLst>
                <a:path extrusionOk="0" h="81" w="28">
                  <a:moveTo>
                    <a:pt x="15" y="0"/>
                  </a:moveTo>
                  <a:cubicBezTo>
                    <a:pt x="1" y="27"/>
                    <a:pt x="15" y="54"/>
                    <a:pt x="28" y="81"/>
                  </a:cubicBezTo>
                  <a:cubicBezTo>
                    <a:pt x="15" y="54"/>
                    <a:pt x="15" y="27"/>
                    <a:pt x="15"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
            <p:cNvSpPr/>
            <p:nvPr/>
          </p:nvSpPr>
          <p:spPr>
            <a:xfrm>
              <a:off x="3046010" y="3069362"/>
              <a:ext cx="41650" cy="31216"/>
            </a:xfrm>
            <a:custGeom>
              <a:rect b="b" l="l" r="r" t="t"/>
              <a:pathLst>
                <a:path extrusionOk="0" h="362" w="483">
                  <a:moveTo>
                    <a:pt x="295" y="1"/>
                  </a:moveTo>
                  <a:cubicBezTo>
                    <a:pt x="254" y="1"/>
                    <a:pt x="215" y="28"/>
                    <a:pt x="161" y="41"/>
                  </a:cubicBezTo>
                  <a:lnTo>
                    <a:pt x="121" y="41"/>
                  </a:lnTo>
                  <a:cubicBezTo>
                    <a:pt x="54" y="41"/>
                    <a:pt x="1" y="108"/>
                    <a:pt x="1" y="174"/>
                  </a:cubicBezTo>
                  <a:cubicBezTo>
                    <a:pt x="1" y="201"/>
                    <a:pt x="1" y="228"/>
                    <a:pt x="14" y="255"/>
                  </a:cubicBezTo>
                  <a:cubicBezTo>
                    <a:pt x="14" y="281"/>
                    <a:pt x="40" y="295"/>
                    <a:pt x="67" y="308"/>
                  </a:cubicBezTo>
                  <a:cubicBezTo>
                    <a:pt x="121" y="335"/>
                    <a:pt x="188" y="349"/>
                    <a:pt x="254" y="362"/>
                  </a:cubicBezTo>
                  <a:cubicBezTo>
                    <a:pt x="361" y="362"/>
                    <a:pt x="482" y="268"/>
                    <a:pt x="482" y="161"/>
                  </a:cubicBezTo>
                  <a:cubicBezTo>
                    <a:pt x="482" y="67"/>
                    <a:pt x="402" y="1"/>
                    <a:pt x="308" y="1"/>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
            <p:cNvSpPr/>
            <p:nvPr/>
          </p:nvSpPr>
          <p:spPr>
            <a:xfrm>
              <a:off x="3064464" y="3029005"/>
              <a:ext cx="32423" cy="23110"/>
            </a:xfrm>
            <a:custGeom>
              <a:rect b="b" l="l" r="r" t="t"/>
              <a:pathLst>
                <a:path extrusionOk="0" h="268" w="376">
                  <a:moveTo>
                    <a:pt x="201" y="0"/>
                  </a:moveTo>
                  <a:cubicBezTo>
                    <a:pt x="188" y="0"/>
                    <a:pt x="161" y="14"/>
                    <a:pt x="147" y="14"/>
                  </a:cubicBezTo>
                  <a:cubicBezTo>
                    <a:pt x="94" y="41"/>
                    <a:pt x="1" y="54"/>
                    <a:pt x="14" y="134"/>
                  </a:cubicBezTo>
                  <a:cubicBezTo>
                    <a:pt x="27" y="214"/>
                    <a:pt x="135" y="268"/>
                    <a:pt x="201" y="268"/>
                  </a:cubicBezTo>
                  <a:cubicBezTo>
                    <a:pt x="281" y="268"/>
                    <a:pt x="375" y="187"/>
                    <a:pt x="349" y="94"/>
                  </a:cubicBezTo>
                  <a:cubicBezTo>
                    <a:pt x="335" y="41"/>
                    <a:pt x="268" y="0"/>
                    <a:pt x="201" y="0"/>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
            <p:cNvSpPr/>
            <p:nvPr/>
          </p:nvSpPr>
          <p:spPr>
            <a:xfrm>
              <a:off x="3148628" y="3063585"/>
              <a:ext cx="1293" cy="86"/>
            </a:xfrm>
            <a:custGeom>
              <a:rect b="b" l="l" r="r" t="t"/>
              <a:pathLst>
                <a:path extrusionOk="0" h="1" w="15">
                  <a:moveTo>
                    <a:pt x="15" y="0"/>
                  </a:moveTo>
                  <a:lnTo>
                    <a:pt x="1" y="0"/>
                  </a:lnTo>
                  <a:lnTo>
                    <a:pt x="1" y="0"/>
                  </a:lnTo>
                  <a:lnTo>
                    <a:pt x="1" y="0"/>
                  </a:lnTo>
                  <a:lnTo>
                    <a:pt x="1" y="0"/>
                  </a:ln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
            <p:cNvSpPr/>
            <p:nvPr/>
          </p:nvSpPr>
          <p:spPr>
            <a:xfrm>
              <a:off x="3139401" y="3062464"/>
              <a:ext cx="28974" cy="23197"/>
            </a:xfrm>
            <a:custGeom>
              <a:rect b="b" l="l" r="r" t="t"/>
              <a:pathLst>
                <a:path extrusionOk="0" h="269" w="336">
                  <a:moveTo>
                    <a:pt x="202" y="1"/>
                  </a:moveTo>
                  <a:cubicBezTo>
                    <a:pt x="161" y="1"/>
                    <a:pt x="134" y="1"/>
                    <a:pt x="108" y="13"/>
                  </a:cubicBezTo>
                  <a:cubicBezTo>
                    <a:pt x="95" y="13"/>
                    <a:pt x="95" y="27"/>
                    <a:pt x="81" y="27"/>
                  </a:cubicBezTo>
                  <a:lnTo>
                    <a:pt x="95" y="27"/>
                  </a:lnTo>
                  <a:cubicBezTo>
                    <a:pt x="95" y="27"/>
                    <a:pt x="81" y="27"/>
                    <a:pt x="68" y="40"/>
                  </a:cubicBezTo>
                  <a:cubicBezTo>
                    <a:pt x="41" y="54"/>
                    <a:pt x="1" y="94"/>
                    <a:pt x="15" y="134"/>
                  </a:cubicBezTo>
                  <a:cubicBezTo>
                    <a:pt x="15" y="228"/>
                    <a:pt x="81" y="268"/>
                    <a:pt x="161" y="268"/>
                  </a:cubicBezTo>
                  <a:lnTo>
                    <a:pt x="202" y="268"/>
                  </a:lnTo>
                  <a:cubicBezTo>
                    <a:pt x="282" y="254"/>
                    <a:pt x="336" y="174"/>
                    <a:pt x="336" y="81"/>
                  </a:cubicBezTo>
                  <a:cubicBezTo>
                    <a:pt x="336" y="40"/>
                    <a:pt x="295" y="1"/>
                    <a:pt x="24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
            <p:cNvSpPr/>
            <p:nvPr/>
          </p:nvSpPr>
          <p:spPr>
            <a:xfrm>
              <a:off x="3148628" y="3063585"/>
              <a:ext cx="86" cy="86"/>
            </a:xfrm>
            <a:custGeom>
              <a:rect b="b" l="l" r="r" t="t"/>
              <a:pathLst>
                <a:path extrusionOk="0" h="1" w="1">
                  <a:moveTo>
                    <a:pt x="1" y="0"/>
                  </a:moveTo>
                  <a:lnTo>
                    <a:pt x="1" y="0"/>
                  </a:lnTo>
                  <a:lnTo>
                    <a:pt x="1" y="0"/>
                  </a:lnTo>
                  <a:close/>
                </a:path>
              </a:pathLst>
            </a:custGeom>
            <a:solidFill>
              <a:srgbClr val="EE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
            <p:cNvSpPr/>
            <p:nvPr/>
          </p:nvSpPr>
          <p:spPr>
            <a:xfrm>
              <a:off x="3120947" y="3050908"/>
              <a:ext cx="26646" cy="20868"/>
            </a:xfrm>
            <a:custGeom>
              <a:rect b="b" l="l" r="r" t="t"/>
              <a:pathLst>
                <a:path extrusionOk="0" h="242" w="309">
                  <a:moveTo>
                    <a:pt x="134" y="1"/>
                  </a:moveTo>
                  <a:cubicBezTo>
                    <a:pt x="122" y="1"/>
                    <a:pt x="108" y="1"/>
                    <a:pt x="95" y="14"/>
                  </a:cubicBezTo>
                  <a:cubicBezTo>
                    <a:pt x="68" y="14"/>
                    <a:pt x="41" y="40"/>
                    <a:pt x="27" y="67"/>
                  </a:cubicBezTo>
                  <a:cubicBezTo>
                    <a:pt x="1" y="94"/>
                    <a:pt x="15" y="147"/>
                    <a:pt x="27" y="174"/>
                  </a:cubicBezTo>
                  <a:cubicBezTo>
                    <a:pt x="41" y="215"/>
                    <a:pt x="81" y="242"/>
                    <a:pt x="122" y="242"/>
                  </a:cubicBezTo>
                  <a:lnTo>
                    <a:pt x="134" y="242"/>
                  </a:lnTo>
                  <a:cubicBezTo>
                    <a:pt x="215" y="228"/>
                    <a:pt x="309" y="147"/>
                    <a:pt x="255" y="54"/>
                  </a:cubicBezTo>
                  <a:cubicBezTo>
                    <a:pt x="255" y="40"/>
                    <a:pt x="241" y="40"/>
                    <a:pt x="229" y="28"/>
                  </a:cubicBezTo>
                  <a:cubicBezTo>
                    <a:pt x="215" y="14"/>
                    <a:pt x="188" y="1"/>
                    <a:pt x="161"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
            <p:cNvSpPr/>
            <p:nvPr/>
          </p:nvSpPr>
          <p:spPr>
            <a:xfrm>
              <a:off x="3140608" y="3053237"/>
              <a:ext cx="1207" cy="86"/>
            </a:xfrm>
            <a:custGeom>
              <a:rect b="b" l="l" r="r" t="t"/>
              <a:pathLst>
                <a:path extrusionOk="0" h="1" w="14">
                  <a:moveTo>
                    <a:pt x="1" y="1"/>
                  </a:moveTo>
                  <a:lnTo>
                    <a:pt x="1" y="1"/>
                  </a:lnTo>
                  <a:lnTo>
                    <a:pt x="13" y="1"/>
                  </a:ln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
            <p:cNvSpPr/>
            <p:nvPr/>
          </p:nvSpPr>
          <p:spPr>
            <a:xfrm>
              <a:off x="2983749" y="3085574"/>
              <a:ext cx="11641" cy="24231"/>
            </a:xfrm>
            <a:custGeom>
              <a:rect b="b" l="l" r="r" t="t"/>
              <a:pathLst>
                <a:path extrusionOk="0" h="281" w="135">
                  <a:moveTo>
                    <a:pt x="0" y="0"/>
                  </a:moveTo>
                  <a:cubicBezTo>
                    <a:pt x="27" y="93"/>
                    <a:pt x="40" y="187"/>
                    <a:pt x="54" y="281"/>
                  </a:cubicBezTo>
                  <a:cubicBezTo>
                    <a:pt x="67" y="268"/>
                    <a:pt x="67" y="254"/>
                    <a:pt x="81" y="241"/>
                  </a:cubicBezTo>
                  <a:cubicBezTo>
                    <a:pt x="134" y="161"/>
                    <a:pt x="81" y="54"/>
                    <a:pt x="0" y="0"/>
                  </a:cubicBezTo>
                  <a:close/>
                </a:path>
              </a:pathLst>
            </a:custGeom>
            <a:solidFill>
              <a:srgbClr val="FCE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
            <p:cNvSpPr/>
            <p:nvPr/>
          </p:nvSpPr>
          <p:spPr>
            <a:xfrm>
              <a:off x="2950204" y="3082039"/>
              <a:ext cx="38201" cy="32423"/>
            </a:xfrm>
            <a:custGeom>
              <a:rect b="b" l="l" r="r" t="t"/>
              <a:pathLst>
                <a:path extrusionOk="0" h="376" w="443">
                  <a:moveTo>
                    <a:pt x="202" y="1"/>
                  </a:moveTo>
                  <a:cubicBezTo>
                    <a:pt x="188" y="1"/>
                    <a:pt x="188" y="1"/>
                    <a:pt x="175" y="14"/>
                  </a:cubicBezTo>
                  <a:cubicBezTo>
                    <a:pt x="81" y="14"/>
                    <a:pt x="1" y="121"/>
                    <a:pt x="54" y="215"/>
                  </a:cubicBezTo>
                  <a:cubicBezTo>
                    <a:pt x="108" y="309"/>
                    <a:pt x="215" y="375"/>
                    <a:pt x="309" y="375"/>
                  </a:cubicBezTo>
                  <a:cubicBezTo>
                    <a:pt x="363" y="375"/>
                    <a:pt x="402" y="362"/>
                    <a:pt x="443" y="322"/>
                  </a:cubicBezTo>
                  <a:cubicBezTo>
                    <a:pt x="429" y="228"/>
                    <a:pt x="416" y="134"/>
                    <a:pt x="389" y="41"/>
                  </a:cubicBezTo>
                  <a:cubicBezTo>
                    <a:pt x="349" y="14"/>
                    <a:pt x="295" y="1"/>
                    <a:pt x="256" y="1"/>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
            <p:cNvSpPr/>
            <p:nvPr/>
          </p:nvSpPr>
          <p:spPr>
            <a:xfrm>
              <a:off x="3058686" y="3106270"/>
              <a:ext cx="40529" cy="30095"/>
            </a:xfrm>
            <a:custGeom>
              <a:rect b="b" l="l" r="r" t="t"/>
              <a:pathLst>
                <a:path extrusionOk="0" h="349" w="470">
                  <a:moveTo>
                    <a:pt x="121" y="1"/>
                  </a:moveTo>
                  <a:cubicBezTo>
                    <a:pt x="68" y="14"/>
                    <a:pt x="27" y="54"/>
                    <a:pt x="14" y="108"/>
                  </a:cubicBezTo>
                  <a:lnTo>
                    <a:pt x="14" y="121"/>
                  </a:lnTo>
                  <a:lnTo>
                    <a:pt x="14" y="135"/>
                  </a:lnTo>
                  <a:cubicBezTo>
                    <a:pt x="0" y="255"/>
                    <a:pt x="121" y="349"/>
                    <a:pt x="241" y="349"/>
                  </a:cubicBezTo>
                  <a:cubicBezTo>
                    <a:pt x="402" y="349"/>
                    <a:pt x="469" y="108"/>
                    <a:pt x="321" y="41"/>
                  </a:cubicBezTo>
                  <a:cubicBezTo>
                    <a:pt x="282" y="14"/>
                    <a:pt x="255" y="14"/>
                    <a:pt x="202" y="1"/>
                  </a:cubicBezTo>
                  <a:close/>
                </a:path>
              </a:pathLst>
            </a:custGeom>
            <a:solidFill>
              <a:srgbClr val="B0E8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
            <p:cNvSpPr/>
            <p:nvPr/>
          </p:nvSpPr>
          <p:spPr>
            <a:xfrm>
              <a:off x="3131381" y="3094801"/>
              <a:ext cx="26560" cy="23110"/>
            </a:xfrm>
            <a:custGeom>
              <a:rect b="b" l="l" r="r" t="t"/>
              <a:pathLst>
                <a:path extrusionOk="0" h="268" w="308">
                  <a:moveTo>
                    <a:pt x="134" y="0"/>
                  </a:moveTo>
                  <a:cubicBezTo>
                    <a:pt x="94" y="0"/>
                    <a:pt x="54" y="13"/>
                    <a:pt x="40" y="67"/>
                  </a:cubicBezTo>
                  <a:cubicBezTo>
                    <a:pt x="13" y="107"/>
                    <a:pt x="1" y="147"/>
                    <a:pt x="40" y="187"/>
                  </a:cubicBezTo>
                  <a:cubicBezTo>
                    <a:pt x="67" y="241"/>
                    <a:pt x="94" y="254"/>
                    <a:pt x="161" y="268"/>
                  </a:cubicBezTo>
                  <a:cubicBezTo>
                    <a:pt x="201" y="268"/>
                    <a:pt x="241" y="241"/>
                    <a:pt x="268" y="200"/>
                  </a:cubicBezTo>
                  <a:cubicBezTo>
                    <a:pt x="308" y="134"/>
                    <a:pt x="268" y="54"/>
                    <a:pt x="201" y="13"/>
                  </a:cubicBezTo>
                  <a:cubicBezTo>
                    <a:pt x="174" y="0"/>
                    <a:pt x="147" y="0"/>
                    <a:pt x="134" y="0"/>
                  </a:cubicBezTo>
                  <a:close/>
                </a:path>
              </a:pathLst>
            </a:custGeom>
            <a:solidFill>
              <a:srgbClr val="E3DF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2"/>
          <p:cNvGrpSpPr/>
          <p:nvPr/>
        </p:nvGrpSpPr>
        <p:grpSpPr>
          <a:xfrm>
            <a:off x="4673175" y="1671175"/>
            <a:ext cx="347275" cy="1485900"/>
            <a:chOff x="4673175" y="1671175"/>
            <a:chExt cx="347275" cy="1485900"/>
          </a:xfrm>
        </p:grpSpPr>
        <p:sp>
          <p:nvSpPr>
            <p:cNvPr id="649" name="Google Shape;649;p2"/>
            <p:cNvSpPr/>
            <p:nvPr/>
          </p:nvSpPr>
          <p:spPr>
            <a:xfrm>
              <a:off x="4829475" y="2679550"/>
              <a:ext cx="156300" cy="156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
            <p:cNvSpPr/>
            <p:nvPr/>
          </p:nvSpPr>
          <p:spPr>
            <a:xfrm>
              <a:off x="4673175" y="2468500"/>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
            <p:cNvSpPr/>
            <p:nvPr/>
          </p:nvSpPr>
          <p:spPr>
            <a:xfrm>
              <a:off x="4829475" y="2171450"/>
              <a:ext cx="156300" cy="156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
            <p:cNvSpPr/>
            <p:nvPr/>
          </p:nvSpPr>
          <p:spPr>
            <a:xfrm>
              <a:off x="4918150" y="1882250"/>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
            <p:cNvSpPr/>
            <p:nvPr/>
          </p:nvSpPr>
          <p:spPr>
            <a:xfrm>
              <a:off x="4727175" y="1671175"/>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
            <p:cNvSpPr/>
            <p:nvPr/>
          </p:nvSpPr>
          <p:spPr>
            <a:xfrm>
              <a:off x="4918150" y="3054775"/>
              <a:ext cx="102300" cy="102300"/>
            </a:xfrm>
            <a:prstGeom prst="ellipse">
              <a:avLst/>
            </a:prstGeom>
            <a:solidFill>
              <a:srgbClr val="E9FA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2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OUR TEAM</a:t>
            </a:r>
            <a:endParaRPr/>
          </a:p>
        </p:txBody>
      </p:sp>
      <p:grpSp>
        <p:nvGrpSpPr>
          <p:cNvPr id="2228" name="Google Shape;2228;p21"/>
          <p:cNvGrpSpPr/>
          <p:nvPr/>
        </p:nvGrpSpPr>
        <p:grpSpPr>
          <a:xfrm>
            <a:off x="6217954" y="1555600"/>
            <a:ext cx="2286569" cy="1229753"/>
            <a:chOff x="4367433" y="1164893"/>
            <a:chExt cx="2224073" cy="1196026"/>
          </a:xfrm>
        </p:grpSpPr>
        <p:sp>
          <p:nvSpPr>
            <p:cNvPr id="2229" name="Google Shape;2229;p21"/>
            <p:cNvSpPr/>
            <p:nvPr/>
          </p:nvSpPr>
          <p:spPr>
            <a:xfrm>
              <a:off x="4367433" y="1164893"/>
              <a:ext cx="2224073" cy="1196026"/>
            </a:xfrm>
            <a:custGeom>
              <a:rect b="b" l="l" r="r" t="t"/>
              <a:pathLst>
                <a:path extrusionOk="0" h="20926" w="38913">
                  <a:moveTo>
                    <a:pt x="12980" y="1"/>
                  </a:moveTo>
                  <a:cubicBezTo>
                    <a:pt x="8932" y="1"/>
                    <a:pt x="4943" y="788"/>
                    <a:pt x="3318" y="3215"/>
                  </a:cubicBezTo>
                  <a:cubicBezTo>
                    <a:pt x="1" y="8151"/>
                    <a:pt x="857" y="15214"/>
                    <a:pt x="1379" y="15735"/>
                  </a:cubicBezTo>
                  <a:cubicBezTo>
                    <a:pt x="1445" y="15789"/>
                    <a:pt x="1633" y="15856"/>
                    <a:pt x="1927" y="15922"/>
                  </a:cubicBezTo>
                  <a:lnTo>
                    <a:pt x="1914" y="15990"/>
                  </a:lnTo>
                  <a:cubicBezTo>
                    <a:pt x="1606" y="17126"/>
                    <a:pt x="2301" y="19521"/>
                    <a:pt x="4388" y="19908"/>
                  </a:cubicBezTo>
                  <a:cubicBezTo>
                    <a:pt x="6462" y="20297"/>
                    <a:pt x="11251" y="20925"/>
                    <a:pt x="16414" y="20925"/>
                  </a:cubicBezTo>
                  <a:cubicBezTo>
                    <a:pt x="21577" y="20925"/>
                    <a:pt x="32692" y="17167"/>
                    <a:pt x="33536" y="10706"/>
                  </a:cubicBezTo>
                  <a:cubicBezTo>
                    <a:pt x="33536" y="10706"/>
                    <a:pt x="36036" y="10318"/>
                    <a:pt x="37094" y="8553"/>
                  </a:cubicBezTo>
                  <a:cubicBezTo>
                    <a:pt x="38164" y="6773"/>
                    <a:pt x="38913" y="3777"/>
                    <a:pt x="38471" y="3777"/>
                  </a:cubicBezTo>
                  <a:cubicBezTo>
                    <a:pt x="38030" y="3777"/>
                    <a:pt x="34017" y="5101"/>
                    <a:pt x="33147" y="7589"/>
                  </a:cubicBezTo>
                  <a:cubicBezTo>
                    <a:pt x="33147" y="7589"/>
                    <a:pt x="33027" y="5944"/>
                    <a:pt x="32358" y="4593"/>
                  </a:cubicBezTo>
                  <a:cubicBezTo>
                    <a:pt x="31610" y="3072"/>
                    <a:pt x="30753" y="2042"/>
                    <a:pt x="30416" y="2042"/>
                  </a:cubicBezTo>
                  <a:cubicBezTo>
                    <a:pt x="30397" y="2042"/>
                    <a:pt x="30380" y="2045"/>
                    <a:pt x="30365" y="2052"/>
                  </a:cubicBezTo>
                  <a:cubicBezTo>
                    <a:pt x="29977" y="2225"/>
                    <a:pt x="28988" y="4874"/>
                    <a:pt x="29348" y="6894"/>
                  </a:cubicBezTo>
                  <a:cubicBezTo>
                    <a:pt x="29723" y="8913"/>
                    <a:pt x="31488" y="10291"/>
                    <a:pt x="31488" y="10291"/>
                  </a:cubicBezTo>
                  <a:cubicBezTo>
                    <a:pt x="31488" y="10291"/>
                    <a:pt x="29875" y="12905"/>
                    <a:pt x="28254" y="12905"/>
                  </a:cubicBezTo>
                  <a:cubicBezTo>
                    <a:pt x="28038" y="12905"/>
                    <a:pt x="27822" y="12858"/>
                    <a:pt x="27609" y="12753"/>
                  </a:cubicBezTo>
                  <a:cubicBezTo>
                    <a:pt x="25817" y="11856"/>
                    <a:pt x="26660" y="3042"/>
                    <a:pt x="23182" y="1583"/>
                  </a:cubicBezTo>
                  <a:cubicBezTo>
                    <a:pt x="21415" y="842"/>
                    <a:pt x="17165" y="1"/>
                    <a:pt x="129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1"/>
            <p:cNvSpPr/>
            <p:nvPr/>
          </p:nvSpPr>
          <p:spPr>
            <a:xfrm>
              <a:off x="5021114" y="1841780"/>
              <a:ext cx="217189" cy="217132"/>
            </a:xfrm>
            <a:custGeom>
              <a:rect b="b" l="l" r="r" t="t"/>
              <a:pathLst>
                <a:path extrusionOk="0" h="3799" w="3800">
                  <a:moveTo>
                    <a:pt x="1900" y="0"/>
                  </a:moveTo>
                  <a:cubicBezTo>
                    <a:pt x="843" y="0"/>
                    <a:pt x="1" y="842"/>
                    <a:pt x="1" y="1900"/>
                  </a:cubicBezTo>
                  <a:cubicBezTo>
                    <a:pt x="1" y="2943"/>
                    <a:pt x="843" y="3799"/>
                    <a:pt x="1900" y="3799"/>
                  </a:cubicBezTo>
                  <a:cubicBezTo>
                    <a:pt x="2944" y="3799"/>
                    <a:pt x="3800" y="2943"/>
                    <a:pt x="3800" y="1900"/>
                  </a:cubicBezTo>
                  <a:cubicBezTo>
                    <a:pt x="3800" y="842"/>
                    <a:pt x="2944" y="0"/>
                    <a:pt x="19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1"/>
            <p:cNvSpPr/>
            <p:nvPr/>
          </p:nvSpPr>
          <p:spPr>
            <a:xfrm>
              <a:off x="4443163" y="1943345"/>
              <a:ext cx="694262" cy="154547"/>
            </a:xfrm>
            <a:custGeom>
              <a:rect b="b" l="l" r="r" t="t"/>
              <a:pathLst>
                <a:path extrusionOk="0" h="2704" w="12147">
                  <a:moveTo>
                    <a:pt x="12000" y="0"/>
                  </a:moveTo>
                  <a:cubicBezTo>
                    <a:pt x="11969" y="0"/>
                    <a:pt x="11940" y="13"/>
                    <a:pt x="11918" y="42"/>
                  </a:cubicBezTo>
                  <a:lnTo>
                    <a:pt x="11905" y="55"/>
                  </a:lnTo>
                  <a:cubicBezTo>
                    <a:pt x="11905" y="55"/>
                    <a:pt x="11879" y="96"/>
                    <a:pt x="11825" y="162"/>
                  </a:cubicBezTo>
                  <a:cubicBezTo>
                    <a:pt x="11798" y="189"/>
                    <a:pt x="11758" y="242"/>
                    <a:pt x="11731" y="283"/>
                  </a:cubicBezTo>
                  <a:lnTo>
                    <a:pt x="11570" y="444"/>
                  </a:lnTo>
                  <a:cubicBezTo>
                    <a:pt x="11544" y="483"/>
                    <a:pt x="11517" y="510"/>
                    <a:pt x="11477" y="537"/>
                  </a:cubicBezTo>
                  <a:cubicBezTo>
                    <a:pt x="11451" y="577"/>
                    <a:pt x="11410" y="604"/>
                    <a:pt x="11370" y="631"/>
                  </a:cubicBezTo>
                  <a:cubicBezTo>
                    <a:pt x="11330" y="670"/>
                    <a:pt x="11290" y="697"/>
                    <a:pt x="11249" y="738"/>
                  </a:cubicBezTo>
                  <a:cubicBezTo>
                    <a:pt x="11210" y="765"/>
                    <a:pt x="11156" y="804"/>
                    <a:pt x="11116" y="831"/>
                  </a:cubicBezTo>
                  <a:cubicBezTo>
                    <a:pt x="11062" y="872"/>
                    <a:pt x="11023" y="911"/>
                    <a:pt x="10969" y="938"/>
                  </a:cubicBezTo>
                  <a:cubicBezTo>
                    <a:pt x="10915" y="979"/>
                    <a:pt x="10862" y="1005"/>
                    <a:pt x="10808" y="1045"/>
                  </a:cubicBezTo>
                  <a:lnTo>
                    <a:pt x="10447" y="1246"/>
                  </a:lnTo>
                  <a:cubicBezTo>
                    <a:pt x="10313" y="1312"/>
                    <a:pt x="10179" y="1366"/>
                    <a:pt x="10033" y="1433"/>
                  </a:cubicBezTo>
                  <a:cubicBezTo>
                    <a:pt x="9885" y="1500"/>
                    <a:pt x="9738" y="1553"/>
                    <a:pt x="9578" y="1607"/>
                  </a:cubicBezTo>
                  <a:cubicBezTo>
                    <a:pt x="9270" y="1728"/>
                    <a:pt x="8922" y="1821"/>
                    <a:pt x="8574" y="1915"/>
                  </a:cubicBezTo>
                  <a:cubicBezTo>
                    <a:pt x="8213" y="2008"/>
                    <a:pt x="7852" y="2088"/>
                    <a:pt x="7464" y="2142"/>
                  </a:cubicBezTo>
                  <a:cubicBezTo>
                    <a:pt x="7090" y="2209"/>
                    <a:pt x="6701" y="2263"/>
                    <a:pt x="6314" y="2302"/>
                  </a:cubicBezTo>
                  <a:cubicBezTo>
                    <a:pt x="5913" y="2343"/>
                    <a:pt x="5524" y="2370"/>
                    <a:pt x="5137" y="2396"/>
                  </a:cubicBezTo>
                  <a:cubicBezTo>
                    <a:pt x="4748" y="2423"/>
                    <a:pt x="4374" y="2436"/>
                    <a:pt x="3999" y="2436"/>
                  </a:cubicBezTo>
                  <a:cubicBezTo>
                    <a:pt x="3264" y="2436"/>
                    <a:pt x="2582" y="2423"/>
                    <a:pt x="1993" y="2383"/>
                  </a:cubicBezTo>
                  <a:cubicBezTo>
                    <a:pt x="1699" y="2370"/>
                    <a:pt x="1431" y="2343"/>
                    <a:pt x="1190" y="2316"/>
                  </a:cubicBezTo>
                  <a:cubicBezTo>
                    <a:pt x="950" y="2289"/>
                    <a:pt x="749" y="2263"/>
                    <a:pt x="575" y="2222"/>
                  </a:cubicBezTo>
                  <a:cubicBezTo>
                    <a:pt x="415" y="2195"/>
                    <a:pt x="281" y="2156"/>
                    <a:pt x="201" y="2129"/>
                  </a:cubicBezTo>
                  <a:cubicBezTo>
                    <a:pt x="174" y="2115"/>
                    <a:pt x="161" y="2115"/>
                    <a:pt x="147" y="2102"/>
                  </a:cubicBezTo>
                  <a:cubicBezTo>
                    <a:pt x="134" y="2102"/>
                    <a:pt x="120" y="2102"/>
                    <a:pt x="120" y="2088"/>
                  </a:cubicBezTo>
                  <a:lnTo>
                    <a:pt x="94" y="2075"/>
                  </a:lnTo>
                  <a:lnTo>
                    <a:pt x="81" y="2062"/>
                  </a:lnTo>
                  <a:cubicBezTo>
                    <a:pt x="77" y="2058"/>
                    <a:pt x="72" y="2056"/>
                    <a:pt x="66" y="2056"/>
                  </a:cubicBezTo>
                  <a:cubicBezTo>
                    <a:pt x="51" y="2056"/>
                    <a:pt x="32" y="2066"/>
                    <a:pt x="13" y="2075"/>
                  </a:cubicBezTo>
                  <a:cubicBezTo>
                    <a:pt x="0" y="2102"/>
                    <a:pt x="0" y="2129"/>
                    <a:pt x="27" y="2142"/>
                  </a:cubicBezTo>
                  <a:cubicBezTo>
                    <a:pt x="27" y="2142"/>
                    <a:pt x="27" y="2156"/>
                    <a:pt x="54" y="2169"/>
                  </a:cubicBezTo>
                  <a:cubicBezTo>
                    <a:pt x="67" y="2182"/>
                    <a:pt x="81" y="2195"/>
                    <a:pt x="94" y="2195"/>
                  </a:cubicBezTo>
                  <a:cubicBezTo>
                    <a:pt x="120" y="2209"/>
                    <a:pt x="134" y="2222"/>
                    <a:pt x="161" y="2236"/>
                  </a:cubicBezTo>
                  <a:cubicBezTo>
                    <a:pt x="241" y="2276"/>
                    <a:pt x="375" y="2316"/>
                    <a:pt x="548" y="2356"/>
                  </a:cubicBezTo>
                  <a:cubicBezTo>
                    <a:pt x="723" y="2396"/>
                    <a:pt x="923" y="2436"/>
                    <a:pt x="1164" y="2477"/>
                  </a:cubicBezTo>
                  <a:cubicBezTo>
                    <a:pt x="1404" y="2516"/>
                    <a:pt x="1672" y="2557"/>
                    <a:pt x="1966" y="2584"/>
                  </a:cubicBezTo>
                  <a:cubicBezTo>
                    <a:pt x="2274" y="2623"/>
                    <a:pt x="2595" y="2650"/>
                    <a:pt x="2929" y="2664"/>
                  </a:cubicBezTo>
                  <a:cubicBezTo>
                    <a:pt x="3277" y="2691"/>
                    <a:pt x="3639" y="2704"/>
                    <a:pt x="3999" y="2704"/>
                  </a:cubicBezTo>
                  <a:cubicBezTo>
                    <a:pt x="4374" y="2704"/>
                    <a:pt x="4762" y="2704"/>
                    <a:pt x="5150" y="2677"/>
                  </a:cubicBezTo>
                  <a:cubicBezTo>
                    <a:pt x="5538" y="2664"/>
                    <a:pt x="5940" y="2637"/>
                    <a:pt x="6341" y="2610"/>
                  </a:cubicBezTo>
                  <a:cubicBezTo>
                    <a:pt x="6728" y="2570"/>
                    <a:pt x="7129" y="2516"/>
                    <a:pt x="7518" y="2450"/>
                  </a:cubicBezTo>
                  <a:cubicBezTo>
                    <a:pt x="7905" y="2383"/>
                    <a:pt x="8280" y="2302"/>
                    <a:pt x="8654" y="2222"/>
                  </a:cubicBezTo>
                  <a:cubicBezTo>
                    <a:pt x="8829" y="2169"/>
                    <a:pt x="9002" y="2129"/>
                    <a:pt x="9177" y="2062"/>
                  </a:cubicBezTo>
                  <a:cubicBezTo>
                    <a:pt x="9350" y="2022"/>
                    <a:pt x="9524" y="1955"/>
                    <a:pt x="9685" y="1901"/>
                  </a:cubicBezTo>
                  <a:cubicBezTo>
                    <a:pt x="9845" y="1835"/>
                    <a:pt x="10006" y="1767"/>
                    <a:pt x="10153" y="1714"/>
                  </a:cubicBezTo>
                  <a:cubicBezTo>
                    <a:pt x="10300" y="1633"/>
                    <a:pt x="10447" y="1580"/>
                    <a:pt x="10581" y="1500"/>
                  </a:cubicBezTo>
                  <a:cubicBezTo>
                    <a:pt x="10714" y="1433"/>
                    <a:pt x="10835" y="1366"/>
                    <a:pt x="10955" y="1286"/>
                  </a:cubicBezTo>
                  <a:lnTo>
                    <a:pt x="11116" y="1166"/>
                  </a:lnTo>
                  <a:cubicBezTo>
                    <a:pt x="11169" y="1139"/>
                    <a:pt x="11223" y="1098"/>
                    <a:pt x="11276" y="1059"/>
                  </a:cubicBezTo>
                  <a:cubicBezTo>
                    <a:pt x="11330" y="1018"/>
                    <a:pt x="11370" y="979"/>
                    <a:pt x="11424" y="952"/>
                  </a:cubicBezTo>
                  <a:lnTo>
                    <a:pt x="11544" y="831"/>
                  </a:lnTo>
                  <a:cubicBezTo>
                    <a:pt x="11584" y="791"/>
                    <a:pt x="11624" y="765"/>
                    <a:pt x="11651" y="724"/>
                  </a:cubicBezTo>
                  <a:cubicBezTo>
                    <a:pt x="11691" y="697"/>
                    <a:pt x="11718" y="658"/>
                    <a:pt x="11758" y="631"/>
                  </a:cubicBezTo>
                  <a:cubicBezTo>
                    <a:pt x="11811" y="563"/>
                    <a:pt x="11865" y="497"/>
                    <a:pt x="11918" y="444"/>
                  </a:cubicBezTo>
                  <a:cubicBezTo>
                    <a:pt x="11959" y="390"/>
                    <a:pt x="11986" y="337"/>
                    <a:pt x="12012" y="296"/>
                  </a:cubicBezTo>
                  <a:cubicBezTo>
                    <a:pt x="12079" y="230"/>
                    <a:pt x="12105" y="176"/>
                    <a:pt x="12105" y="176"/>
                  </a:cubicBezTo>
                  <a:cubicBezTo>
                    <a:pt x="12146" y="135"/>
                    <a:pt x="12132" y="55"/>
                    <a:pt x="12079" y="28"/>
                  </a:cubicBezTo>
                  <a:cubicBezTo>
                    <a:pt x="12054" y="10"/>
                    <a:pt x="12026" y="0"/>
                    <a:pt x="12000" y="0"/>
                  </a:cubicBezTo>
                  <a:close/>
                </a:path>
              </a:pathLst>
            </a:custGeom>
            <a:solidFill>
              <a:srgbClr val="000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1"/>
            <p:cNvSpPr/>
            <p:nvPr/>
          </p:nvSpPr>
          <p:spPr>
            <a:xfrm>
              <a:off x="4936239" y="1850125"/>
              <a:ext cx="68872" cy="68872"/>
            </a:xfrm>
            <a:custGeom>
              <a:rect b="b" l="l" r="r" t="t"/>
              <a:pathLst>
                <a:path extrusionOk="0" h="1205" w="1205">
                  <a:moveTo>
                    <a:pt x="603" y="1"/>
                  </a:moveTo>
                  <a:cubicBezTo>
                    <a:pt x="268" y="1"/>
                    <a:pt x="1" y="268"/>
                    <a:pt x="1" y="603"/>
                  </a:cubicBezTo>
                  <a:cubicBezTo>
                    <a:pt x="1" y="937"/>
                    <a:pt x="268" y="1205"/>
                    <a:pt x="603" y="1205"/>
                  </a:cubicBezTo>
                  <a:cubicBezTo>
                    <a:pt x="937" y="1205"/>
                    <a:pt x="1204" y="937"/>
                    <a:pt x="1204" y="603"/>
                  </a:cubicBezTo>
                  <a:cubicBezTo>
                    <a:pt x="1204" y="268"/>
                    <a:pt x="937" y="1"/>
                    <a:pt x="603" y="1"/>
                  </a:cubicBezTo>
                  <a:close/>
                </a:path>
              </a:pathLst>
            </a:custGeom>
            <a:solidFill>
              <a:srgbClr val="000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1"/>
            <p:cNvSpPr/>
            <p:nvPr/>
          </p:nvSpPr>
          <p:spPr>
            <a:xfrm>
              <a:off x="5129709" y="1185812"/>
              <a:ext cx="89448" cy="38980"/>
            </a:xfrm>
            <a:custGeom>
              <a:rect b="b" l="l" r="r" t="t"/>
              <a:pathLst>
                <a:path extrusionOk="0" h="682" w="1565">
                  <a:moveTo>
                    <a:pt x="776" y="0"/>
                  </a:moveTo>
                  <a:cubicBezTo>
                    <a:pt x="348" y="0"/>
                    <a:pt x="0" y="161"/>
                    <a:pt x="0" y="348"/>
                  </a:cubicBezTo>
                  <a:cubicBezTo>
                    <a:pt x="0" y="535"/>
                    <a:pt x="348" y="682"/>
                    <a:pt x="776" y="682"/>
                  </a:cubicBezTo>
                  <a:cubicBezTo>
                    <a:pt x="1217" y="682"/>
                    <a:pt x="1565" y="535"/>
                    <a:pt x="1565" y="348"/>
                  </a:cubicBezTo>
                  <a:cubicBezTo>
                    <a:pt x="1565" y="161"/>
                    <a:pt x="1217" y="0"/>
                    <a:pt x="776" y="0"/>
                  </a:cubicBezTo>
                  <a:close/>
                </a:path>
              </a:pathLst>
            </a:custGeom>
            <a:solidFill>
              <a:srgbClr val="0049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1"/>
            <p:cNvSpPr/>
            <p:nvPr/>
          </p:nvSpPr>
          <p:spPr>
            <a:xfrm>
              <a:off x="5102160" y="1910538"/>
              <a:ext cx="77274" cy="51268"/>
            </a:xfrm>
            <a:custGeom>
              <a:rect b="b" l="l" r="r" t="t"/>
              <a:pathLst>
                <a:path extrusionOk="0" h="897" w="1352">
                  <a:moveTo>
                    <a:pt x="81" y="1"/>
                  </a:moveTo>
                  <a:cubicBezTo>
                    <a:pt x="28" y="14"/>
                    <a:pt x="1" y="54"/>
                    <a:pt x="1" y="94"/>
                  </a:cubicBezTo>
                  <a:lnTo>
                    <a:pt x="1" y="174"/>
                  </a:lnTo>
                  <a:cubicBezTo>
                    <a:pt x="14" y="215"/>
                    <a:pt x="14" y="281"/>
                    <a:pt x="40" y="362"/>
                  </a:cubicBezTo>
                  <a:cubicBezTo>
                    <a:pt x="54" y="388"/>
                    <a:pt x="54" y="402"/>
                    <a:pt x="67" y="429"/>
                  </a:cubicBezTo>
                  <a:cubicBezTo>
                    <a:pt x="67" y="442"/>
                    <a:pt x="81" y="469"/>
                    <a:pt x="94" y="495"/>
                  </a:cubicBezTo>
                  <a:lnTo>
                    <a:pt x="174" y="616"/>
                  </a:lnTo>
                  <a:cubicBezTo>
                    <a:pt x="215" y="670"/>
                    <a:pt x="254" y="709"/>
                    <a:pt x="308" y="736"/>
                  </a:cubicBezTo>
                  <a:cubicBezTo>
                    <a:pt x="349" y="777"/>
                    <a:pt x="402" y="804"/>
                    <a:pt x="456" y="830"/>
                  </a:cubicBezTo>
                  <a:cubicBezTo>
                    <a:pt x="509" y="857"/>
                    <a:pt x="563" y="870"/>
                    <a:pt x="629" y="884"/>
                  </a:cubicBezTo>
                  <a:cubicBezTo>
                    <a:pt x="682" y="884"/>
                    <a:pt x="736" y="897"/>
                    <a:pt x="789" y="897"/>
                  </a:cubicBezTo>
                  <a:cubicBezTo>
                    <a:pt x="843" y="897"/>
                    <a:pt x="896" y="884"/>
                    <a:pt x="937" y="884"/>
                  </a:cubicBezTo>
                  <a:cubicBezTo>
                    <a:pt x="977" y="870"/>
                    <a:pt x="1030" y="857"/>
                    <a:pt x="1057" y="843"/>
                  </a:cubicBezTo>
                  <a:cubicBezTo>
                    <a:pt x="1098" y="843"/>
                    <a:pt x="1137" y="830"/>
                    <a:pt x="1164" y="816"/>
                  </a:cubicBezTo>
                  <a:lnTo>
                    <a:pt x="1244" y="777"/>
                  </a:lnTo>
                  <a:cubicBezTo>
                    <a:pt x="1285" y="763"/>
                    <a:pt x="1298" y="750"/>
                    <a:pt x="1298" y="750"/>
                  </a:cubicBezTo>
                  <a:cubicBezTo>
                    <a:pt x="1325" y="736"/>
                    <a:pt x="1351" y="709"/>
                    <a:pt x="1338" y="670"/>
                  </a:cubicBezTo>
                  <a:cubicBezTo>
                    <a:pt x="1338" y="629"/>
                    <a:pt x="1312" y="589"/>
                    <a:pt x="1258" y="589"/>
                  </a:cubicBezTo>
                  <a:lnTo>
                    <a:pt x="1244" y="589"/>
                  </a:lnTo>
                  <a:cubicBezTo>
                    <a:pt x="1244" y="589"/>
                    <a:pt x="1231" y="589"/>
                    <a:pt x="1191" y="602"/>
                  </a:cubicBezTo>
                  <a:lnTo>
                    <a:pt x="1110" y="602"/>
                  </a:lnTo>
                  <a:cubicBezTo>
                    <a:pt x="1084" y="602"/>
                    <a:pt x="1057" y="616"/>
                    <a:pt x="1017" y="616"/>
                  </a:cubicBezTo>
                  <a:lnTo>
                    <a:pt x="910" y="616"/>
                  </a:lnTo>
                  <a:cubicBezTo>
                    <a:pt x="870" y="616"/>
                    <a:pt x="843" y="602"/>
                    <a:pt x="803" y="602"/>
                  </a:cubicBezTo>
                  <a:cubicBezTo>
                    <a:pt x="763" y="602"/>
                    <a:pt x="723" y="589"/>
                    <a:pt x="682" y="589"/>
                  </a:cubicBezTo>
                  <a:cubicBezTo>
                    <a:pt x="643" y="576"/>
                    <a:pt x="616" y="563"/>
                    <a:pt x="575" y="549"/>
                  </a:cubicBezTo>
                  <a:cubicBezTo>
                    <a:pt x="549" y="536"/>
                    <a:pt x="509" y="522"/>
                    <a:pt x="482" y="495"/>
                  </a:cubicBezTo>
                  <a:cubicBezTo>
                    <a:pt x="456" y="482"/>
                    <a:pt x="429" y="456"/>
                    <a:pt x="402" y="429"/>
                  </a:cubicBezTo>
                  <a:lnTo>
                    <a:pt x="361" y="388"/>
                  </a:lnTo>
                  <a:lnTo>
                    <a:pt x="322" y="349"/>
                  </a:lnTo>
                  <a:cubicBezTo>
                    <a:pt x="308" y="322"/>
                    <a:pt x="281" y="295"/>
                    <a:pt x="268" y="268"/>
                  </a:cubicBezTo>
                  <a:lnTo>
                    <a:pt x="228" y="188"/>
                  </a:lnTo>
                  <a:cubicBezTo>
                    <a:pt x="215" y="161"/>
                    <a:pt x="201" y="148"/>
                    <a:pt x="188" y="121"/>
                  </a:cubicBezTo>
                  <a:cubicBezTo>
                    <a:pt x="174" y="94"/>
                    <a:pt x="161" y="81"/>
                    <a:pt x="161" y="67"/>
                  </a:cubicBezTo>
                  <a:cubicBezTo>
                    <a:pt x="161" y="28"/>
                    <a:pt x="121" y="1"/>
                    <a:pt x="81" y="1"/>
                  </a:cubicBezTo>
                  <a:close/>
                </a:path>
              </a:pathLst>
            </a:custGeom>
            <a:solidFill>
              <a:srgbClr val="0000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1"/>
            <p:cNvSpPr/>
            <p:nvPr/>
          </p:nvSpPr>
          <p:spPr>
            <a:xfrm>
              <a:off x="5394965" y="1978266"/>
              <a:ext cx="392255" cy="229935"/>
            </a:xfrm>
            <a:custGeom>
              <a:rect b="b" l="l" r="r" t="t"/>
              <a:pathLst>
                <a:path extrusionOk="0" h="4023" w="6863">
                  <a:moveTo>
                    <a:pt x="2905" y="0"/>
                  </a:moveTo>
                  <a:cubicBezTo>
                    <a:pt x="2817" y="0"/>
                    <a:pt x="2734" y="6"/>
                    <a:pt x="2663" y="6"/>
                  </a:cubicBezTo>
                  <a:cubicBezTo>
                    <a:pt x="2542" y="6"/>
                    <a:pt x="2435" y="20"/>
                    <a:pt x="2342" y="20"/>
                  </a:cubicBezTo>
                  <a:cubicBezTo>
                    <a:pt x="2155" y="33"/>
                    <a:pt x="2007" y="59"/>
                    <a:pt x="1900" y="73"/>
                  </a:cubicBezTo>
                  <a:cubicBezTo>
                    <a:pt x="1807" y="86"/>
                    <a:pt x="1753" y="86"/>
                    <a:pt x="1753" y="86"/>
                  </a:cubicBezTo>
                  <a:cubicBezTo>
                    <a:pt x="1713" y="100"/>
                    <a:pt x="1673" y="127"/>
                    <a:pt x="1673" y="180"/>
                  </a:cubicBezTo>
                  <a:cubicBezTo>
                    <a:pt x="1686" y="220"/>
                    <a:pt x="1726" y="247"/>
                    <a:pt x="1766" y="247"/>
                  </a:cubicBezTo>
                  <a:cubicBezTo>
                    <a:pt x="1766" y="247"/>
                    <a:pt x="1980" y="234"/>
                    <a:pt x="2355" y="207"/>
                  </a:cubicBezTo>
                  <a:lnTo>
                    <a:pt x="2663" y="207"/>
                  </a:lnTo>
                  <a:cubicBezTo>
                    <a:pt x="2770" y="207"/>
                    <a:pt x="2890" y="207"/>
                    <a:pt x="3023" y="220"/>
                  </a:cubicBezTo>
                  <a:cubicBezTo>
                    <a:pt x="3144" y="234"/>
                    <a:pt x="3291" y="234"/>
                    <a:pt x="3425" y="261"/>
                  </a:cubicBezTo>
                  <a:cubicBezTo>
                    <a:pt x="3572" y="287"/>
                    <a:pt x="3719" y="314"/>
                    <a:pt x="3880" y="341"/>
                  </a:cubicBezTo>
                  <a:cubicBezTo>
                    <a:pt x="3947" y="368"/>
                    <a:pt x="4027" y="380"/>
                    <a:pt x="4107" y="407"/>
                  </a:cubicBezTo>
                  <a:cubicBezTo>
                    <a:pt x="4147" y="421"/>
                    <a:pt x="4188" y="434"/>
                    <a:pt x="4227" y="434"/>
                  </a:cubicBezTo>
                  <a:lnTo>
                    <a:pt x="4348" y="475"/>
                  </a:lnTo>
                  <a:cubicBezTo>
                    <a:pt x="4428" y="514"/>
                    <a:pt x="4509" y="541"/>
                    <a:pt x="4589" y="568"/>
                  </a:cubicBezTo>
                  <a:cubicBezTo>
                    <a:pt x="4669" y="608"/>
                    <a:pt x="4750" y="635"/>
                    <a:pt x="4830" y="675"/>
                  </a:cubicBezTo>
                  <a:cubicBezTo>
                    <a:pt x="5164" y="822"/>
                    <a:pt x="5485" y="1022"/>
                    <a:pt x="5793" y="1263"/>
                  </a:cubicBezTo>
                  <a:cubicBezTo>
                    <a:pt x="5939" y="1384"/>
                    <a:pt x="6087" y="1518"/>
                    <a:pt x="6234" y="1665"/>
                  </a:cubicBezTo>
                  <a:cubicBezTo>
                    <a:pt x="6301" y="1732"/>
                    <a:pt x="6368" y="1812"/>
                    <a:pt x="6448" y="1892"/>
                  </a:cubicBezTo>
                  <a:lnTo>
                    <a:pt x="6501" y="1946"/>
                  </a:lnTo>
                  <a:lnTo>
                    <a:pt x="6528" y="1973"/>
                  </a:lnTo>
                  <a:lnTo>
                    <a:pt x="6542" y="1999"/>
                  </a:lnTo>
                  <a:cubicBezTo>
                    <a:pt x="6542" y="1999"/>
                    <a:pt x="6555" y="2039"/>
                    <a:pt x="6555" y="2066"/>
                  </a:cubicBezTo>
                  <a:cubicBezTo>
                    <a:pt x="6569" y="2146"/>
                    <a:pt x="6555" y="2226"/>
                    <a:pt x="6515" y="2321"/>
                  </a:cubicBezTo>
                  <a:cubicBezTo>
                    <a:pt x="6488" y="2401"/>
                    <a:pt x="6448" y="2494"/>
                    <a:pt x="6394" y="2574"/>
                  </a:cubicBezTo>
                  <a:cubicBezTo>
                    <a:pt x="6287" y="2735"/>
                    <a:pt x="6141" y="2882"/>
                    <a:pt x="5980" y="3002"/>
                  </a:cubicBezTo>
                  <a:cubicBezTo>
                    <a:pt x="5672" y="3257"/>
                    <a:pt x="5285" y="3430"/>
                    <a:pt x="4896" y="3537"/>
                  </a:cubicBezTo>
                  <a:cubicBezTo>
                    <a:pt x="4696" y="3591"/>
                    <a:pt x="4495" y="3644"/>
                    <a:pt x="4295" y="3671"/>
                  </a:cubicBezTo>
                  <a:cubicBezTo>
                    <a:pt x="4201" y="3685"/>
                    <a:pt x="4107" y="3698"/>
                    <a:pt x="4000" y="3712"/>
                  </a:cubicBezTo>
                  <a:cubicBezTo>
                    <a:pt x="3947" y="3712"/>
                    <a:pt x="3893" y="3724"/>
                    <a:pt x="3853" y="3724"/>
                  </a:cubicBezTo>
                  <a:lnTo>
                    <a:pt x="3773" y="3724"/>
                  </a:lnTo>
                  <a:lnTo>
                    <a:pt x="3706" y="3738"/>
                  </a:lnTo>
                  <a:cubicBezTo>
                    <a:pt x="3608" y="3738"/>
                    <a:pt x="3512" y="3741"/>
                    <a:pt x="3419" y="3741"/>
                  </a:cubicBezTo>
                  <a:cubicBezTo>
                    <a:pt x="3322" y="3741"/>
                    <a:pt x="3226" y="3738"/>
                    <a:pt x="3130" y="3724"/>
                  </a:cubicBezTo>
                  <a:cubicBezTo>
                    <a:pt x="3037" y="3712"/>
                    <a:pt x="2943" y="3712"/>
                    <a:pt x="2850" y="3698"/>
                  </a:cubicBezTo>
                  <a:cubicBezTo>
                    <a:pt x="2756" y="3685"/>
                    <a:pt x="2676" y="3658"/>
                    <a:pt x="2583" y="3644"/>
                  </a:cubicBezTo>
                  <a:cubicBezTo>
                    <a:pt x="2235" y="3564"/>
                    <a:pt x="1914" y="3444"/>
                    <a:pt x="1646" y="3296"/>
                  </a:cubicBezTo>
                  <a:cubicBezTo>
                    <a:pt x="1512" y="3230"/>
                    <a:pt x="1392" y="3136"/>
                    <a:pt x="1272" y="3056"/>
                  </a:cubicBezTo>
                  <a:cubicBezTo>
                    <a:pt x="1218" y="3016"/>
                    <a:pt x="1151" y="2975"/>
                    <a:pt x="1097" y="2936"/>
                  </a:cubicBezTo>
                  <a:cubicBezTo>
                    <a:pt x="1070" y="2909"/>
                    <a:pt x="1044" y="2895"/>
                    <a:pt x="1031" y="2868"/>
                  </a:cubicBezTo>
                  <a:cubicBezTo>
                    <a:pt x="1004" y="2842"/>
                    <a:pt x="977" y="2829"/>
                    <a:pt x="951" y="2802"/>
                  </a:cubicBezTo>
                  <a:cubicBezTo>
                    <a:pt x="763" y="2642"/>
                    <a:pt x="616" y="2467"/>
                    <a:pt x="496" y="2333"/>
                  </a:cubicBezTo>
                  <a:cubicBezTo>
                    <a:pt x="375" y="2187"/>
                    <a:pt x="295" y="2066"/>
                    <a:pt x="241" y="1986"/>
                  </a:cubicBezTo>
                  <a:cubicBezTo>
                    <a:pt x="214" y="1946"/>
                    <a:pt x="202" y="1905"/>
                    <a:pt x="188" y="1892"/>
                  </a:cubicBezTo>
                  <a:cubicBezTo>
                    <a:pt x="175" y="1866"/>
                    <a:pt x="175" y="1852"/>
                    <a:pt x="175" y="1852"/>
                  </a:cubicBezTo>
                  <a:lnTo>
                    <a:pt x="161" y="1852"/>
                  </a:lnTo>
                  <a:cubicBezTo>
                    <a:pt x="153" y="1826"/>
                    <a:pt x="127" y="1811"/>
                    <a:pt x="103" y="1811"/>
                  </a:cubicBezTo>
                  <a:cubicBezTo>
                    <a:pt x="90" y="1811"/>
                    <a:pt x="77" y="1816"/>
                    <a:pt x="68" y="1825"/>
                  </a:cubicBezTo>
                  <a:cubicBezTo>
                    <a:pt x="27" y="1839"/>
                    <a:pt x="0" y="1892"/>
                    <a:pt x="27" y="1932"/>
                  </a:cubicBezTo>
                  <a:cubicBezTo>
                    <a:pt x="27" y="1932"/>
                    <a:pt x="27" y="1946"/>
                    <a:pt x="41" y="1959"/>
                  </a:cubicBezTo>
                  <a:cubicBezTo>
                    <a:pt x="54" y="1986"/>
                    <a:pt x="68" y="2026"/>
                    <a:pt x="95" y="2066"/>
                  </a:cubicBezTo>
                  <a:cubicBezTo>
                    <a:pt x="148" y="2160"/>
                    <a:pt x="228" y="2294"/>
                    <a:pt x="348" y="2440"/>
                  </a:cubicBezTo>
                  <a:cubicBezTo>
                    <a:pt x="469" y="2601"/>
                    <a:pt x="603" y="2775"/>
                    <a:pt x="803" y="2963"/>
                  </a:cubicBezTo>
                  <a:cubicBezTo>
                    <a:pt x="830" y="2989"/>
                    <a:pt x="856" y="3016"/>
                    <a:pt x="883" y="3029"/>
                  </a:cubicBezTo>
                  <a:cubicBezTo>
                    <a:pt x="910" y="3056"/>
                    <a:pt x="937" y="3082"/>
                    <a:pt x="963" y="3096"/>
                  </a:cubicBezTo>
                  <a:cubicBezTo>
                    <a:pt x="1017" y="3150"/>
                    <a:pt x="1070" y="3203"/>
                    <a:pt x="1124" y="3243"/>
                  </a:cubicBezTo>
                  <a:cubicBezTo>
                    <a:pt x="1258" y="3323"/>
                    <a:pt x="1379" y="3430"/>
                    <a:pt x="1525" y="3510"/>
                  </a:cubicBezTo>
                  <a:cubicBezTo>
                    <a:pt x="1820" y="3685"/>
                    <a:pt x="2155" y="3805"/>
                    <a:pt x="2529" y="3912"/>
                  </a:cubicBezTo>
                  <a:cubicBezTo>
                    <a:pt x="2622" y="3926"/>
                    <a:pt x="2716" y="3952"/>
                    <a:pt x="2809" y="3965"/>
                  </a:cubicBezTo>
                  <a:cubicBezTo>
                    <a:pt x="2904" y="3992"/>
                    <a:pt x="3011" y="3992"/>
                    <a:pt x="3104" y="4006"/>
                  </a:cubicBezTo>
                  <a:cubicBezTo>
                    <a:pt x="3202" y="4019"/>
                    <a:pt x="3301" y="4022"/>
                    <a:pt x="3401" y="4022"/>
                  </a:cubicBezTo>
                  <a:cubicBezTo>
                    <a:pt x="3504" y="4022"/>
                    <a:pt x="3610" y="4019"/>
                    <a:pt x="3719" y="4019"/>
                  </a:cubicBezTo>
                  <a:lnTo>
                    <a:pt x="3799" y="4019"/>
                  </a:lnTo>
                  <a:cubicBezTo>
                    <a:pt x="3826" y="4019"/>
                    <a:pt x="3853" y="4019"/>
                    <a:pt x="3880" y="4006"/>
                  </a:cubicBezTo>
                  <a:lnTo>
                    <a:pt x="4027" y="4006"/>
                  </a:lnTo>
                  <a:lnTo>
                    <a:pt x="4348" y="3965"/>
                  </a:lnTo>
                  <a:cubicBezTo>
                    <a:pt x="4548" y="3926"/>
                    <a:pt x="4762" y="3885"/>
                    <a:pt x="4976" y="3832"/>
                  </a:cubicBezTo>
                  <a:cubicBezTo>
                    <a:pt x="5392" y="3712"/>
                    <a:pt x="5820" y="3537"/>
                    <a:pt x="6180" y="3243"/>
                  </a:cubicBezTo>
                  <a:cubicBezTo>
                    <a:pt x="6355" y="3096"/>
                    <a:pt x="6515" y="2936"/>
                    <a:pt x="6649" y="2735"/>
                  </a:cubicBezTo>
                  <a:cubicBezTo>
                    <a:pt x="6702" y="2642"/>
                    <a:pt x="6756" y="2535"/>
                    <a:pt x="6796" y="2414"/>
                  </a:cubicBezTo>
                  <a:cubicBezTo>
                    <a:pt x="6836" y="2307"/>
                    <a:pt x="6863" y="2187"/>
                    <a:pt x="6849" y="2039"/>
                  </a:cubicBezTo>
                  <a:cubicBezTo>
                    <a:pt x="6849" y="1973"/>
                    <a:pt x="6836" y="1892"/>
                    <a:pt x="6769" y="1812"/>
                  </a:cubicBezTo>
                  <a:lnTo>
                    <a:pt x="6742" y="1785"/>
                  </a:lnTo>
                  <a:lnTo>
                    <a:pt x="6742" y="1772"/>
                  </a:lnTo>
                  <a:lnTo>
                    <a:pt x="6715" y="1745"/>
                  </a:lnTo>
                  <a:lnTo>
                    <a:pt x="6662" y="1691"/>
                  </a:lnTo>
                  <a:cubicBezTo>
                    <a:pt x="6595" y="1611"/>
                    <a:pt x="6515" y="1531"/>
                    <a:pt x="6435" y="1464"/>
                  </a:cubicBezTo>
                  <a:cubicBezTo>
                    <a:pt x="6287" y="1304"/>
                    <a:pt x="6127" y="1170"/>
                    <a:pt x="5966" y="1036"/>
                  </a:cubicBezTo>
                  <a:cubicBezTo>
                    <a:pt x="5645" y="782"/>
                    <a:pt x="5285" y="582"/>
                    <a:pt x="4937" y="434"/>
                  </a:cubicBezTo>
                  <a:cubicBezTo>
                    <a:pt x="4857" y="394"/>
                    <a:pt x="4762" y="368"/>
                    <a:pt x="4682" y="327"/>
                  </a:cubicBezTo>
                  <a:cubicBezTo>
                    <a:pt x="4589" y="300"/>
                    <a:pt x="4509" y="273"/>
                    <a:pt x="4428" y="247"/>
                  </a:cubicBezTo>
                  <a:cubicBezTo>
                    <a:pt x="4375" y="220"/>
                    <a:pt x="4334" y="207"/>
                    <a:pt x="4295" y="193"/>
                  </a:cubicBezTo>
                  <a:cubicBezTo>
                    <a:pt x="4254" y="193"/>
                    <a:pt x="4214" y="180"/>
                    <a:pt x="4174" y="166"/>
                  </a:cubicBezTo>
                  <a:cubicBezTo>
                    <a:pt x="4081" y="154"/>
                    <a:pt x="4000" y="127"/>
                    <a:pt x="3920" y="113"/>
                  </a:cubicBezTo>
                  <a:cubicBezTo>
                    <a:pt x="3760" y="73"/>
                    <a:pt x="3612" y="59"/>
                    <a:pt x="3451" y="33"/>
                  </a:cubicBezTo>
                  <a:cubicBezTo>
                    <a:pt x="3305" y="20"/>
                    <a:pt x="3171" y="20"/>
                    <a:pt x="3037" y="6"/>
                  </a:cubicBezTo>
                  <a:cubicBezTo>
                    <a:pt x="2993" y="2"/>
                    <a:pt x="2948" y="0"/>
                    <a:pt x="2905"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1"/>
            <p:cNvSpPr/>
            <p:nvPr/>
          </p:nvSpPr>
          <p:spPr>
            <a:xfrm>
              <a:off x="5454578" y="2110866"/>
              <a:ext cx="23033" cy="32178"/>
            </a:xfrm>
            <a:custGeom>
              <a:rect b="b" l="l" r="r" t="t"/>
              <a:pathLst>
                <a:path extrusionOk="0" h="563" w="403">
                  <a:moveTo>
                    <a:pt x="202" y="1"/>
                  </a:moveTo>
                  <a:cubicBezTo>
                    <a:pt x="175" y="1"/>
                    <a:pt x="148" y="1"/>
                    <a:pt x="135" y="13"/>
                  </a:cubicBezTo>
                  <a:cubicBezTo>
                    <a:pt x="1" y="174"/>
                    <a:pt x="68" y="482"/>
                    <a:pt x="268" y="562"/>
                  </a:cubicBezTo>
                  <a:lnTo>
                    <a:pt x="402" y="201"/>
                  </a:lnTo>
                  <a:lnTo>
                    <a:pt x="389" y="188"/>
                  </a:lnTo>
                  <a:lnTo>
                    <a:pt x="375" y="174"/>
                  </a:lnTo>
                  <a:cubicBezTo>
                    <a:pt x="375" y="174"/>
                    <a:pt x="362" y="174"/>
                    <a:pt x="349" y="147"/>
                  </a:cubicBezTo>
                  <a:lnTo>
                    <a:pt x="349" y="134"/>
                  </a:lnTo>
                  <a:cubicBezTo>
                    <a:pt x="336" y="120"/>
                    <a:pt x="322" y="108"/>
                    <a:pt x="322" y="94"/>
                  </a:cubicBezTo>
                  <a:cubicBezTo>
                    <a:pt x="309" y="67"/>
                    <a:pt x="282" y="40"/>
                    <a:pt x="268" y="13"/>
                  </a:cubicBezTo>
                  <a:cubicBezTo>
                    <a:pt x="242" y="1"/>
                    <a:pt x="229" y="1"/>
                    <a:pt x="202"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1"/>
            <p:cNvSpPr/>
            <p:nvPr/>
          </p:nvSpPr>
          <p:spPr>
            <a:xfrm>
              <a:off x="5469895" y="2122297"/>
              <a:ext cx="9202" cy="20747"/>
            </a:xfrm>
            <a:custGeom>
              <a:rect b="b" l="l" r="r" t="t"/>
              <a:pathLst>
                <a:path extrusionOk="0" h="363" w="161">
                  <a:moveTo>
                    <a:pt x="134" y="1"/>
                  </a:moveTo>
                  <a:lnTo>
                    <a:pt x="0" y="362"/>
                  </a:lnTo>
                  <a:lnTo>
                    <a:pt x="41" y="362"/>
                  </a:lnTo>
                  <a:lnTo>
                    <a:pt x="161" y="15"/>
                  </a:lnTo>
                  <a:cubicBezTo>
                    <a:pt x="148" y="15"/>
                    <a:pt x="134" y="1"/>
                    <a:pt x="134"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1"/>
            <p:cNvSpPr/>
            <p:nvPr/>
          </p:nvSpPr>
          <p:spPr>
            <a:xfrm>
              <a:off x="5472182" y="2123097"/>
              <a:ext cx="8459" cy="19947"/>
            </a:xfrm>
            <a:custGeom>
              <a:rect b="b" l="l" r="r" t="t"/>
              <a:pathLst>
                <a:path extrusionOk="0" h="349" w="148">
                  <a:moveTo>
                    <a:pt x="121" y="1"/>
                  </a:moveTo>
                  <a:lnTo>
                    <a:pt x="1" y="348"/>
                  </a:lnTo>
                  <a:lnTo>
                    <a:pt x="41" y="348"/>
                  </a:lnTo>
                  <a:lnTo>
                    <a:pt x="148" y="27"/>
                  </a:lnTo>
                  <a:lnTo>
                    <a:pt x="121" y="1"/>
                  </a:lnTo>
                  <a:close/>
                </a:path>
              </a:pathLst>
            </a:custGeom>
            <a:solidFill>
              <a:srgbClr val="76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1"/>
            <p:cNvSpPr/>
            <p:nvPr/>
          </p:nvSpPr>
          <p:spPr>
            <a:xfrm>
              <a:off x="5474468" y="2124640"/>
              <a:ext cx="7716" cy="18404"/>
            </a:xfrm>
            <a:custGeom>
              <a:rect b="b" l="l" r="r" t="t"/>
              <a:pathLst>
                <a:path extrusionOk="0" h="322" w="135">
                  <a:moveTo>
                    <a:pt x="108" y="0"/>
                  </a:moveTo>
                  <a:lnTo>
                    <a:pt x="1" y="321"/>
                  </a:lnTo>
                  <a:lnTo>
                    <a:pt x="41" y="321"/>
                  </a:lnTo>
                  <a:lnTo>
                    <a:pt x="134" y="40"/>
                  </a:lnTo>
                  <a:cubicBezTo>
                    <a:pt x="134" y="27"/>
                    <a:pt x="121" y="13"/>
                    <a:pt x="108" y="0"/>
                  </a:cubicBezTo>
                  <a:close/>
                </a:path>
              </a:pathLst>
            </a:custGeom>
            <a:solidFill>
              <a:srgbClr val="76AE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1"/>
            <p:cNvSpPr/>
            <p:nvPr/>
          </p:nvSpPr>
          <p:spPr>
            <a:xfrm>
              <a:off x="5476811" y="2126869"/>
              <a:ext cx="6916" cy="16175"/>
            </a:xfrm>
            <a:custGeom>
              <a:rect b="b" l="l" r="r" t="t"/>
              <a:pathLst>
                <a:path extrusionOk="0" h="283" w="121">
                  <a:moveTo>
                    <a:pt x="93" y="1"/>
                  </a:moveTo>
                  <a:lnTo>
                    <a:pt x="0" y="282"/>
                  </a:lnTo>
                  <a:cubicBezTo>
                    <a:pt x="13" y="268"/>
                    <a:pt x="40" y="268"/>
                    <a:pt x="54" y="256"/>
                  </a:cubicBezTo>
                  <a:lnTo>
                    <a:pt x="120" y="42"/>
                  </a:lnTo>
                  <a:cubicBezTo>
                    <a:pt x="120" y="28"/>
                    <a:pt x="120" y="15"/>
                    <a:pt x="107" y="15"/>
                  </a:cubicBezTo>
                  <a:cubicBezTo>
                    <a:pt x="107" y="1"/>
                    <a:pt x="107" y="1"/>
                    <a:pt x="93" y="1"/>
                  </a:cubicBezTo>
                  <a:close/>
                </a:path>
              </a:pathLst>
            </a:custGeom>
            <a:solidFill>
              <a:srgbClr val="75AE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1"/>
            <p:cNvSpPr/>
            <p:nvPr/>
          </p:nvSpPr>
          <p:spPr>
            <a:xfrm>
              <a:off x="5479840" y="2129213"/>
              <a:ext cx="6173" cy="12288"/>
            </a:xfrm>
            <a:custGeom>
              <a:rect b="b" l="l" r="r" t="t"/>
              <a:pathLst>
                <a:path extrusionOk="0" h="215" w="108">
                  <a:moveTo>
                    <a:pt x="67" y="1"/>
                  </a:moveTo>
                  <a:lnTo>
                    <a:pt x="1" y="215"/>
                  </a:lnTo>
                  <a:cubicBezTo>
                    <a:pt x="67" y="161"/>
                    <a:pt x="108" y="81"/>
                    <a:pt x="67" y="1"/>
                  </a:cubicBezTo>
                  <a:close/>
                </a:path>
              </a:pathLst>
            </a:custGeom>
            <a:solidFill>
              <a:srgbClr val="74AE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1"/>
            <p:cNvSpPr/>
            <p:nvPr/>
          </p:nvSpPr>
          <p:spPr>
            <a:xfrm>
              <a:off x="5495901" y="2128412"/>
              <a:ext cx="4630" cy="10745"/>
            </a:xfrm>
            <a:custGeom>
              <a:rect b="b" l="l" r="r" t="t"/>
              <a:pathLst>
                <a:path extrusionOk="0" h="188" w="81">
                  <a:moveTo>
                    <a:pt x="80" y="1"/>
                  </a:moveTo>
                  <a:lnTo>
                    <a:pt x="80" y="1"/>
                  </a:lnTo>
                  <a:cubicBezTo>
                    <a:pt x="54" y="15"/>
                    <a:pt x="41" y="27"/>
                    <a:pt x="27" y="54"/>
                  </a:cubicBezTo>
                  <a:cubicBezTo>
                    <a:pt x="0" y="95"/>
                    <a:pt x="0" y="134"/>
                    <a:pt x="14" y="188"/>
                  </a:cubicBezTo>
                  <a:lnTo>
                    <a:pt x="80" y="1"/>
                  </a:lnTo>
                  <a:close/>
                </a:path>
              </a:pathLst>
            </a:custGeom>
            <a:solidFill>
              <a:srgbClr val="71AB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1"/>
            <p:cNvSpPr/>
            <p:nvPr/>
          </p:nvSpPr>
          <p:spPr>
            <a:xfrm>
              <a:off x="5496644" y="2128412"/>
              <a:ext cx="6173" cy="13832"/>
            </a:xfrm>
            <a:custGeom>
              <a:rect b="b" l="l" r="r" t="t"/>
              <a:pathLst>
                <a:path extrusionOk="0" h="242" w="108">
                  <a:moveTo>
                    <a:pt x="67" y="1"/>
                  </a:moveTo>
                  <a:lnTo>
                    <a:pt x="1" y="188"/>
                  </a:lnTo>
                  <a:cubicBezTo>
                    <a:pt x="1" y="202"/>
                    <a:pt x="14" y="229"/>
                    <a:pt x="14" y="241"/>
                  </a:cubicBezTo>
                  <a:lnTo>
                    <a:pt x="108" y="1"/>
                  </a:lnTo>
                  <a:close/>
                </a:path>
              </a:pathLst>
            </a:custGeom>
            <a:solidFill>
              <a:srgbClr val="71AB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1"/>
            <p:cNvSpPr/>
            <p:nvPr/>
          </p:nvSpPr>
          <p:spPr>
            <a:xfrm>
              <a:off x="5497387" y="2128412"/>
              <a:ext cx="7716" cy="16861"/>
            </a:xfrm>
            <a:custGeom>
              <a:rect b="b" l="l" r="r" t="t"/>
              <a:pathLst>
                <a:path extrusionOk="0" h="295" w="135">
                  <a:moveTo>
                    <a:pt x="95" y="1"/>
                  </a:moveTo>
                  <a:lnTo>
                    <a:pt x="1" y="241"/>
                  </a:lnTo>
                  <a:cubicBezTo>
                    <a:pt x="15" y="268"/>
                    <a:pt x="15" y="282"/>
                    <a:pt x="28" y="295"/>
                  </a:cubicBezTo>
                  <a:lnTo>
                    <a:pt x="135" y="1"/>
                  </a:lnTo>
                  <a:close/>
                </a:path>
              </a:pathLst>
            </a:custGeom>
            <a:solidFill>
              <a:srgbClr val="70AA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1"/>
            <p:cNvSpPr/>
            <p:nvPr/>
          </p:nvSpPr>
          <p:spPr>
            <a:xfrm>
              <a:off x="5498930" y="2128412"/>
              <a:ext cx="7716" cy="19204"/>
            </a:xfrm>
            <a:custGeom>
              <a:rect b="b" l="l" r="r" t="t"/>
              <a:pathLst>
                <a:path extrusionOk="0" h="336" w="135">
                  <a:moveTo>
                    <a:pt x="108" y="1"/>
                  </a:moveTo>
                  <a:lnTo>
                    <a:pt x="1" y="295"/>
                  </a:lnTo>
                  <a:cubicBezTo>
                    <a:pt x="14" y="309"/>
                    <a:pt x="14" y="322"/>
                    <a:pt x="27" y="336"/>
                  </a:cubicBezTo>
                  <a:lnTo>
                    <a:pt x="134" y="15"/>
                  </a:lnTo>
                  <a:cubicBezTo>
                    <a:pt x="121" y="15"/>
                    <a:pt x="121" y="1"/>
                    <a:pt x="108" y="1"/>
                  </a:cubicBezTo>
                  <a:close/>
                </a:path>
              </a:pathLst>
            </a:custGeom>
            <a:solidFill>
              <a:srgbClr val="70AA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1"/>
            <p:cNvSpPr/>
            <p:nvPr/>
          </p:nvSpPr>
          <p:spPr>
            <a:xfrm>
              <a:off x="5500473" y="2129213"/>
              <a:ext cx="8459" cy="20690"/>
            </a:xfrm>
            <a:custGeom>
              <a:rect b="b" l="l" r="r" t="t"/>
              <a:pathLst>
                <a:path extrusionOk="0" h="362" w="148">
                  <a:moveTo>
                    <a:pt x="107" y="1"/>
                  </a:moveTo>
                  <a:lnTo>
                    <a:pt x="0" y="322"/>
                  </a:lnTo>
                  <a:cubicBezTo>
                    <a:pt x="0" y="334"/>
                    <a:pt x="0" y="334"/>
                    <a:pt x="14" y="334"/>
                  </a:cubicBezTo>
                  <a:cubicBezTo>
                    <a:pt x="14" y="348"/>
                    <a:pt x="27" y="361"/>
                    <a:pt x="27" y="361"/>
                  </a:cubicBezTo>
                  <a:lnTo>
                    <a:pt x="148" y="13"/>
                  </a:lnTo>
                  <a:cubicBezTo>
                    <a:pt x="134" y="13"/>
                    <a:pt x="121" y="13"/>
                    <a:pt x="107" y="1"/>
                  </a:cubicBezTo>
                  <a:close/>
                </a:path>
              </a:pathLst>
            </a:custGeom>
            <a:solidFill>
              <a:srgbClr val="6FA9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1"/>
            <p:cNvSpPr/>
            <p:nvPr/>
          </p:nvSpPr>
          <p:spPr>
            <a:xfrm>
              <a:off x="5502016" y="2129956"/>
              <a:ext cx="8459" cy="22233"/>
            </a:xfrm>
            <a:custGeom>
              <a:rect b="b" l="l" r="r" t="t"/>
              <a:pathLst>
                <a:path extrusionOk="0" h="389" w="148">
                  <a:moveTo>
                    <a:pt x="121" y="0"/>
                  </a:moveTo>
                  <a:lnTo>
                    <a:pt x="0" y="348"/>
                  </a:lnTo>
                  <a:cubicBezTo>
                    <a:pt x="14" y="362"/>
                    <a:pt x="14" y="375"/>
                    <a:pt x="27" y="389"/>
                  </a:cubicBezTo>
                  <a:lnTo>
                    <a:pt x="148" y="27"/>
                  </a:lnTo>
                  <a:cubicBezTo>
                    <a:pt x="148" y="14"/>
                    <a:pt x="134" y="14"/>
                    <a:pt x="121" y="0"/>
                  </a:cubicBezTo>
                  <a:close/>
                </a:path>
              </a:pathLst>
            </a:custGeom>
            <a:solidFill>
              <a:srgbClr val="6EA9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1"/>
            <p:cNvSpPr/>
            <p:nvPr/>
          </p:nvSpPr>
          <p:spPr>
            <a:xfrm>
              <a:off x="5503503" y="2131499"/>
              <a:ext cx="9259" cy="22976"/>
            </a:xfrm>
            <a:custGeom>
              <a:rect b="b" l="l" r="r" t="t"/>
              <a:pathLst>
                <a:path extrusionOk="0" h="402" w="162">
                  <a:moveTo>
                    <a:pt x="122" y="0"/>
                  </a:moveTo>
                  <a:lnTo>
                    <a:pt x="1" y="362"/>
                  </a:lnTo>
                  <a:cubicBezTo>
                    <a:pt x="15" y="375"/>
                    <a:pt x="15" y="389"/>
                    <a:pt x="28" y="401"/>
                  </a:cubicBezTo>
                  <a:lnTo>
                    <a:pt x="161" y="27"/>
                  </a:lnTo>
                  <a:cubicBezTo>
                    <a:pt x="148" y="14"/>
                    <a:pt x="135" y="0"/>
                    <a:pt x="122" y="0"/>
                  </a:cubicBezTo>
                  <a:close/>
                </a:path>
              </a:pathLst>
            </a:custGeom>
            <a:solidFill>
              <a:srgbClr val="6EA9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1"/>
            <p:cNvSpPr/>
            <p:nvPr/>
          </p:nvSpPr>
          <p:spPr>
            <a:xfrm>
              <a:off x="5505046" y="2132985"/>
              <a:ext cx="9259" cy="23033"/>
            </a:xfrm>
            <a:custGeom>
              <a:rect b="b" l="l" r="r" t="t"/>
              <a:pathLst>
                <a:path extrusionOk="0" h="403" w="162">
                  <a:moveTo>
                    <a:pt x="134" y="1"/>
                  </a:moveTo>
                  <a:lnTo>
                    <a:pt x="1" y="375"/>
                  </a:lnTo>
                  <a:cubicBezTo>
                    <a:pt x="14" y="389"/>
                    <a:pt x="14" y="402"/>
                    <a:pt x="27" y="402"/>
                  </a:cubicBezTo>
                  <a:lnTo>
                    <a:pt x="161" y="15"/>
                  </a:lnTo>
                  <a:cubicBezTo>
                    <a:pt x="161" y="15"/>
                    <a:pt x="148" y="1"/>
                    <a:pt x="134" y="1"/>
                  </a:cubicBezTo>
                  <a:close/>
                </a:path>
              </a:pathLst>
            </a:custGeom>
            <a:solidFill>
              <a:srgbClr val="6DA9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1"/>
            <p:cNvSpPr/>
            <p:nvPr/>
          </p:nvSpPr>
          <p:spPr>
            <a:xfrm>
              <a:off x="5506589" y="2133785"/>
              <a:ext cx="10002" cy="23719"/>
            </a:xfrm>
            <a:custGeom>
              <a:rect b="b" l="l" r="r" t="t"/>
              <a:pathLst>
                <a:path extrusionOk="0" h="415" w="175">
                  <a:moveTo>
                    <a:pt x="134" y="1"/>
                  </a:moveTo>
                  <a:lnTo>
                    <a:pt x="0" y="388"/>
                  </a:lnTo>
                  <a:lnTo>
                    <a:pt x="27" y="415"/>
                  </a:lnTo>
                  <a:lnTo>
                    <a:pt x="175" y="28"/>
                  </a:lnTo>
                  <a:lnTo>
                    <a:pt x="161" y="28"/>
                  </a:lnTo>
                  <a:lnTo>
                    <a:pt x="134" y="1"/>
                  </a:lnTo>
                  <a:close/>
                </a:path>
              </a:pathLst>
            </a:custGeom>
            <a:solidFill>
              <a:srgbClr val="6CA8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1"/>
            <p:cNvSpPr/>
            <p:nvPr/>
          </p:nvSpPr>
          <p:spPr>
            <a:xfrm>
              <a:off x="5508132" y="2135328"/>
              <a:ext cx="10002" cy="23719"/>
            </a:xfrm>
            <a:custGeom>
              <a:rect b="b" l="l" r="r" t="t"/>
              <a:pathLst>
                <a:path extrusionOk="0" h="415" w="175">
                  <a:moveTo>
                    <a:pt x="148" y="1"/>
                  </a:moveTo>
                  <a:lnTo>
                    <a:pt x="0" y="388"/>
                  </a:lnTo>
                  <a:cubicBezTo>
                    <a:pt x="14" y="402"/>
                    <a:pt x="27" y="415"/>
                    <a:pt x="41" y="415"/>
                  </a:cubicBezTo>
                  <a:lnTo>
                    <a:pt x="175" y="27"/>
                  </a:lnTo>
                  <a:cubicBezTo>
                    <a:pt x="161" y="27"/>
                    <a:pt x="161" y="13"/>
                    <a:pt x="161" y="13"/>
                  </a:cubicBezTo>
                  <a:cubicBezTo>
                    <a:pt x="161" y="13"/>
                    <a:pt x="148" y="13"/>
                    <a:pt x="148" y="1"/>
                  </a:cubicBezTo>
                  <a:close/>
                </a:path>
              </a:pathLst>
            </a:custGeom>
            <a:solidFill>
              <a:srgbClr val="6CA8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1"/>
            <p:cNvSpPr/>
            <p:nvPr/>
          </p:nvSpPr>
          <p:spPr>
            <a:xfrm>
              <a:off x="5510418" y="2136871"/>
              <a:ext cx="9259" cy="23719"/>
            </a:xfrm>
            <a:custGeom>
              <a:rect b="b" l="l" r="r" t="t"/>
              <a:pathLst>
                <a:path extrusionOk="0" h="415" w="162">
                  <a:moveTo>
                    <a:pt x="135" y="0"/>
                  </a:moveTo>
                  <a:lnTo>
                    <a:pt x="1" y="388"/>
                  </a:lnTo>
                  <a:lnTo>
                    <a:pt x="27" y="414"/>
                  </a:lnTo>
                  <a:lnTo>
                    <a:pt x="161" y="27"/>
                  </a:lnTo>
                  <a:cubicBezTo>
                    <a:pt x="161" y="13"/>
                    <a:pt x="147" y="13"/>
                    <a:pt x="135" y="0"/>
                  </a:cubicBezTo>
                  <a:close/>
                </a:path>
              </a:pathLst>
            </a:custGeom>
            <a:solidFill>
              <a:srgbClr val="6BA7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1"/>
            <p:cNvSpPr/>
            <p:nvPr/>
          </p:nvSpPr>
          <p:spPr>
            <a:xfrm>
              <a:off x="5511961" y="2138415"/>
              <a:ext cx="9945" cy="22176"/>
            </a:xfrm>
            <a:custGeom>
              <a:rect b="b" l="l" r="r" t="t"/>
              <a:pathLst>
                <a:path extrusionOk="0" h="388" w="174">
                  <a:moveTo>
                    <a:pt x="134" y="0"/>
                  </a:moveTo>
                  <a:lnTo>
                    <a:pt x="0" y="387"/>
                  </a:lnTo>
                  <a:lnTo>
                    <a:pt x="40" y="387"/>
                  </a:lnTo>
                  <a:lnTo>
                    <a:pt x="174" y="27"/>
                  </a:lnTo>
                  <a:cubicBezTo>
                    <a:pt x="161" y="13"/>
                    <a:pt x="147" y="13"/>
                    <a:pt x="134" y="0"/>
                  </a:cubicBezTo>
                  <a:close/>
                </a:path>
              </a:pathLst>
            </a:custGeom>
            <a:solidFill>
              <a:srgbClr val="6AA7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1"/>
            <p:cNvSpPr/>
            <p:nvPr/>
          </p:nvSpPr>
          <p:spPr>
            <a:xfrm>
              <a:off x="5514248" y="2139901"/>
              <a:ext cx="9202" cy="21490"/>
            </a:xfrm>
            <a:custGeom>
              <a:rect b="b" l="l" r="r" t="t"/>
              <a:pathLst>
                <a:path extrusionOk="0" h="376" w="161">
                  <a:moveTo>
                    <a:pt x="134" y="1"/>
                  </a:moveTo>
                  <a:lnTo>
                    <a:pt x="0" y="361"/>
                  </a:lnTo>
                  <a:cubicBezTo>
                    <a:pt x="14" y="375"/>
                    <a:pt x="27" y="375"/>
                    <a:pt x="41" y="375"/>
                  </a:cubicBezTo>
                  <a:lnTo>
                    <a:pt x="161" y="28"/>
                  </a:lnTo>
                  <a:lnTo>
                    <a:pt x="148" y="14"/>
                  </a:lnTo>
                  <a:cubicBezTo>
                    <a:pt x="134" y="14"/>
                    <a:pt x="134" y="1"/>
                    <a:pt x="134" y="1"/>
                  </a:cubicBezTo>
                  <a:close/>
                </a:path>
              </a:pathLst>
            </a:custGeom>
            <a:solidFill>
              <a:srgbClr val="6AA6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1"/>
            <p:cNvSpPr/>
            <p:nvPr/>
          </p:nvSpPr>
          <p:spPr>
            <a:xfrm>
              <a:off x="5516534" y="2141444"/>
              <a:ext cx="8459" cy="19947"/>
            </a:xfrm>
            <a:custGeom>
              <a:rect b="b" l="l" r="r" t="t"/>
              <a:pathLst>
                <a:path extrusionOk="0" h="349" w="148">
                  <a:moveTo>
                    <a:pt x="121" y="1"/>
                  </a:moveTo>
                  <a:lnTo>
                    <a:pt x="1" y="348"/>
                  </a:lnTo>
                  <a:lnTo>
                    <a:pt x="40" y="348"/>
                  </a:lnTo>
                  <a:lnTo>
                    <a:pt x="147" y="27"/>
                  </a:lnTo>
                  <a:lnTo>
                    <a:pt x="121" y="1"/>
                  </a:lnTo>
                  <a:close/>
                </a:path>
              </a:pathLst>
            </a:custGeom>
            <a:solidFill>
              <a:srgbClr val="6AA6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1"/>
            <p:cNvSpPr/>
            <p:nvPr/>
          </p:nvSpPr>
          <p:spPr>
            <a:xfrm>
              <a:off x="5518820" y="2142987"/>
              <a:ext cx="7716" cy="18404"/>
            </a:xfrm>
            <a:custGeom>
              <a:rect b="b" l="l" r="r" t="t"/>
              <a:pathLst>
                <a:path extrusionOk="0" h="322" w="135">
                  <a:moveTo>
                    <a:pt x="107" y="0"/>
                  </a:moveTo>
                  <a:lnTo>
                    <a:pt x="0" y="321"/>
                  </a:lnTo>
                  <a:cubicBezTo>
                    <a:pt x="14" y="321"/>
                    <a:pt x="14" y="307"/>
                    <a:pt x="27" y="307"/>
                  </a:cubicBezTo>
                  <a:lnTo>
                    <a:pt x="41" y="307"/>
                  </a:lnTo>
                  <a:lnTo>
                    <a:pt x="134" y="40"/>
                  </a:lnTo>
                  <a:cubicBezTo>
                    <a:pt x="134" y="27"/>
                    <a:pt x="121" y="13"/>
                    <a:pt x="107" y="0"/>
                  </a:cubicBezTo>
                  <a:close/>
                </a:path>
              </a:pathLst>
            </a:custGeom>
            <a:solidFill>
              <a:srgbClr val="6AA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1"/>
            <p:cNvSpPr/>
            <p:nvPr/>
          </p:nvSpPr>
          <p:spPr>
            <a:xfrm>
              <a:off x="5521163" y="2145216"/>
              <a:ext cx="6173" cy="15375"/>
            </a:xfrm>
            <a:custGeom>
              <a:rect b="b" l="l" r="r" t="t"/>
              <a:pathLst>
                <a:path extrusionOk="0" h="269" w="108">
                  <a:moveTo>
                    <a:pt x="93" y="1"/>
                  </a:moveTo>
                  <a:lnTo>
                    <a:pt x="0" y="268"/>
                  </a:lnTo>
                  <a:cubicBezTo>
                    <a:pt x="27" y="256"/>
                    <a:pt x="40" y="256"/>
                    <a:pt x="54" y="242"/>
                  </a:cubicBezTo>
                  <a:lnTo>
                    <a:pt x="107" y="68"/>
                  </a:lnTo>
                  <a:cubicBezTo>
                    <a:pt x="107" y="42"/>
                    <a:pt x="107" y="28"/>
                    <a:pt x="93" y="1"/>
                  </a:cubicBezTo>
                  <a:close/>
                </a:path>
              </a:pathLst>
            </a:custGeom>
            <a:solidFill>
              <a:srgbClr val="69A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1"/>
            <p:cNvSpPr/>
            <p:nvPr/>
          </p:nvSpPr>
          <p:spPr>
            <a:xfrm>
              <a:off x="5524193" y="2149103"/>
              <a:ext cx="3829" cy="9945"/>
            </a:xfrm>
            <a:custGeom>
              <a:rect b="b" l="l" r="r" t="t"/>
              <a:pathLst>
                <a:path extrusionOk="0" h="174" w="67">
                  <a:moveTo>
                    <a:pt x="54" y="0"/>
                  </a:moveTo>
                  <a:lnTo>
                    <a:pt x="1" y="174"/>
                  </a:lnTo>
                  <a:cubicBezTo>
                    <a:pt x="40" y="134"/>
                    <a:pt x="67" y="81"/>
                    <a:pt x="67" y="27"/>
                  </a:cubicBezTo>
                  <a:cubicBezTo>
                    <a:pt x="67" y="27"/>
                    <a:pt x="67" y="13"/>
                    <a:pt x="54" y="0"/>
                  </a:cubicBezTo>
                  <a:close/>
                </a:path>
              </a:pathLst>
            </a:custGeom>
            <a:solidFill>
              <a:srgbClr val="68A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1"/>
            <p:cNvSpPr/>
            <p:nvPr/>
          </p:nvSpPr>
          <p:spPr>
            <a:xfrm>
              <a:off x="5544083" y="2139901"/>
              <a:ext cx="3086" cy="6916"/>
            </a:xfrm>
            <a:custGeom>
              <a:rect b="b" l="l" r="r" t="t"/>
              <a:pathLst>
                <a:path extrusionOk="0" h="121" w="54">
                  <a:moveTo>
                    <a:pt x="54" y="1"/>
                  </a:moveTo>
                  <a:lnTo>
                    <a:pt x="54" y="1"/>
                  </a:lnTo>
                  <a:cubicBezTo>
                    <a:pt x="13" y="28"/>
                    <a:pt x="0" y="54"/>
                    <a:pt x="0" y="94"/>
                  </a:cubicBezTo>
                  <a:lnTo>
                    <a:pt x="0" y="121"/>
                  </a:lnTo>
                  <a:lnTo>
                    <a:pt x="54" y="1"/>
                  </a:lnTo>
                  <a:close/>
                </a:path>
              </a:pathLst>
            </a:custGeom>
            <a:solidFill>
              <a:srgbClr val="64A3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1"/>
            <p:cNvSpPr/>
            <p:nvPr/>
          </p:nvSpPr>
          <p:spPr>
            <a:xfrm>
              <a:off x="5544083" y="2138415"/>
              <a:ext cx="5373" cy="12974"/>
            </a:xfrm>
            <a:custGeom>
              <a:rect b="b" l="l" r="r" t="t"/>
              <a:pathLst>
                <a:path extrusionOk="0" h="227" w="94">
                  <a:moveTo>
                    <a:pt x="93" y="0"/>
                  </a:moveTo>
                  <a:lnTo>
                    <a:pt x="93" y="0"/>
                  </a:lnTo>
                  <a:cubicBezTo>
                    <a:pt x="81" y="13"/>
                    <a:pt x="67" y="13"/>
                    <a:pt x="54" y="27"/>
                  </a:cubicBezTo>
                  <a:lnTo>
                    <a:pt x="0" y="147"/>
                  </a:lnTo>
                  <a:cubicBezTo>
                    <a:pt x="13" y="173"/>
                    <a:pt x="13" y="200"/>
                    <a:pt x="27" y="227"/>
                  </a:cubicBezTo>
                  <a:lnTo>
                    <a:pt x="93" y="0"/>
                  </a:lnTo>
                  <a:close/>
                </a:path>
              </a:pathLst>
            </a:custGeom>
            <a:solidFill>
              <a:srgbClr val="64A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1"/>
            <p:cNvSpPr/>
            <p:nvPr/>
          </p:nvSpPr>
          <p:spPr>
            <a:xfrm>
              <a:off x="5545626" y="2138415"/>
              <a:ext cx="6173" cy="16061"/>
            </a:xfrm>
            <a:custGeom>
              <a:rect b="b" l="l" r="r" t="t"/>
              <a:pathLst>
                <a:path extrusionOk="0" h="281" w="108">
                  <a:moveTo>
                    <a:pt x="66" y="0"/>
                  </a:moveTo>
                  <a:lnTo>
                    <a:pt x="0" y="227"/>
                  </a:lnTo>
                  <a:cubicBezTo>
                    <a:pt x="0" y="241"/>
                    <a:pt x="13" y="254"/>
                    <a:pt x="13" y="280"/>
                  </a:cubicBezTo>
                  <a:lnTo>
                    <a:pt x="107" y="0"/>
                  </a:lnTo>
                  <a:close/>
                </a:path>
              </a:pathLst>
            </a:custGeom>
            <a:solidFill>
              <a:srgbClr val="63A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1"/>
            <p:cNvSpPr/>
            <p:nvPr/>
          </p:nvSpPr>
          <p:spPr>
            <a:xfrm>
              <a:off x="5546312" y="2138415"/>
              <a:ext cx="7716" cy="18404"/>
            </a:xfrm>
            <a:custGeom>
              <a:rect b="b" l="l" r="r" t="t"/>
              <a:pathLst>
                <a:path extrusionOk="0" h="322" w="135">
                  <a:moveTo>
                    <a:pt x="95" y="0"/>
                  </a:moveTo>
                  <a:lnTo>
                    <a:pt x="1" y="280"/>
                  </a:lnTo>
                  <a:cubicBezTo>
                    <a:pt x="15" y="294"/>
                    <a:pt x="15" y="307"/>
                    <a:pt x="28" y="321"/>
                  </a:cubicBezTo>
                  <a:lnTo>
                    <a:pt x="135" y="13"/>
                  </a:lnTo>
                  <a:cubicBezTo>
                    <a:pt x="122" y="0"/>
                    <a:pt x="108" y="0"/>
                    <a:pt x="95" y="0"/>
                  </a:cubicBezTo>
                  <a:close/>
                </a:path>
              </a:pathLst>
            </a:custGeom>
            <a:solidFill>
              <a:srgbClr val="62A1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1"/>
            <p:cNvSpPr/>
            <p:nvPr/>
          </p:nvSpPr>
          <p:spPr>
            <a:xfrm>
              <a:off x="5547855" y="2139100"/>
              <a:ext cx="8516" cy="19947"/>
            </a:xfrm>
            <a:custGeom>
              <a:rect b="b" l="l" r="r" t="t"/>
              <a:pathLst>
                <a:path extrusionOk="0" h="349" w="149">
                  <a:moveTo>
                    <a:pt x="108" y="1"/>
                  </a:moveTo>
                  <a:lnTo>
                    <a:pt x="1" y="309"/>
                  </a:lnTo>
                  <a:cubicBezTo>
                    <a:pt x="15" y="322"/>
                    <a:pt x="15" y="336"/>
                    <a:pt x="27" y="349"/>
                  </a:cubicBezTo>
                  <a:lnTo>
                    <a:pt x="148" y="15"/>
                  </a:lnTo>
                  <a:cubicBezTo>
                    <a:pt x="134" y="15"/>
                    <a:pt x="134" y="15"/>
                    <a:pt x="122" y="1"/>
                  </a:cubicBezTo>
                  <a:close/>
                </a:path>
              </a:pathLst>
            </a:custGeom>
            <a:solidFill>
              <a:srgbClr val="62A1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1"/>
            <p:cNvSpPr/>
            <p:nvPr/>
          </p:nvSpPr>
          <p:spPr>
            <a:xfrm>
              <a:off x="5549398" y="2139901"/>
              <a:ext cx="8516" cy="21490"/>
            </a:xfrm>
            <a:custGeom>
              <a:rect b="b" l="l" r="r" t="t"/>
              <a:pathLst>
                <a:path extrusionOk="0" h="376" w="149">
                  <a:moveTo>
                    <a:pt x="121" y="1"/>
                  </a:moveTo>
                  <a:lnTo>
                    <a:pt x="0" y="335"/>
                  </a:lnTo>
                  <a:cubicBezTo>
                    <a:pt x="14" y="349"/>
                    <a:pt x="14" y="361"/>
                    <a:pt x="27" y="375"/>
                  </a:cubicBezTo>
                  <a:lnTo>
                    <a:pt x="148" y="28"/>
                  </a:lnTo>
                  <a:cubicBezTo>
                    <a:pt x="134" y="14"/>
                    <a:pt x="121" y="14"/>
                    <a:pt x="121" y="1"/>
                  </a:cubicBezTo>
                  <a:close/>
                </a:path>
              </a:pathLst>
            </a:custGeom>
            <a:solidFill>
              <a:srgbClr val="62A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1"/>
            <p:cNvSpPr/>
            <p:nvPr/>
          </p:nvSpPr>
          <p:spPr>
            <a:xfrm>
              <a:off x="5550941" y="2141444"/>
              <a:ext cx="8459" cy="21490"/>
            </a:xfrm>
            <a:custGeom>
              <a:rect b="b" l="l" r="r" t="t"/>
              <a:pathLst>
                <a:path extrusionOk="0" h="376" w="148">
                  <a:moveTo>
                    <a:pt x="121" y="1"/>
                  </a:moveTo>
                  <a:lnTo>
                    <a:pt x="0" y="348"/>
                  </a:lnTo>
                  <a:cubicBezTo>
                    <a:pt x="14" y="361"/>
                    <a:pt x="14" y="375"/>
                    <a:pt x="27" y="375"/>
                  </a:cubicBezTo>
                  <a:lnTo>
                    <a:pt x="148" y="27"/>
                  </a:lnTo>
                  <a:cubicBezTo>
                    <a:pt x="148" y="13"/>
                    <a:pt x="134" y="13"/>
                    <a:pt x="121" y="1"/>
                  </a:cubicBezTo>
                  <a:close/>
                </a:path>
              </a:pathLst>
            </a:custGeom>
            <a:solidFill>
              <a:srgbClr val="62A1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1"/>
            <p:cNvSpPr/>
            <p:nvPr/>
          </p:nvSpPr>
          <p:spPr>
            <a:xfrm>
              <a:off x="5552427" y="2142987"/>
              <a:ext cx="9259" cy="21433"/>
            </a:xfrm>
            <a:custGeom>
              <a:rect b="b" l="l" r="r" t="t"/>
              <a:pathLst>
                <a:path extrusionOk="0" h="375" w="162">
                  <a:moveTo>
                    <a:pt x="122" y="0"/>
                  </a:moveTo>
                  <a:lnTo>
                    <a:pt x="1" y="348"/>
                  </a:lnTo>
                  <a:cubicBezTo>
                    <a:pt x="15" y="361"/>
                    <a:pt x="15" y="361"/>
                    <a:pt x="15" y="375"/>
                  </a:cubicBezTo>
                  <a:lnTo>
                    <a:pt x="28" y="375"/>
                  </a:lnTo>
                  <a:lnTo>
                    <a:pt x="161" y="27"/>
                  </a:lnTo>
                  <a:cubicBezTo>
                    <a:pt x="149" y="13"/>
                    <a:pt x="135" y="0"/>
                    <a:pt x="122" y="0"/>
                  </a:cubicBezTo>
                  <a:close/>
                </a:path>
              </a:pathLst>
            </a:custGeom>
            <a:solidFill>
              <a:srgbClr val="61A0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1"/>
            <p:cNvSpPr/>
            <p:nvPr/>
          </p:nvSpPr>
          <p:spPr>
            <a:xfrm>
              <a:off x="5553970" y="2144530"/>
              <a:ext cx="9259" cy="21433"/>
            </a:xfrm>
            <a:custGeom>
              <a:rect b="b" l="l" r="r" t="t"/>
              <a:pathLst>
                <a:path extrusionOk="0" h="375" w="162">
                  <a:moveTo>
                    <a:pt x="134" y="0"/>
                  </a:moveTo>
                  <a:lnTo>
                    <a:pt x="1" y="348"/>
                  </a:lnTo>
                  <a:cubicBezTo>
                    <a:pt x="15" y="361"/>
                    <a:pt x="27" y="375"/>
                    <a:pt x="41" y="375"/>
                  </a:cubicBezTo>
                  <a:lnTo>
                    <a:pt x="161" y="13"/>
                  </a:lnTo>
                  <a:cubicBezTo>
                    <a:pt x="148" y="13"/>
                    <a:pt x="148" y="0"/>
                    <a:pt x="134" y="0"/>
                  </a:cubicBezTo>
                  <a:close/>
                </a:path>
              </a:pathLst>
            </a:custGeom>
            <a:solidFill>
              <a:srgbClr val="60A0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1"/>
            <p:cNvSpPr/>
            <p:nvPr/>
          </p:nvSpPr>
          <p:spPr>
            <a:xfrm>
              <a:off x="5556314" y="2145216"/>
              <a:ext cx="9202" cy="22290"/>
            </a:xfrm>
            <a:custGeom>
              <a:rect b="b" l="l" r="r" t="t"/>
              <a:pathLst>
                <a:path extrusionOk="0" h="390" w="161">
                  <a:moveTo>
                    <a:pt x="120" y="1"/>
                  </a:moveTo>
                  <a:lnTo>
                    <a:pt x="0" y="363"/>
                  </a:lnTo>
                  <a:cubicBezTo>
                    <a:pt x="13" y="375"/>
                    <a:pt x="13" y="389"/>
                    <a:pt x="27" y="389"/>
                  </a:cubicBezTo>
                  <a:lnTo>
                    <a:pt x="161" y="28"/>
                  </a:lnTo>
                  <a:cubicBezTo>
                    <a:pt x="147" y="28"/>
                    <a:pt x="134" y="15"/>
                    <a:pt x="120" y="1"/>
                  </a:cubicBezTo>
                  <a:close/>
                </a:path>
              </a:pathLst>
            </a:custGeom>
            <a:solidFill>
              <a:srgbClr val="609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1"/>
            <p:cNvSpPr/>
            <p:nvPr/>
          </p:nvSpPr>
          <p:spPr>
            <a:xfrm>
              <a:off x="5557857" y="2146759"/>
              <a:ext cx="9202" cy="22290"/>
            </a:xfrm>
            <a:custGeom>
              <a:rect b="b" l="l" r="r" t="t"/>
              <a:pathLst>
                <a:path extrusionOk="0" h="390" w="161">
                  <a:moveTo>
                    <a:pt x="134" y="1"/>
                  </a:moveTo>
                  <a:lnTo>
                    <a:pt x="0" y="362"/>
                  </a:lnTo>
                  <a:cubicBezTo>
                    <a:pt x="13" y="375"/>
                    <a:pt x="27" y="375"/>
                    <a:pt x="40" y="389"/>
                  </a:cubicBezTo>
                  <a:lnTo>
                    <a:pt x="161" y="15"/>
                  </a:lnTo>
                  <a:lnTo>
                    <a:pt x="147" y="15"/>
                  </a:lnTo>
                  <a:lnTo>
                    <a:pt x="134" y="1"/>
                  </a:lnTo>
                  <a:close/>
                </a:path>
              </a:pathLst>
            </a:custGeom>
            <a:solidFill>
              <a:srgbClr val="5F9F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1"/>
            <p:cNvSpPr/>
            <p:nvPr/>
          </p:nvSpPr>
          <p:spPr>
            <a:xfrm>
              <a:off x="5560086" y="2147559"/>
              <a:ext cx="9259" cy="22176"/>
            </a:xfrm>
            <a:custGeom>
              <a:rect b="b" l="l" r="r" t="t"/>
              <a:pathLst>
                <a:path extrusionOk="0" h="388" w="162">
                  <a:moveTo>
                    <a:pt x="122" y="1"/>
                  </a:moveTo>
                  <a:lnTo>
                    <a:pt x="1" y="375"/>
                  </a:lnTo>
                  <a:cubicBezTo>
                    <a:pt x="15" y="375"/>
                    <a:pt x="15" y="388"/>
                    <a:pt x="27" y="388"/>
                  </a:cubicBezTo>
                  <a:lnTo>
                    <a:pt x="161" y="27"/>
                  </a:lnTo>
                  <a:cubicBezTo>
                    <a:pt x="148" y="13"/>
                    <a:pt x="134" y="13"/>
                    <a:pt x="122" y="1"/>
                  </a:cubicBezTo>
                  <a:close/>
                </a:path>
              </a:pathLst>
            </a:custGeom>
            <a:solidFill>
              <a:srgbClr val="5E9E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1"/>
            <p:cNvSpPr/>
            <p:nvPr/>
          </p:nvSpPr>
          <p:spPr>
            <a:xfrm>
              <a:off x="5561629" y="2149103"/>
              <a:ext cx="9202" cy="21433"/>
            </a:xfrm>
            <a:custGeom>
              <a:rect b="b" l="l" r="r" t="t"/>
              <a:pathLst>
                <a:path extrusionOk="0" h="375" w="161">
                  <a:moveTo>
                    <a:pt x="134" y="0"/>
                  </a:moveTo>
                  <a:lnTo>
                    <a:pt x="0" y="361"/>
                  </a:lnTo>
                  <a:cubicBezTo>
                    <a:pt x="14" y="361"/>
                    <a:pt x="27" y="375"/>
                    <a:pt x="41" y="375"/>
                  </a:cubicBezTo>
                  <a:lnTo>
                    <a:pt x="161" y="13"/>
                  </a:lnTo>
                  <a:cubicBezTo>
                    <a:pt x="161" y="0"/>
                    <a:pt x="148" y="0"/>
                    <a:pt x="134" y="0"/>
                  </a:cubicBezTo>
                  <a:close/>
                </a:path>
              </a:pathLst>
            </a:custGeom>
            <a:solidFill>
              <a:srgbClr val="5E9E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1"/>
            <p:cNvSpPr/>
            <p:nvPr/>
          </p:nvSpPr>
          <p:spPr>
            <a:xfrm>
              <a:off x="5563973" y="2149846"/>
              <a:ext cx="9202" cy="21433"/>
            </a:xfrm>
            <a:custGeom>
              <a:rect b="b" l="l" r="r" t="t"/>
              <a:pathLst>
                <a:path extrusionOk="0" h="375" w="161">
                  <a:moveTo>
                    <a:pt x="120" y="0"/>
                  </a:moveTo>
                  <a:lnTo>
                    <a:pt x="0" y="362"/>
                  </a:lnTo>
                  <a:cubicBezTo>
                    <a:pt x="13" y="362"/>
                    <a:pt x="27" y="375"/>
                    <a:pt x="40" y="375"/>
                  </a:cubicBezTo>
                  <a:lnTo>
                    <a:pt x="161" y="14"/>
                  </a:lnTo>
                  <a:cubicBezTo>
                    <a:pt x="147" y="0"/>
                    <a:pt x="134" y="0"/>
                    <a:pt x="120" y="0"/>
                  </a:cubicBezTo>
                  <a:close/>
                </a:path>
              </a:pathLst>
            </a:custGeom>
            <a:solidFill>
              <a:srgbClr val="5D9D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1"/>
            <p:cNvSpPr/>
            <p:nvPr/>
          </p:nvSpPr>
          <p:spPr>
            <a:xfrm>
              <a:off x="5566202" y="2150646"/>
              <a:ext cx="9259" cy="20633"/>
            </a:xfrm>
            <a:custGeom>
              <a:rect b="b" l="l" r="r" t="t"/>
              <a:pathLst>
                <a:path extrusionOk="0" h="361" w="162">
                  <a:moveTo>
                    <a:pt x="122" y="0"/>
                  </a:moveTo>
                  <a:lnTo>
                    <a:pt x="1" y="361"/>
                  </a:lnTo>
                  <a:lnTo>
                    <a:pt x="27" y="361"/>
                  </a:lnTo>
                  <a:lnTo>
                    <a:pt x="161" y="13"/>
                  </a:lnTo>
                  <a:cubicBezTo>
                    <a:pt x="148" y="13"/>
                    <a:pt x="134" y="0"/>
                    <a:pt x="122" y="0"/>
                  </a:cubicBezTo>
                  <a:close/>
                </a:path>
              </a:pathLst>
            </a:custGeom>
            <a:solidFill>
              <a:srgbClr val="5C9D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1"/>
            <p:cNvSpPr/>
            <p:nvPr/>
          </p:nvSpPr>
          <p:spPr>
            <a:xfrm>
              <a:off x="5567745" y="2151332"/>
              <a:ext cx="9202" cy="19947"/>
            </a:xfrm>
            <a:custGeom>
              <a:rect b="b" l="l" r="r" t="t"/>
              <a:pathLst>
                <a:path extrusionOk="0" h="349" w="161">
                  <a:moveTo>
                    <a:pt x="134" y="1"/>
                  </a:moveTo>
                  <a:lnTo>
                    <a:pt x="0" y="349"/>
                  </a:lnTo>
                  <a:lnTo>
                    <a:pt x="41" y="349"/>
                  </a:lnTo>
                  <a:lnTo>
                    <a:pt x="161" y="28"/>
                  </a:lnTo>
                  <a:cubicBezTo>
                    <a:pt x="148" y="15"/>
                    <a:pt x="134" y="15"/>
                    <a:pt x="134" y="1"/>
                  </a:cubicBezTo>
                  <a:close/>
                </a:path>
              </a:pathLst>
            </a:custGeom>
            <a:solidFill>
              <a:srgbClr val="5C9D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1"/>
            <p:cNvSpPr/>
            <p:nvPr/>
          </p:nvSpPr>
          <p:spPr>
            <a:xfrm>
              <a:off x="5570088" y="2152875"/>
              <a:ext cx="8402" cy="18404"/>
            </a:xfrm>
            <a:custGeom>
              <a:rect b="b" l="l" r="r" t="t"/>
              <a:pathLst>
                <a:path extrusionOk="0" h="322" w="147">
                  <a:moveTo>
                    <a:pt x="120" y="1"/>
                  </a:moveTo>
                  <a:lnTo>
                    <a:pt x="0" y="322"/>
                  </a:lnTo>
                  <a:lnTo>
                    <a:pt x="54" y="322"/>
                  </a:lnTo>
                  <a:lnTo>
                    <a:pt x="147" y="27"/>
                  </a:lnTo>
                  <a:cubicBezTo>
                    <a:pt x="147" y="15"/>
                    <a:pt x="134" y="1"/>
                    <a:pt x="120" y="1"/>
                  </a:cubicBezTo>
                  <a:close/>
                </a:path>
              </a:pathLst>
            </a:custGeom>
            <a:solidFill>
              <a:srgbClr val="5B9D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1"/>
            <p:cNvSpPr/>
            <p:nvPr/>
          </p:nvSpPr>
          <p:spPr>
            <a:xfrm>
              <a:off x="5573117" y="2154418"/>
              <a:ext cx="6916" cy="16861"/>
            </a:xfrm>
            <a:custGeom>
              <a:rect b="b" l="l" r="r" t="t"/>
              <a:pathLst>
                <a:path extrusionOk="0" h="295" w="121">
                  <a:moveTo>
                    <a:pt x="94" y="0"/>
                  </a:moveTo>
                  <a:lnTo>
                    <a:pt x="1" y="295"/>
                  </a:lnTo>
                  <a:cubicBezTo>
                    <a:pt x="13" y="282"/>
                    <a:pt x="27" y="282"/>
                    <a:pt x="40" y="268"/>
                  </a:cubicBezTo>
                  <a:lnTo>
                    <a:pt x="120" y="41"/>
                  </a:lnTo>
                  <a:cubicBezTo>
                    <a:pt x="120" y="41"/>
                    <a:pt x="120" y="27"/>
                    <a:pt x="108" y="27"/>
                  </a:cubicBezTo>
                  <a:cubicBezTo>
                    <a:pt x="108" y="14"/>
                    <a:pt x="108" y="14"/>
                    <a:pt x="94" y="0"/>
                  </a:cubicBezTo>
                  <a:close/>
                </a:path>
              </a:pathLst>
            </a:custGeom>
            <a:solidFill>
              <a:srgbClr val="5B9D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1"/>
            <p:cNvSpPr/>
            <p:nvPr/>
          </p:nvSpPr>
          <p:spPr>
            <a:xfrm>
              <a:off x="5575404" y="2156761"/>
              <a:ext cx="5430" cy="12974"/>
            </a:xfrm>
            <a:custGeom>
              <a:rect b="b" l="l" r="r" t="t"/>
              <a:pathLst>
                <a:path extrusionOk="0" h="227" w="95">
                  <a:moveTo>
                    <a:pt x="80" y="0"/>
                  </a:moveTo>
                  <a:lnTo>
                    <a:pt x="0" y="227"/>
                  </a:lnTo>
                  <a:lnTo>
                    <a:pt x="14" y="227"/>
                  </a:lnTo>
                  <a:cubicBezTo>
                    <a:pt x="27" y="200"/>
                    <a:pt x="54" y="187"/>
                    <a:pt x="68" y="161"/>
                  </a:cubicBezTo>
                  <a:lnTo>
                    <a:pt x="94" y="80"/>
                  </a:lnTo>
                  <a:cubicBezTo>
                    <a:pt x="94" y="54"/>
                    <a:pt x="94" y="27"/>
                    <a:pt x="80" y="0"/>
                  </a:cubicBezTo>
                  <a:close/>
                </a:path>
              </a:pathLst>
            </a:custGeom>
            <a:solidFill>
              <a:srgbClr val="5B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1"/>
            <p:cNvSpPr/>
            <p:nvPr/>
          </p:nvSpPr>
          <p:spPr>
            <a:xfrm>
              <a:off x="5579233" y="2161334"/>
              <a:ext cx="1600" cy="4630"/>
            </a:xfrm>
            <a:custGeom>
              <a:rect b="b" l="l" r="r" t="t"/>
              <a:pathLst>
                <a:path extrusionOk="0" h="81" w="28">
                  <a:moveTo>
                    <a:pt x="27" y="0"/>
                  </a:moveTo>
                  <a:lnTo>
                    <a:pt x="1" y="81"/>
                  </a:lnTo>
                  <a:cubicBezTo>
                    <a:pt x="13" y="54"/>
                    <a:pt x="27" y="27"/>
                    <a:pt x="27" y="0"/>
                  </a:cubicBezTo>
                  <a:close/>
                </a:path>
              </a:pathLst>
            </a:custGeom>
            <a:solidFill>
              <a:srgbClr val="5A9C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1"/>
            <p:cNvSpPr/>
            <p:nvPr/>
          </p:nvSpPr>
          <p:spPr>
            <a:xfrm>
              <a:off x="5598323" y="2136871"/>
              <a:ext cx="2401" cy="8402"/>
            </a:xfrm>
            <a:custGeom>
              <a:rect b="b" l="l" r="r" t="t"/>
              <a:pathLst>
                <a:path extrusionOk="0" h="147" w="42">
                  <a:moveTo>
                    <a:pt x="41" y="0"/>
                  </a:moveTo>
                  <a:cubicBezTo>
                    <a:pt x="27" y="13"/>
                    <a:pt x="0" y="27"/>
                    <a:pt x="0" y="54"/>
                  </a:cubicBezTo>
                  <a:lnTo>
                    <a:pt x="0" y="147"/>
                  </a:lnTo>
                  <a:lnTo>
                    <a:pt x="41" y="0"/>
                  </a:lnTo>
                  <a:close/>
                </a:path>
              </a:pathLst>
            </a:custGeom>
            <a:solidFill>
              <a:srgbClr val="589A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1"/>
            <p:cNvSpPr/>
            <p:nvPr/>
          </p:nvSpPr>
          <p:spPr>
            <a:xfrm>
              <a:off x="5598323" y="2136071"/>
              <a:ext cx="5430" cy="13832"/>
            </a:xfrm>
            <a:custGeom>
              <a:rect b="b" l="l" r="r" t="t"/>
              <a:pathLst>
                <a:path extrusionOk="0" h="242" w="95">
                  <a:moveTo>
                    <a:pt x="81" y="0"/>
                  </a:moveTo>
                  <a:cubicBezTo>
                    <a:pt x="68" y="0"/>
                    <a:pt x="54" y="14"/>
                    <a:pt x="41" y="14"/>
                  </a:cubicBezTo>
                  <a:lnTo>
                    <a:pt x="0" y="161"/>
                  </a:lnTo>
                  <a:lnTo>
                    <a:pt x="0" y="241"/>
                  </a:lnTo>
                  <a:lnTo>
                    <a:pt x="95" y="0"/>
                  </a:lnTo>
                  <a:close/>
                </a:path>
              </a:pathLst>
            </a:custGeom>
            <a:solidFill>
              <a:srgbClr val="5799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1"/>
            <p:cNvSpPr/>
            <p:nvPr/>
          </p:nvSpPr>
          <p:spPr>
            <a:xfrm>
              <a:off x="5598323" y="2136071"/>
              <a:ext cx="6973" cy="17661"/>
            </a:xfrm>
            <a:custGeom>
              <a:rect b="b" l="l" r="r" t="t"/>
              <a:pathLst>
                <a:path extrusionOk="0" h="309" w="122">
                  <a:moveTo>
                    <a:pt x="95" y="0"/>
                  </a:moveTo>
                  <a:lnTo>
                    <a:pt x="0" y="241"/>
                  </a:lnTo>
                  <a:cubicBezTo>
                    <a:pt x="14" y="268"/>
                    <a:pt x="14" y="282"/>
                    <a:pt x="27" y="309"/>
                  </a:cubicBezTo>
                  <a:lnTo>
                    <a:pt x="121" y="14"/>
                  </a:lnTo>
                  <a:cubicBezTo>
                    <a:pt x="107" y="14"/>
                    <a:pt x="107" y="0"/>
                    <a:pt x="95" y="0"/>
                  </a:cubicBezTo>
                  <a:close/>
                </a:path>
              </a:pathLst>
            </a:custGeom>
            <a:solidFill>
              <a:srgbClr val="569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1"/>
            <p:cNvSpPr/>
            <p:nvPr/>
          </p:nvSpPr>
          <p:spPr>
            <a:xfrm>
              <a:off x="5599866" y="2136871"/>
              <a:ext cx="7659" cy="19947"/>
            </a:xfrm>
            <a:custGeom>
              <a:rect b="b" l="l" r="r" t="t"/>
              <a:pathLst>
                <a:path extrusionOk="0" h="349" w="134">
                  <a:moveTo>
                    <a:pt x="94" y="0"/>
                  </a:moveTo>
                  <a:lnTo>
                    <a:pt x="0" y="295"/>
                  </a:lnTo>
                  <a:cubicBezTo>
                    <a:pt x="0" y="307"/>
                    <a:pt x="14" y="321"/>
                    <a:pt x="14" y="348"/>
                  </a:cubicBezTo>
                  <a:lnTo>
                    <a:pt x="134" y="13"/>
                  </a:lnTo>
                  <a:cubicBezTo>
                    <a:pt x="121" y="13"/>
                    <a:pt x="107" y="0"/>
                    <a:pt x="94" y="0"/>
                  </a:cubicBezTo>
                  <a:close/>
                </a:path>
              </a:pathLst>
            </a:custGeom>
            <a:solidFill>
              <a:srgbClr val="569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1"/>
            <p:cNvSpPr/>
            <p:nvPr/>
          </p:nvSpPr>
          <p:spPr>
            <a:xfrm>
              <a:off x="5600666" y="2137614"/>
              <a:ext cx="8402" cy="21433"/>
            </a:xfrm>
            <a:custGeom>
              <a:rect b="b" l="l" r="r" t="t"/>
              <a:pathLst>
                <a:path extrusionOk="0" h="375" w="147">
                  <a:moveTo>
                    <a:pt x="120" y="0"/>
                  </a:moveTo>
                  <a:lnTo>
                    <a:pt x="0" y="335"/>
                  </a:lnTo>
                  <a:cubicBezTo>
                    <a:pt x="13" y="335"/>
                    <a:pt x="13" y="348"/>
                    <a:pt x="13" y="348"/>
                  </a:cubicBezTo>
                  <a:cubicBezTo>
                    <a:pt x="27" y="362"/>
                    <a:pt x="27" y="362"/>
                    <a:pt x="27" y="375"/>
                  </a:cubicBezTo>
                  <a:lnTo>
                    <a:pt x="147" y="41"/>
                  </a:lnTo>
                  <a:cubicBezTo>
                    <a:pt x="147" y="27"/>
                    <a:pt x="134" y="27"/>
                    <a:pt x="134" y="27"/>
                  </a:cubicBezTo>
                  <a:cubicBezTo>
                    <a:pt x="134" y="14"/>
                    <a:pt x="120" y="14"/>
                    <a:pt x="120" y="0"/>
                  </a:cubicBezTo>
                  <a:close/>
                </a:path>
              </a:pathLst>
            </a:custGeom>
            <a:solidFill>
              <a:srgbClr val="559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1"/>
            <p:cNvSpPr/>
            <p:nvPr/>
          </p:nvSpPr>
          <p:spPr>
            <a:xfrm>
              <a:off x="5602152" y="2139901"/>
              <a:ext cx="8459" cy="21490"/>
            </a:xfrm>
            <a:custGeom>
              <a:rect b="b" l="l" r="r" t="t"/>
              <a:pathLst>
                <a:path extrusionOk="0" h="376" w="148">
                  <a:moveTo>
                    <a:pt x="121" y="1"/>
                  </a:moveTo>
                  <a:lnTo>
                    <a:pt x="1" y="335"/>
                  </a:lnTo>
                  <a:cubicBezTo>
                    <a:pt x="14" y="349"/>
                    <a:pt x="28" y="361"/>
                    <a:pt x="28" y="375"/>
                  </a:cubicBezTo>
                  <a:lnTo>
                    <a:pt x="148" y="28"/>
                  </a:lnTo>
                  <a:cubicBezTo>
                    <a:pt x="135" y="28"/>
                    <a:pt x="135" y="14"/>
                    <a:pt x="121" y="1"/>
                  </a:cubicBezTo>
                  <a:close/>
                </a:path>
              </a:pathLst>
            </a:custGeom>
            <a:solidFill>
              <a:srgbClr val="5498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1"/>
            <p:cNvSpPr/>
            <p:nvPr/>
          </p:nvSpPr>
          <p:spPr>
            <a:xfrm>
              <a:off x="5603695" y="2141444"/>
              <a:ext cx="8459" cy="21490"/>
            </a:xfrm>
            <a:custGeom>
              <a:rect b="b" l="l" r="r" t="t"/>
              <a:pathLst>
                <a:path extrusionOk="0" h="376" w="148">
                  <a:moveTo>
                    <a:pt x="121" y="1"/>
                  </a:moveTo>
                  <a:lnTo>
                    <a:pt x="1" y="348"/>
                  </a:lnTo>
                  <a:cubicBezTo>
                    <a:pt x="13" y="348"/>
                    <a:pt x="27" y="361"/>
                    <a:pt x="40" y="375"/>
                  </a:cubicBezTo>
                  <a:lnTo>
                    <a:pt x="147" y="40"/>
                  </a:lnTo>
                  <a:cubicBezTo>
                    <a:pt x="147" y="27"/>
                    <a:pt x="134" y="13"/>
                    <a:pt x="121" y="1"/>
                  </a:cubicBezTo>
                  <a:close/>
                </a:path>
              </a:pathLst>
            </a:custGeom>
            <a:solidFill>
              <a:srgbClr val="5498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1"/>
            <p:cNvSpPr/>
            <p:nvPr/>
          </p:nvSpPr>
          <p:spPr>
            <a:xfrm>
              <a:off x="5605981" y="2143730"/>
              <a:ext cx="8459" cy="20690"/>
            </a:xfrm>
            <a:custGeom>
              <a:rect b="b" l="l" r="r" t="t"/>
              <a:pathLst>
                <a:path extrusionOk="0" h="362" w="148">
                  <a:moveTo>
                    <a:pt x="107" y="0"/>
                  </a:moveTo>
                  <a:lnTo>
                    <a:pt x="0" y="335"/>
                  </a:lnTo>
                  <a:cubicBezTo>
                    <a:pt x="0" y="348"/>
                    <a:pt x="14" y="348"/>
                    <a:pt x="27" y="362"/>
                  </a:cubicBezTo>
                  <a:lnTo>
                    <a:pt x="148" y="27"/>
                  </a:lnTo>
                  <a:cubicBezTo>
                    <a:pt x="134" y="14"/>
                    <a:pt x="121" y="0"/>
                    <a:pt x="107" y="0"/>
                  </a:cubicBezTo>
                  <a:close/>
                </a:path>
              </a:pathLst>
            </a:custGeom>
            <a:solidFill>
              <a:srgbClr val="5497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1"/>
            <p:cNvSpPr/>
            <p:nvPr/>
          </p:nvSpPr>
          <p:spPr>
            <a:xfrm>
              <a:off x="5607525" y="2145216"/>
              <a:ext cx="8459" cy="20747"/>
            </a:xfrm>
            <a:custGeom>
              <a:rect b="b" l="l" r="r" t="t"/>
              <a:pathLst>
                <a:path extrusionOk="0" h="363" w="148">
                  <a:moveTo>
                    <a:pt x="121" y="1"/>
                  </a:moveTo>
                  <a:lnTo>
                    <a:pt x="0" y="336"/>
                  </a:lnTo>
                  <a:cubicBezTo>
                    <a:pt x="14" y="336"/>
                    <a:pt x="14" y="349"/>
                    <a:pt x="27" y="363"/>
                  </a:cubicBezTo>
                  <a:lnTo>
                    <a:pt x="148" y="28"/>
                  </a:lnTo>
                  <a:lnTo>
                    <a:pt x="121" y="1"/>
                  </a:lnTo>
                  <a:close/>
                </a:path>
              </a:pathLst>
            </a:custGeom>
            <a:solidFill>
              <a:srgbClr val="5397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1"/>
            <p:cNvSpPr/>
            <p:nvPr/>
          </p:nvSpPr>
          <p:spPr>
            <a:xfrm>
              <a:off x="5609011" y="2146759"/>
              <a:ext cx="8516" cy="19947"/>
            </a:xfrm>
            <a:custGeom>
              <a:rect b="b" l="l" r="r" t="t"/>
              <a:pathLst>
                <a:path extrusionOk="0" h="349" w="149">
                  <a:moveTo>
                    <a:pt x="122" y="1"/>
                  </a:moveTo>
                  <a:lnTo>
                    <a:pt x="1" y="336"/>
                  </a:lnTo>
                  <a:cubicBezTo>
                    <a:pt x="15" y="336"/>
                    <a:pt x="28" y="348"/>
                    <a:pt x="41" y="348"/>
                  </a:cubicBezTo>
                  <a:lnTo>
                    <a:pt x="148" y="15"/>
                  </a:lnTo>
                  <a:cubicBezTo>
                    <a:pt x="148" y="15"/>
                    <a:pt x="135" y="1"/>
                    <a:pt x="122" y="1"/>
                  </a:cubicBezTo>
                  <a:close/>
                </a:path>
              </a:pathLst>
            </a:custGeom>
            <a:solidFill>
              <a:srgbClr val="5396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1"/>
            <p:cNvSpPr/>
            <p:nvPr/>
          </p:nvSpPr>
          <p:spPr>
            <a:xfrm>
              <a:off x="5611354" y="2147559"/>
              <a:ext cx="8459" cy="19947"/>
            </a:xfrm>
            <a:custGeom>
              <a:rect b="b" l="l" r="r" t="t"/>
              <a:pathLst>
                <a:path extrusionOk="0" h="349" w="148">
                  <a:moveTo>
                    <a:pt x="107" y="1"/>
                  </a:moveTo>
                  <a:lnTo>
                    <a:pt x="0" y="334"/>
                  </a:lnTo>
                  <a:cubicBezTo>
                    <a:pt x="13" y="348"/>
                    <a:pt x="13" y="348"/>
                    <a:pt x="27" y="348"/>
                  </a:cubicBezTo>
                  <a:lnTo>
                    <a:pt x="147" y="27"/>
                  </a:lnTo>
                  <a:cubicBezTo>
                    <a:pt x="134" y="13"/>
                    <a:pt x="120" y="13"/>
                    <a:pt x="107" y="1"/>
                  </a:cubicBezTo>
                  <a:close/>
                </a:path>
              </a:pathLst>
            </a:custGeom>
            <a:solidFill>
              <a:srgbClr val="5296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1"/>
            <p:cNvSpPr/>
            <p:nvPr/>
          </p:nvSpPr>
          <p:spPr>
            <a:xfrm>
              <a:off x="5612897" y="2149103"/>
              <a:ext cx="9202" cy="19947"/>
            </a:xfrm>
            <a:custGeom>
              <a:rect b="b" l="l" r="r" t="t"/>
              <a:pathLst>
                <a:path extrusionOk="0" h="349" w="161">
                  <a:moveTo>
                    <a:pt x="120" y="0"/>
                  </a:moveTo>
                  <a:lnTo>
                    <a:pt x="0" y="321"/>
                  </a:lnTo>
                  <a:cubicBezTo>
                    <a:pt x="13" y="334"/>
                    <a:pt x="27" y="334"/>
                    <a:pt x="40" y="348"/>
                  </a:cubicBezTo>
                  <a:lnTo>
                    <a:pt x="161" y="13"/>
                  </a:lnTo>
                  <a:cubicBezTo>
                    <a:pt x="147" y="0"/>
                    <a:pt x="134" y="0"/>
                    <a:pt x="120" y="0"/>
                  </a:cubicBezTo>
                  <a:close/>
                </a:path>
              </a:pathLst>
            </a:custGeom>
            <a:solidFill>
              <a:srgbClr val="5195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1"/>
            <p:cNvSpPr/>
            <p:nvPr/>
          </p:nvSpPr>
          <p:spPr>
            <a:xfrm>
              <a:off x="5615126" y="2149846"/>
              <a:ext cx="8516" cy="19890"/>
            </a:xfrm>
            <a:custGeom>
              <a:rect b="b" l="l" r="r" t="t"/>
              <a:pathLst>
                <a:path extrusionOk="0" h="348" w="149">
                  <a:moveTo>
                    <a:pt x="122" y="0"/>
                  </a:moveTo>
                  <a:lnTo>
                    <a:pt x="1" y="335"/>
                  </a:lnTo>
                  <a:cubicBezTo>
                    <a:pt x="15" y="335"/>
                    <a:pt x="28" y="335"/>
                    <a:pt x="41" y="348"/>
                  </a:cubicBezTo>
                  <a:lnTo>
                    <a:pt x="148" y="0"/>
                  </a:lnTo>
                  <a:close/>
                </a:path>
              </a:pathLst>
            </a:custGeom>
            <a:solidFill>
              <a:srgbClr val="5195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1"/>
            <p:cNvSpPr/>
            <p:nvPr/>
          </p:nvSpPr>
          <p:spPr>
            <a:xfrm>
              <a:off x="5617470" y="2149846"/>
              <a:ext cx="8459" cy="20690"/>
            </a:xfrm>
            <a:custGeom>
              <a:rect b="b" l="l" r="r" t="t"/>
              <a:pathLst>
                <a:path extrusionOk="0" h="362" w="148">
                  <a:moveTo>
                    <a:pt x="107" y="0"/>
                  </a:moveTo>
                  <a:lnTo>
                    <a:pt x="0" y="348"/>
                  </a:lnTo>
                  <a:cubicBezTo>
                    <a:pt x="0" y="348"/>
                    <a:pt x="13" y="348"/>
                    <a:pt x="27" y="362"/>
                  </a:cubicBezTo>
                  <a:lnTo>
                    <a:pt x="147" y="14"/>
                  </a:lnTo>
                  <a:lnTo>
                    <a:pt x="120" y="14"/>
                  </a:lnTo>
                  <a:lnTo>
                    <a:pt x="107" y="0"/>
                  </a:lnTo>
                  <a:close/>
                </a:path>
              </a:pathLst>
            </a:custGeom>
            <a:solidFill>
              <a:srgbClr val="509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1"/>
            <p:cNvSpPr/>
            <p:nvPr/>
          </p:nvSpPr>
          <p:spPr>
            <a:xfrm>
              <a:off x="5619013" y="2150646"/>
              <a:ext cx="9202" cy="19890"/>
            </a:xfrm>
            <a:custGeom>
              <a:rect b="b" l="l" r="r" t="t"/>
              <a:pathLst>
                <a:path extrusionOk="0" h="348" w="161">
                  <a:moveTo>
                    <a:pt x="120" y="0"/>
                  </a:moveTo>
                  <a:lnTo>
                    <a:pt x="0" y="348"/>
                  </a:lnTo>
                  <a:lnTo>
                    <a:pt x="40" y="348"/>
                  </a:lnTo>
                  <a:lnTo>
                    <a:pt x="161" y="27"/>
                  </a:lnTo>
                  <a:cubicBezTo>
                    <a:pt x="147" y="13"/>
                    <a:pt x="134" y="13"/>
                    <a:pt x="120" y="0"/>
                  </a:cubicBezTo>
                  <a:close/>
                </a:path>
              </a:pathLst>
            </a:custGeom>
            <a:solidFill>
              <a:srgbClr val="509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1"/>
            <p:cNvSpPr/>
            <p:nvPr/>
          </p:nvSpPr>
          <p:spPr>
            <a:xfrm>
              <a:off x="5621242" y="2152132"/>
              <a:ext cx="8516" cy="19147"/>
            </a:xfrm>
            <a:custGeom>
              <a:rect b="b" l="l" r="r" t="t"/>
              <a:pathLst>
                <a:path extrusionOk="0" h="335" w="149">
                  <a:moveTo>
                    <a:pt x="122" y="1"/>
                  </a:moveTo>
                  <a:lnTo>
                    <a:pt x="1" y="322"/>
                  </a:lnTo>
                  <a:cubicBezTo>
                    <a:pt x="1" y="335"/>
                    <a:pt x="15" y="335"/>
                    <a:pt x="28" y="335"/>
                  </a:cubicBezTo>
                  <a:lnTo>
                    <a:pt x="41" y="322"/>
                  </a:lnTo>
                  <a:lnTo>
                    <a:pt x="148" y="14"/>
                  </a:lnTo>
                  <a:cubicBezTo>
                    <a:pt x="135" y="14"/>
                    <a:pt x="135" y="1"/>
                    <a:pt x="122" y="1"/>
                  </a:cubicBezTo>
                  <a:close/>
                </a:path>
              </a:pathLst>
            </a:custGeom>
            <a:solidFill>
              <a:srgbClr val="4F94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1"/>
            <p:cNvSpPr/>
            <p:nvPr/>
          </p:nvSpPr>
          <p:spPr>
            <a:xfrm>
              <a:off x="5623585" y="2152875"/>
              <a:ext cx="7716" cy="17661"/>
            </a:xfrm>
            <a:custGeom>
              <a:rect b="b" l="l" r="r" t="t"/>
              <a:pathLst>
                <a:path extrusionOk="0" h="309" w="135">
                  <a:moveTo>
                    <a:pt x="107" y="1"/>
                  </a:moveTo>
                  <a:lnTo>
                    <a:pt x="0" y="309"/>
                  </a:lnTo>
                  <a:lnTo>
                    <a:pt x="40" y="309"/>
                  </a:lnTo>
                  <a:lnTo>
                    <a:pt x="134" y="41"/>
                  </a:lnTo>
                  <a:cubicBezTo>
                    <a:pt x="120" y="27"/>
                    <a:pt x="120" y="15"/>
                    <a:pt x="107" y="1"/>
                  </a:cubicBezTo>
                  <a:close/>
                </a:path>
              </a:pathLst>
            </a:custGeom>
            <a:solidFill>
              <a:srgbClr val="4E94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1"/>
            <p:cNvSpPr/>
            <p:nvPr/>
          </p:nvSpPr>
          <p:spPr>
            <a:xfrm>
              <a:off x="5625871" y="2155218"/>
              <a:ext cx="6916" cy="15318"/>
            </a:xfrm>
            <a:custGeom>
              <a:rect b="b" l="l" r="r" t="t"/>
              <a:pathLst>
                <a:path extrusionOk="0" h="268" w="121">
                  <a:moveTo>
                    <a:pt x="94" y="0"/>
                  </a:moveTo>
                  <a:lnTo>
                    <a:pt x="0" y="268"/>
                  </a:lnTo>
                  <a:cubicBezTo>
                    <a:pt x="27" y="254"/>
                    <a:pt x="41" y="241"/>
                    <a:pt x="54" y="241"/>
                  </a:cubicBezTo>
                  <a:lnTo>
                    <a:pt x="121" y="54"/>
                  </a:lnTo>
                  <a:cubicBezTo>
                    <a:pt x="107" y="27"/>
                    <a:pt x="107" y="13"/>
                    <a:pt x="94" y="0"/>
                  </a:cubicBezTo>
                  <a:close/>
                </a:path>
              </a:pathLst>
            </a:custGeom>
            <a:solidFill>
              <a:srgbClr val="4E93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1"/>
            <p:cNvSpPr/>
            <p:nvPr/>
          </p:nvSpPr>
          <p:spPr>
            <a:xfrm>
              <a:off x="5628901" y="2158247"/>
              <a:ext cx="4630" cy="10802"/>
            </a:xfrm>
            <a:custGeom>
              <a:rect b="b" l="l" r="r" t="t"/>
              <a:pathLst>
                <a:path extrusionOk="0" h="189" w="81">
                  <a:moveTo>
                    <a:pt x="68" y="1"/>
                  </a:moveTo>
                  <a:lnTo>
                    <a:pt x="4" y="178"/>
                  </a:lnTo>
                  <a:lnTo>
                    <a:pt x="4" y="178"/>
                  </a:lnTo>
                  <a:cubicBezTo>
                    <a:pt x="8" y="174"/>
                    <a:pt x="14" y="174"/>
                    <a:pt x="14" y="174"/>
                  </a:cubicBezTo>
                  <a:cubicBezTo>
                    <a:pt x="14" y="161"/>
                    <a:pt x="27" y="161"/>
                    <a:pt x="27" y="161"/>
                  </a:cubicBezTo>
                  <a:cubicBezTo>
                    <a:pt x="68" y="121"/>
                    <a:pt x="81" y="54"/>
                    <a:pt x="68" y="1"/>
                  </a:cubicBezTo>
                  <a:close/>
                  <a:moveTo>
                    <a:pt x="4" y="178"/>
                  </a:moveTo>
                  <a:lnTo>
                    <a:pt x="4" y="178"/>
                  </a:lnTo>
                  <a:cubicBezTo>
                    <a:pt x="2" y="181"/>
                    <a:pt x="1" y="184"/>
                    <a:pt x="1" y="188"/>
                  </a:cubicBezTo>
                  <a:lnTo>
                    <a:pt x="4" y="178"/>
                  </a:lnTo>
                  <a:close/>
                </a:path>
              </a:pathLst>
            </a:custGeom>
            <a:solidFill>
              <a:srgbClr val="4D93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1"/>
            <p:cNvSpPr/>
            <p:nvPr/>
          </p:nvSpPr>
          <p:spPr>
            <a:xfrm>
              <a:off x="5645704" y="2134528"/>
              <a:ext cx="2401" cy="5430"/>
            </a:xfrm>
            <a:custGeom>
              <a:rect b="b" l="l" r="r" t="t"/>
              <a:pathLst>
                <a:path extrusionOk="0" h="95" w="42">
                  <a:moveTo>
                    <a:pt x="28" y="1"/>
                  </a:moveTo>
                  <a:cubicBezTo>
                    <a:pt x="1" y="27"/>
                    <a:pt x="1" y="68"/>
                    <a:pt x="1" y="95"/>
                  </a:cubicBezTo>
                  <a:lnTo>
                    <a:pt x="41" y="1"/>
                  </a:lnTo>
                  <a:close/>
                </a:path>
              </a:pathLst>
            </a:custGeom>
            <a:solidFill>
              <a:srgbClr val="4C92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1"/>
            <p:cNvSpPr/>
            <p:nvPr/>
          </p:nvSpPr>
          <p:spPr>
            <a:xfrm>
              <a:off x="5645704" y="2133785"/>
              <a:ext cx="4687" cy="10002"/>
            </a:xfrm>
            <a:custGeom>
              <a:rect b="b" l="l" r="r" t="t"/>
              <a:pathLst>
                <a:path extrusionOk="0" h="175" w="82">
                  <a:moveTo>
                    <a:pt x="81" y="1"/>
                  </a:moveTo>
                  <a:cubicBezTo>
                    <a:pt x="68" y="1"/>
                    <a:pt x="54" y="1"/>
                    <a:pt x="41" y="14"/>
                  </a:cubicBezTo>
                  <a:lnTo>
                    <a:pt x="1" y="108"/>
                  </a:lnTo>
                  <a:cubicBezTo>
                    <a:pt x="1" y="135"/>
                    <a:pt x="15" y="161"/>
                    <a:pt x="15" y="174"/>
                  </a:cubicBezTo>
                  <a:lnTo>
                    <a:pt x="81" y="1"/>
                  </a:lnTo>
                  <a:close/>
                </a:path>
              </a:pathLst>
            </a:custGeom>
            <a:solidFill>
              <a:srgbClr val="4C92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1"/>
            <p:cNvSpPr/>
            <p:nvPr/>
          </p:nvSpPr>
          <p:spPr>
            <a:xfrm>
              <a:off x="5646504" y="2133785"/>
              <a:ext cx="6173" cy="13031"/>
            </a:xfrm>
            <a:custGeom>
              <a:rect b="b" l="l" r="r" t="t"/>
              <a:pathLst>
                <a:path extrusionOk="0" h="228" w="108">
                  <a:moveTo>
                    <a:pt x="67" y="1"/>
                  </a:moveTo>
                  <a:lnTo>
                    <a:pt x="1" y="174"/>
                  </a:lnTo>
                  <a:cubicBezTo>
                    <a:pt x="14" y="201"/>
                    <a:pt x="14" y="215"/>
                    <a:pt x="27" y="228"/>
                  </a:cubicBezTo>
                  <a:lnTo>
                    <a:pt x="108" y="1"/>
                  </a:lnTo>
                  <a:close/>
                </a:path>
              </a:pathLst>
            </a:custGeom>
            <a:solidFill>
              <a:srgbClr val="4B91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1"/>
            <p:cNvSpPr/>
            <p:nvPr/>
          </p:nvSpPr>
          <p:spPr>
            <a:xfrm>
              <a:off x="5648048" y="2133785"/>
              <a:ext cx="6173" cy="15375"/>
            </a:xfrm>
            <a:custGeom>
              <a:rect b="b" l="l" r="r" t="t"/>
              <a:pathLst>
                <a:path extrusionOk="0" h="269" w="108">
                  <a:moveTo>
                    <a:pt x="81" y="1"/>
                  </a:moveTo>
                  <a:lnTo>
                    <a:pt x="0" y="228"/>
                  </a:lnTo>
                  <a:cubicBezTo>
                    <a:pt x="13" y="242"/>
                    <a:pt x="13" y="254"/>
                    <a:pt x="27" y="268"/>
                  </a:cubicBezTo>
                  <a:lnTo>
                    <a:pt x="107" y="28"/>
                  </a:lnTo>
                  <a:cubicBezTo>
                    <a:pt x="107" y="14"/>
                    <a:pt x="94" y="14"/>
                    <a:pt x="81" y="1"/>
                  </a:cubicBezTo>
                  <a:close/>
                </a:path>
              </a:pathLst>
            </a:custGeom>
            <a:solidFill>
              <a:srgbClr val="4B91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1"/>
            <p:cNvSpPr/>
            <p:nvPr/>
          </p:nvSpPr>
          <p:spPr>
            <a:xfrm>
              <a:off x="5649591" y="2135328"/>
              <a:ext cx="6916" cy="16061"/>
            </a:xfrm>
            <a:custGeom>
              <a:rect b="b" l="l" r="r" t="t"/>
              <a:pathLst>
                <a:path extrusionOk="0" h="281" w="121">
                  <a:moveTo>
                    <a:pt x="80" y="1"/>
                  </a:moveTo>
                  <a:lnTo>
                    <a:pt x="0" y="241"/>
                  </a:lnTo>
                  <a:cubicBezTo>
                    <a:pt x="0" y="254"/>
                    <a:pt x="0" y="254"/>
                    <a:pt x="13" y="254"/>
                  </a:cubicBezTo>
                  <a:cubicBezTo>
                    <a:pt x="13" y="268"/>
                    <a:pt x="13" y="281"/>
                    <a:pt x="27" y="281"/>
                  </a:cubicBezTo>
                  <a:lnTo>
                    <a:pt x="120" y="13"/>
                  </a:lnTo>
                  <a:cubicBezTo>
                    <a:pt x="107" y="13"/>
                    <a:pt x="93" y="1"/>
                    <a:pt x="80" y="1"/>
                  </a:cubicBezTo>
                  <a:close/>
                </a:path>
              </a:pathLst>
            </a:custGeom>
            <a:solidFill>
              <a:srgbClr val="4A90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1"/>
            <p:cNvSpPr/>
            <p:nvPr/>
          </p:nvSpPr>
          <p:spPr>
            <a:xfrm>
              <a:off x="5651077" y="2136071"/>
              <a:ext cx="6916" cy="17661"/>
            </a:xfrm>
            <a:custGeom>
              <a:rect b="b" l="l" r="r" t="t"/>
              <a:pathLst>
                <a:path extrusionOk="0" h="309" w="121">
                  <a:moveTo>
                    <a:pt x="94" y="0"/>
                  </a:moveTo>
                  <a:lnTo>
                    <a:pt x="1" y="268"/>
                  </a:lnTo>
                  <a:cubicBezTo>
                    <a:pt x="14" y="282"/>
                    <a:pt x="14" y="295"/>
                    <a:pt x="28" y="309"/>
                  </a:cubicBezTo>
                  <a:lnTo>
                    <a:pt x="121" y="27"/>
                  </a:lnTo>
                  <a:cubicBezTo>
                    <a:pt x="108" y="27"/>
                    <a:pt x="108" y="14"/>
                    <a:pt x="94" y="0"/>
                  </a:cubicBezTo>
                  <a:close/>
                </a:path>
              </a:pathLst>
            </a:custGeom>
            <a:solidFill>
              <a:srgbClr val="4990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1"/>
            <p:cNvSpPr/>
            <p:nvPr/>
          </p:nvSpPr>
          <p:spPr>
            <a:xfrm>
              <a:off x="5652620" y="2137614"/>
              <a:ext cx="7716" cy="17661"/>
            </a:xfrm>
            <a:custGeom>
              <a:rect b="b" l="l" r="r" t="t"/>
              <a:pathLst>
                <a:path extrusionOk="0" h="309" w="135">
                  <a:moveTo>
                    <a:pt x="94" y="0"/>
                  </a:moveTo>
                  <a:lnTo>
                    <a:pt x="1" y="282"/>
                  </a:lnTo>
                  <a:cubicBezTo>
                    <a:pt x="14" y="282"/>
                    <a:pt x="27" y="294"/>
                    <a:pt x="27" y="308"/>
                  </a:cubicBezTo>
                  <a:lnTo>
                    <a:pt x="135" y="27"/>
                  </a:lnTo>
                  <a:lnTo>
                    <a:pt x="121" y="27"/>
                  </a:lnTo>
                  <a:cubicBezTo>
                    <a:pt x="121" y="14"/>
                    <a:pt x="108" y="14"/>
                    <a:pt x="94" y="0"/>
                  </a:cubicBezTo>
                  <a:close/>
                </a:path>
              </a:pathLst>
            </a:custGeom>
            <a:solidFill>
              <a:srgbClr val="4990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1"/>
            <p:cNvSpPr/>
            <p:nvPr/>
          </p:nvSpPr>
          <p:spPr>
            <a:xfrm>
              <a:off x="5654163" y="2139100"/>
              <a:ext cx="7716" cy="17718"/>
            </a:xfrm>
            <a:custGeom>
              <a:rect b="b" l="l" r="r" t="t"/>
              <a:pathLst>
                <a:path extrusionOk="0" h="310" w="135">
                  <a:moveTo>
                    <a:pt x="108" y="1"/>
                  </a:moveTo>
                  <a:lnTo>
                    <a:pt x="0" y="282"/>
                  </a:lnTo>
                  <a:cubicBezTo>
                    <a:pt x="13" y="282"/>
                    <a:pt x="27" y="295"/>
                    <a:pt x="40" y="309"/>
                  </a:cubicBezTo>
                  <a:lnTo>
                    <a:pt x="134" y="15"/>
                  </a:lnTo>
                  <a:cubicBezTo>
                    <a:pt x="120" y="15"/>
                    <a:pt x="108" y="1"/>
                    <a:pt x="108" y="1"/>
                  </a:cubicBezTo>
                  <a:close/>
                </a:path>
              </a:pathLst>
            </a:custGeom>
            <a:solidFill>
              <a:srgbClr val="4890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1"/>
            <p:cNvSpPr/>
            <p:nvPr/>
          </p:nvSpPr>
          <p:spPr>
            <a:xfrm>
              <a:off x="5656449" y="2139901"/>
              <a:ext cx="7659" cy="17604"/>
            </a:xfrm>
            <a:custGeom>
              <a:rect b="b" l="l" r="r" t="t"/>
              <a:pathLst>
                <a:path extrusionOk="0" h="308" w="134">
                  <a:moveTo>
                    <a:pt x="94" y="1"/>
                  </a:moveTo>
                  <a:lnTo>
                    <a:pt x="0" y="295"/>
                  </a:lnTo>
                  <a:cubicBezTo>
                    <a:pt x="0" y="295"/>
                    <a:pt x="14" y="308"/>
                    <a:pt x="27" y="308"/>
                  </a:cubicBezTo>
                  <a:lnTo>
                    <a:pt x="134" y="14"/>
                  </a:lnTo>
                  <a:cubicBezTo>
                    <a:pt x="121" y="14"/>
                    <a:pt x="107" y="14"/>
                    <a:pt x="94" y="1"/>
                  </a:cubicBezTo>
                  <a:close/>
                </a:path>
              </a:pathLst>
            </a:custGeom>
            <a:solidFill>
              <a:srgbClr val="478F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1"/>
            <p:cNvSpPr/>
            <p:nvPr/>
          </p:nvSpPr>
          <p:spPr>
            <a:xfrm>
              <a:off x="5657935" y="2140644"/>
              <a:ext cx="7716" cy="18404"/>
            </a:xfrm>
            <a:custGeom>
              <a:rect b="b" l="l" r="r" t="t"/>
              <a:pathLst>
                <a:path extrusionOk="0" h="322" w="135">
                  <a:moveTo>
                    <a:pt x="108" y="1"/>
                  </a:moveTo>
                  <a:lnTo>
                    <a:pt x="1" y="295"/>
                  </a:lnTo>
                  <a:cubicBezTo>
                    <a:pt x="15" y="309"/>
                    <a:pt x="28" y="309"/>
                    <a:pt x="42" y="322"/>
                  </a:cubicBezTo>
                  <a:lnTo>
                    <a:pt x="135" y="15"/>
                  </a:lnTo>
                  <a:cubicBezTo>
                    <a:pt x="122" y="15"/>
                    <a:pt x="122" y="15"/>
                    <a:pt x="108" y="1"/>
                  </a:cubicBezTo>
                  <a:close/>
                </a:path>
              </a:pathLst>
            </a:custGeom>
            <a:solidFill>
              <a:srgbClr val="478F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1"/>
            <p:cNvSpPr/>
            <p:nvPr/>
          </p:nvSpPr>
          <p:spPr>
            <a:xfrm>
              <a:off x="5660279" y="2141444"/>
              <a:ext cx="7716" cy="18404"/>
            </a:xfrm>
            <a:custGeom>
              <a:rect b="b" l="l" r="r" t="t"/>
              <a:pathLst>
                <a:path extrusionOk="0" h="322" w="135">
                  <a:moveTo>
                    <a:pt x="94" y="1"/>
                  </a:moveTo>
                  <a:lnTo>
                    <a:pt x="1" y="308"/>
                  </a:lnTo>
                  <a:cubicBezTo>
                    <a:pt x="1" y="308"/>
                    <a:pt x="13" y="322"/>
                    <a:pt x="27" y="322"/>
                  </a:cubicBezTo>
                  <a:lnTo>
                    <a:pt x="134" y="13"/>
                  </a:lnTo>
                  <a:cubicBezTo>
                    <a:pt x="120" y="13"/>
                    <a:pt x="108" y="13"/>
                    <a:pt x="94" y="1"/>
                  </a:cubicBezTo>
                  <a:close/>
                </a:path>
              </a:pathLst>
            </a:custGeom>
            <a:solidFill>
              <a:srgbClr val="468E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1"/>
            <p:cNvSpPr/>
            <p:nvPr/>
          </p:nvSpPr>
          <p:spPr>
            <a:xfrm>
              <a:off x="5661822" y="2142187"/>
              <a:ext cx="8402" cy="18404"/>
            </a:xfrm>
            <a:custGeom>
              <a:rect b="b" l="l" r="r" t="t"/>
              <a:pathLst>
                <a:path extrusionOk="0" h="322" w="147">
                  <a:moveTo>
                    <a:pt x="107" y="0"/>
                  </a:moveTo>
                  <a:lnTo>
                    <a:pt x="0" y="309"/>
                  </a:lnTo>
                  <a:cubicBezTo>
                    <a:pt x="13" y="309"/>
                    <a:pt x="27" y="321"/>
                    <a:pt x="40" y="321"/>
                  </a:cubicBezTo>
                  <a:lnTo>
                    <a:pt x="147" y="14"/>
                  </a:lnTo>
                  <a:cubicBezTo>
                    <a:pt x="134" y="14"/>
                    <a:pt x="120" y="14"/>
                    <a:pt x="107" y="0"/>
                  </a:cubicBezTo>
                  <a:close/>
                </a:path>
              </a:pathLst>
            </a:custGeom>
            <a:solidFill>
              <a:srgbClr val="468E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1"/>
            <p:cNvSpPr/>
            <p:nvPr/>
          </p:nvSpPr>
          <p:spPr>
            <a:xfrm>
              <a:off x="5664051" y="2142987"/>
              <a:ext cx="7716" cy="18404"/>
            </a:xfrm>
            <a:custGeom>
              <a:rect b="b" l="l" r="r" t="t"/>
              <a:pathLst>
                <a:path extrusionOk="0" h="322" w="135">
                  <a:moveTo>
                    <a:pt x="108" y="0"/>
                  </a:moveTo>
                  <a:lnTo>
                    <a:pt x="1" y="307"/>
                  </a:lnTo>
                  <a:cubicBezTo>
                    <a:pt x="15" y="321"/>
                    <a:pt x="28" y="321"/>
                    <a:pt x="28" y="321"/>
                  </a:cubicBezTo>
                  <a:lnTo>
                    <a:pt x="135" y="13"/>
                  </a:lnTo>
                  <a:cubicBezTo>
                    <a:pt x="122" y="13"/>
                    <a:pt x="122" y="13"/>
                    <a:pt x="108" y="0"/>
                  </a:cubicBezTo>
                  <a:close/>
                </a:path>
              </a:pathLst>
            </a:custGeom>
            <a:solidFill>
              <a:srgbClr val="458D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1"/>
            <p:cNvSpPr/>
            <p:nvPr/>
          </p:nvSpPr>
          <p:spPr>
            <a:xfrm>
              <a:off x="5665594" y="2143730"/>
              <a:ext cx="8516" cy="18404"/>
            </a:xfrm>
            <a:custGeom>
              <a:rect b="b" l="l" r="r" t="t"/>
              <a:pathLst>
                <a:path extrusionOk="0" h="322" w="149">
                  <a:moveTo>
                    <a:pt x="108" y="0"/>
                  </a:moveTo>
                  <a:lnTo>
                    <a:pt x="1" y="308"/>
                  </a:lnTo>
                  <a:cubicBezTo>
                    <a:pt x="15" y="308"/>
                    <a:pt x="27" y="321"/>
                    <a:pt x="41" y="321"/>
                  </a:cubicBezTo>
                  <a:lnTo>
                    <a:pt x="148" y="14"/>
                  </a:lnTo>
                  <a:cubicBezTo>
                    <a:pt x="148" y="14"/>
                    <a:pt x="134" y="14"/>
                    <a:pt x="122" y="0"/>
                  </a:cubicBezTo>
                  <a:close/>
                </a:path>
              </a:pathLst>
            </a:custGeom>
            <a:solidFill>
              <a:srgbClr val="458D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1"/>
            <p:cNvSpPr/>
            <p:nvPr/>
          </p:nvSpPr>
          <p:spPr>
            <a:xfrm>
              <a:off x="5667937" y="2144530"/>
              <a:ext cx="8402" cy="17604"/>
            </a:xfrm>
            <a:custGeom>
              <a:rect b="b" l="l" r="r" t="t"/>
              <a:pathLst>
                <a:path extrusionOk="0" h="308" w="147">
                  <a:moveTo>
                    <a:pt x="107" y="0"/>
                  </a:moveTo>
                  <a:lnTo>
                    <a:pt x="0" y="307"/>
                  </a:lnTo>
                  <a:lnTo>
                    <a:pt x="40" y="307"/>
                  </a:lnTo>
                  <a:lnTo>
                    <a:pt x="147" y="27"/>
                  </a:lnTo>
                  <a:cubicBezTo>
                    <a:pt x="134" y="13"/>
                    <a:pt x="120" y="0"/>
                    <a:pt x="107" y="0"/>
                  </a:cubicBezTo>
                  <a:close/>
                </a:path>
              </a:pathLst>
            </a:custGeom>
            <a:solidFill>
              <a:srgbClr val="458C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1"/>
            <p:cNvSpPr/>
            <p:nvPr/>
          </p:nvSpPr>
          <p:spPr>
            <a:xfrm>
              <a:off x="5670166" y="2146016"/>
              <a:ext cx="7716" cy="16118"/>
            </a:xfrm>
            <a:custGeom>
              <a:rect b="b" l="l" r="r" t="t"/>
              <a:pathLst>
                <a:path extrusionOk="0" h="282" w="135">
                  <a:moveTo>
                    <a:pt x="108" y="1"/>
                  </a:moveTo>
                  <a:lnTo>
                    <a:pt x="1" y="281"/>
                  </a:lnTo>
                  <a:lnTo>
                    <a:pt x="42" y="281"/>
                  </a:lnTo>
                  <a:lnTo>
                    <a:pt x="135" y="28"/>
                  </a:lnTo>
                  <a:cubicBezTo>
                    <a:pt x="122" y="14"/>
                    <a:pt x="122" y="1"/>
                    <a:pt x="108" y="1"/>
                  </a:cubicBezTo>
                  <a:close/>
                </a:path>
              </a:pathLst>
            </a:custGeom>
            <a:solidFill>
              <a:srgbClr val="448C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1"/>
            <p:cNvSpPr/>
            <p:nvPr/>
          </p:nvSpPr>
          <p:spPr>
            <a:xfrm>
              <a:off x="5672510" y="2147559"/>
              <a:ext cx="6916" cy="14575"/>
            </a:xfrm>
            <a:custGeom>
              <a:rect b="b" l="l" r="r" t="t"/>
              <a:pathLst>
                <a:path extrusionOk="0" h="255" w="121">
                  <a:moveTo>
                    <a:pt x="94" y="1"/>
                  </a:moveTo>
                  <a:lnTo>
                    <a:pt x="1" y="254"/>
                  </a:lnTo>
                  <a:cubicBezTo>
                    <a:pt x="27" y="241"/>
                    <a:pt x="40" y="241"/>
                    <a:pt x="54" y="227"/>
                  </a:cubicBezTo>
                  <a:lnTo>
                    <a:pt x="120" y="40"/>
                  </a:lnTo>
                  <a:cubicBezTo>
                    <a:pt x="108" y="27"/>
                    <a:pt x="108" y="13"/>
                    <a:pt x="94" y="1"/>
                  </a:cubicBezTo>
                  <a:close/>
                </a:path>
              </a:pathLst>
            </a:custGeom>
            <a:solidFill>
              <a:srgbClr val="438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1"/>
            <p:cNvSpPr/>
            <p:nvPr/>
          </p:nvSpPr>
          <p:spPr>
            <a:xfrm>
              <a:off x="5675596" y="2149846"/>
              <a:ext cx="4630" cy="10745"/>
            </a:xfrm>
            <a:custGeom>
              <a:rect b="b" l="l" r="r" t="t"/>
              <a:pathLst>
                <a:path extrusionOk="0" h="188" w="81">
                  <a:moveTo>
                    <a:pt x="66" y="0"/>
                  </a:moveTo>
                  <a:lnTo>
                    <a:pt x="0" y="187"/>
                  </a:lnTo>
                  <a:cubicBezTo>
                    <a:pt x="54" y="148"/>
                    <a:pt x="80" y="68"/>
                    <a:pt x="66" y="0"/>
                  </a:cubicBezTo>
                  <a:close/>
                </a:path>
              </a:pathLst>
            </a:custGeom>
            <a:solidFill>
              <a:srgbClr val="438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1"/>
            <p:cNvSpPr/>
            <p:nvPr/>
          </p:nvSpPr>
          <p:spPr>
            <a:xfrm>
              <a:off x="5690056" y="2120068"/>
              <a:ext cx="1600" cy="4630"/>
            </a:xfrm>
            <a:custGeom>
              <a:rect b="b" l="l" r="r" t="t"/>
              <a:pathLst>
                <a:path extrusionOk="0" h="81" w="28">
                  <a:moveTo>
                    <a:pt x="27" y="0"/>
                  </a:moveTo>
                  <a:lnTo>
                    <a:pt x="27" y="0"/>
                  </a:lnTo>
                  <a:cubicBezTo>
                    <a:pt x="15" y="0"/>
                    <a:pt x="1" y="13"/>
                    <a:pt x="1" y="40"/>
                  </a:cubicBezTo>
                  <a:lnTo>
                    <a:pt x="1" y="80"/>
                  </a:lnTo>
                  <a:lnTo>
                    <a:pt x="27" y="0"/>
                  </a:lnTo>
                  <a:close/>
                </a:path>
              </a:pathLst>
            </a:custGeom>
            <a:solidFill>
              <a:srgbClr val="438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1"/>
            <p:cNvSpPr/>
            <p:nvPr/>
          </p:nvSpPr>
          <p:spPr>
            <a:xfrm>
              <a:off x="5690056" y="2119268"/>
              <a:ext cx="3944" cy="9202"/>
            </a:xfrm>
            <a:custGeom>
              <a:rect b="b" l="l" r="r" t="t"/>
              <a:pathLst>
                <a:path extrusionOk="0" h="161" w="69">
                  <a:moveTo>
                    <a:pt x="54" y="0"/>
                  </a:moveTo>
                  <a:cubicBezTo>
                    <a:pt x="41" y="0"/>
                    <a:pt x="41" y="14"/>
                    <a:pt x="27" y="14"/>
                  </a:cubicBezTo>
                  <a:lnTo>
                    <a:pt x="1" y="94"/>
                  </a:lnTo>
                  <a:cubicBezTo>
                    <a:pt x="15" y="107"/>
                    <a:pt x="15" y="134"/>
                    <a:pt x="27" y="161"/>
                  </a:cubicBezTo>
                  <a:lnTo>
                    <a:pt x="68" y="14"/>
                  </a:lnTo>
                  <a:lnTo>
                    <a:pt x="54" y="0"/>
                  </a:lnTo>
                  <a:close/>
                </a:path>
              </a:pathLst>
            </a:custGeom>
            <a:solidFill>
              <a:srgbClr val="428B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1"/>
            <p:cNvSpPr/>
            <p:nvPr/>
          </p:nvSpPr>
          <p:spPr>
            <a:xfrm>
              <a:off x="5691600" y="2120068"/>
              <a:ext cx="4630" cy="10745"/>
            </a:xfrm>
            <a:custGeom>
              <a:rect b="b" l="l" r="r" t="t"/>
              <a:pathLst>
                <a:path extrusionOk="0" h="188" w="81">
                  <a:moveTo>
                    <a:pt x="41" y="0"/>
                  </a:moveTo>
                  <a:lnTo>
                    <a:pt x="0" y="147"/>
                  </a:lnTo>
                  <a:cubicBezTo>
                    <a:pt x="0" y="161"/>
                    <a:pt x="14" y="173"/>
                    <a:pt x="14" y="187"/>
                  </a:cubicBezTo>
                  <a:lnTo>
                    <a:pt x="81" y="13"/>
                  </a:lnTo>
                  <a:cubicBezTo>
                    <a:pt x="68" y="13"/>
                    <a:pt x="54" y="0"/>
                    <a:pt x="41" y="0"/>
                  </a:cubicBezTo>
                  <a:close/>
                </a:path>
              </a:pathLst>
            </a:custGeom>
            <a:solidFill>
              <a:srgbClr val="418B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1"/>
            <p:cNvSpPr/>
            <p:nvPr/>
          </p:nvSpPr>
          <p:spPr>
            <a:xfrm>
              <a:off x="5692400" y="2120754"/>
              <a:ext cx="5373" cy="12288"/>
            </a:xfrm>
            <a:custGeom>
              <a:rect b="b" l="l" r="r" t="t"/>
              <a:pathLst>
                <a:path extrusionOk="0" h="215" w="94">
                  <a:moveTo>
                    <a:pt x="67" y="1"/>
                  </a:moveTo>
                  <a:lnTo>
                    <a:pt x="0" y="175"/>
                  </a:lnTo>
                  <a:cubicBezTo>
                    <a:pt x="13" y="188"/>
                    <a:pt x="27" y="202"/>
                    <a:pt x="27" y="215"/>
                  </a:cubicBezTo>
                  <a:lnTo>
                    <a:pt x="93" y="28"/>
                  </a:lnTo>
                  <a:cubicBezTo>
                    <a:pt x="93" y="15"/>
                    <a:pt x="81" y="15"/>
                    <a:pt x="67" y="1"/>
                  </a:cubicBezTo>
                  <a:close/>
                </a:path>
              </a:pathLst>
            </a:custGeom>
            <a:solidFill>
              <a:srgbClr val="418A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1"/>
            <p:cNvSpPr/>
            <p:nvPr/>
          </p:nvSpPr>
          <p:spPr>
            <a:xfrm>
              <a:off x="5693943" y="2122297"/>
              <a:ext cx="6173" cy="13088"/>
            </a:xfrm>
            <a:custGeom>
              <a:rect b="b" l="l" r="r" t="t"/>
              <a:pathLst>
                <a:path extrusionOk="0" h="229" w="108">
                  <a:moveTo>
                    <a:pt x="66" y="1"/>
                  </a:moveTo>
                  <a:lnTo>
                    <a:pt x="0" y="188"/>
                  </a:lnTo>
                  <a:cubicBezTo>
                    <a:pt x="13" y="202"/>
                    <a:pt x="27" y="215"/>
                    <a:pt x="27" y="229"/>
                  </a:cubicBezTo>
                  <a:lnTo>
                    <a:pt x="107" y="15"/>
                  </a:lnTo>
                  <a:cubicBezTo>
                    <a:pt x="93" y="1"/>
                    <a:pt x="80" y="1"/>
                    <a:pt x="66" y="1"/>
                  </a:cubicBezTo>
                  <a:close/>
                </a:path>
              </a:pathLst>
            </a:custGeom>
            <a:solidFill>
              <a:srgbClr val="408A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1"/>
            <p:cNvSpPr/>
            <p:nvPr/>
          </p:nvSpPr>
          <p:spPr>
            <a:xfrm>
              <a:off x="5695429" y="2123097"/>
              <a:ext cx="6916" cy="13832"/>
            </a:xfrm>
            <a:custGeom>
              <a:rect b="b" l="l" r="r" t="t"/>
              <a:pathLst>
                <a:path extrusionOk="0" h="242" w="121">
                  <a:moveTo>
                    <a:pt x="81" y="1"/>
                  </a:moveTo>
                  <a:lnTo>
                    <a:pt x="1" y="215"/>
                  </a:lnTo>
                  <a:cubicBezTo>
                    <a:pt x="14" y="227"/>
                    <a:pt x="28" y="227"/>
                    <a:pt x="40" y="241"/>
                  </a:cubicBezTo>
                  <a:lnTo>
                    <a:pt x="121" y="13"/>
                  </a:lnTo>
                  <a:cubicBezTo>
                    <a:pt x="108" y="1"/>
                    <a:pt x="94" y="1"/>
                    <a:pt x="81" y="1"/>
                  </a:cubicBezTo>
                  <a:close/>
                </a:path>
              </a:pathLst>
            </a:custGeom>
            <a:solidFill>
              <a:srgbClr val="3F8A9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1"/>
            <p:cNvSpPr/>
            <p:nvPr/>
          </p:nvSpPr>
          <p:spPr>
            <a:xfrm>
              <a:off x="5697715" y="2123840"/>
              <a:ext cx="6973" cy="14632"/>
            </a:xfrm>
            <a:custGeom>
              <a:rect b="b" l="l" r="r" t="t"/>
              <a:pathLst>
                <a:path extrusionOk="0" h="256" w="122">
                  <a:moveTo>
                    <a:pt x="81" y="0"/>
                  </a:moveTo>
                  <a:lnTo>
                    <a:pt x="0" y="228"/>
                  </a:lnTo>
                  <a:cubicBezTo>
                    <a:pt x="14" y="228"/>
                    <a:pt x="14" y="241"/>
                    <a:pt x="27" y="255"/>
                  </a:cubicBezTo>
                  <a:lnTo>
                    <a:pt x="121" y="0"/>
                  </a:lnTo>
                  <a:close/>
                </a:path>
              </a:pathLst>
            </a:custGeom>
            <a:solidFill>
              <a:srgbClr val="3F89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1"/>
            <p:cNvSpPr/>
            <p:nvPr/>
          </p:nvSpPr>
          <p:spPr>
            <a:xfrm>
              <a:off x="5699258" y="2123840"/>
              <a:ext cx="7659" cy="15318"/>
            </a:xfrm>
            <a:custGeom>
              <a:rect b="b" l="l" r="r" t="t"/>
              <a:pathLst>
                <a:path extrusionOk="0" h="268" w="134">
                  <a:moveTo>
                    <a:pt x="94" y="0"/>
                  </a:moveTo>
                  <a:lnTo>
                    <a:pt x="0" y="255"/>
                  </a:lnTo>
                  <a:cubicBezTo>
                    <a:pt x="14" y="255"/>
                    <a:pt x="27" y="268"/>
                    <a:pt x="41" y="268"/>
                  </a:cubicBezTo>
                  <a:lnTo>
                    <a:pt x="134" y="0"/>
                  </a:lnTo>
                  <a:close/>
                </a:path>
              </a:pathLst>
            </a:custGeom>
            <a:solidFill>
              <a:srgbClr val="3E89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1"/>
            <p:cNvSpPr/>
            <p:nvPr/>
          </p:nvSpPr>
          <p:spPr>
            <a:xfrm>
              <a:off x="5701545" y="2123840"/>
              <a:ext cx="7716" cy="16118"/>
            </a:xfrm>
            <a:custGeom>
              <a:rect b="b" l="l" r="r" t="t"/>
              <a:pathLst>
                <a:path extrusionOk="0" h="282" w="135">
                  <a:moveTo>
                    <a:pt x="94" y="0"/>
                  </a:moveTo>
                  <a:lnTo>
                    <a:pt x="1" y="268"/>
                  </a:lnTo>
                  <a:cubicBezTo>
                    <a:pt x="14" y="268"/>
                    <a:pt x="14" y="282"/>
                    <a:pt x="28" y="282"/>
                  </a:cubicBezTo>
                  <a:lnTo>
                    <a:pt x="135" y="0"/>
                  </a:lnTo>
                  <a:close/>
                </a:path>
              </a:pathLst>
            </a:custGeom>
            <a:solidFill>
              <a:srgbClr val="3E88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1"/>
            <p:cNvSpPr/>
            <p:nvPr/>
          </p:nvSpPr>
          <p:spPr>
            <a:xfrm>
              <a:off x="5703088" y="2123840"/>
              <a:ext cx="8459" cy="16861"/>
            </a:xfrm>
            <a:custGeom>
              <a:rect b="b" l="l" r="r" t="t"/>
              <a:pathLst>
                <a:path extrusionOk="0" h="295" w="148">
                  <a:moveTo>
                    <a:pt x="108" y="0"/>
                  </a:moveTo>
                  <a:lnTo>
                    <a:pt x="1" y="282"/>
                  </a:lnTo>
                  <a:cubicBezTo>
                    <a:pt x="13" y="282"/>
                    <a:pt x="27" y="295"/>
                    <a:pt x="40" y="295"/>
                  </a:cubicBezTo>
                  <a:lnTo>
                    <a:pt x="147" y="0"/>
                  </a:lnTo>
                  <a:close/>
                </a:path>
              </a:pathLst>
            </a:custGeom>
            <a:solidFill>
              <a:srgbClr val="3E88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1"/>
            <p:cNvSpPr/>
            <p:nvPr/>
          </p:nvSpPr>
          <p:spPr>
            <a:xfrm>
              <a:off x="5705374" y="2123840"/>
              <a:ext cx="7659" cy="16861"/>
            </a:xfrm>
            <a:custGeom>
              <a:rect b="b" l="l" r="r" t="t"/>
              <a:pathLst>
                <a:path extrusionOk="0" h="295" w="134">
                  <a:moveTo>
                    <a:pt x="107" y="0"/>
                  </a:moveTo>
                  <a:lnTo>
                    <a:pt x="0" y="295"/>
                  </a:lnTo>
                  <a:lnTo>
                    <a:pt x="41" y="295"/>
                  </a:lnTo>
                  <a:lnTo>
                    <a:pt x="134" y="14"/>
                  </a:lnTo>
                  <a:cubicBezTo>
                    <a:pt x="121" y="14"/>
                    <a:pt x="107" y="14"/>
                    <a:pt x="107" y="0"/>
                  </a:cubicBezTo>
                  <a:close/>
                </a:path>
              </a:pathLst>
            </a:custGeom>
            <a:solidFill>
              <a:srgbClr val="3D87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1"/>
            <p:cNvSpPr/>
            <p:nvPr/>
          </p:nvSpPr>
          <p:spPr>
            <a:xfrm>
              <a:off x="5707660" y="2124640"/>
              <a:ext cx="7716" cy="16061"/>
            </a:xfrm>
            <a:custGeom>
              <a:rect b="b" l="l" r="r" t="t"/>
              <a:pathLst>
                <a:path extrusionOk="0" h="281" w="135">
                  <a:moveTo>
                    <a:pt x="94" y="0"/>
                  </a:moveTo>
                  <a:lnTo>
                    <a:pt x="1" y="281"/>
                  </a:lnTo>
                  <a:lnTo>
                    <a:pt x="40" y="281"/>
                  </a:lnTo>
                  <a:lnTo>
                    <a:pt x="135" y="13"/>
                  </a:lnTo>
                  <a:cubicBezTo>
                    <a:pt x="121" y="13"/>
                    <a:pt x="121" y="0"/>
                    <a:pt x="108" y="0"/>
                  </a:cubicBezTo>
                  <a:close/>
                </a:path>
              </a:pathLst>
            </a:custGeom>
            <a:solidFill>
              <a:srgbClr val="3D87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1"/>
            <p:cNvSpPr/>
            <p:nvPr/>
          </p:nvSpPr>
          <p:spPr>
            <a:xfrm>
              <a:off x="5709946" y="2125383"/>
              <a:ext cx="6973" cy="15318"/>
            </a:xfrm>
            <a:custGeom>
              <a:rect b="b" l="l" r="r" t="t"/>
              <a:pathLst>
                <a:path extrusionOk="0" h="268" w="122">
                  <a:moveTo>
                    <a:pt x="95" y="0"/>
                  </a:moveTo>
                  <a:lnTo>
                    <a:pt x="0" y="268"/>
                  </a:lnTo>
                  <a:lnTo>
                    <a:pt x="41" y="268"/>
                  </a:lnTo>
                  <a:lnTo>
                    <a:pt x="121" y="27"/>
                  </a:lnTo>
                  <a:cubicBezTo>
                    <a:pt x="121" y="14"/>
                    <a:pt x="107" y="14"/>
                    <a:pt x="95" y="0"/>
                  </a:cubicBezTo>
                  <a:close/>
                </a:path>
              </a:pathLst>
            </a:custGeom>
            <a:solidFill>
              <a:srgbClr val="3C87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1"/>
            <p:cNvSpPr/>
            <p:nvPr/>
          </p:nvSpPr>
          <p:spPr>
            <a:xfrm>
              <a:off x="5712290" y="2126869"/>
              <a:ext cx="6173" cy="13832"/>
            </a:xfrm>
            <a:custGeom>
              <a:rect b="b" l="l" r="r" t="t"/>
              <a:pathLst>
                <a:path extrusionOk="0" h="242" w="108">
                  <a:moveTo>
                    <a:pt x="80" y="1"/>
                  </a:moveTo>
                  <a:lnTo>
                    <a:pt x="0" y="242"/>
                  </a:lnTo>
                  <a:cubicBezTo>
                    <a:pt x="13" y="229"/>
                    <a:pt x="27" y="229"/>
                    <a:pt x="54" y="215"/>
                  </a:cubicBezTo>
                  <a:lnTo>
                    <a:pt x="107" y="42"/>
                  </a:lnTo>
                  <a:cubicBezTo>
                    <a:pt x="107" y="28"/>
                    <a:pt x="93" y="15"/>
                    <a:pt x="80" y="1"/>
                  </a:cubicBezTo>
                  <a:close/>
                </a:path>
              </a:pathLst>
            </a:custGeom>
            <a:solidFill>
              <a:srgbClr val="3B87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1"/>
            <p:cNvSpPr/>
            <p:nvPr/>
          </p:nvSpPr>
          <p:spPr>
            <a:xfrm>
              <a:off x="5715319" y="2129213"/>
              <a:ext cx="4630" cy="9945"/>
            </a:xfrm>
            <a:custGeom>
              <a:rect b="b" l="l" r="r" t="t"/>
              <a:pathLst>
                <a:path extrusionOk="0" h="174" w="81">
                  <a:moveTo>
                    <a:pt x="54" y="1"/>
                  </a:moveTo>
                  <a:lnTo>
                    <a:pt x="1" y="174"/>
                  </a:lnTo>
                  <a:cubicBezTo>
                    <a:pt x="27" y="161"/>
                    <a:pt x="40" y="147"/>
                    <a:pt x="54" y="134"/>
                  </a:cubicBezTo>
                  <a:lnTo>
                    <a:pt x="67" y="67"/>
                  </a:lnTo>
                  <a:cubicBezTo>
                    <a:pt x="81" y="54"/>
                    <a:pt x="67" y="27"/>
                    <a:pt x="54" y="1"/>
                  </a:cubicBezTo>
                  <a:close/>
                </a:path>
              </a:pathLst>
            </a:custGeom>
            <a:solidFill>
              <a:srgbClr val="3B86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1"/>
            <p:cNvSpPr/>
            <p:nvPr/>
          </p:nvSpPr>
          <p:spPr>
            <a:xfrm>
              <a:off x="5718405" y="2132985"/>
              <a:ext cx="743" cy="3944"/>
            </a:xfrm>
            <a:custGeom>
              <a:rect b="b" l="l" r="r" t="t"/>
              <a:pathLst>
                <a:path extrusionOk="0" h="69" w="13">
                  <a:moveTo>
                    <a:pt x="13" y="1"/>
                  </a:moveTo>
                  <a:lnTo>
                    <a:pt x="0" y="68"/>
                  </a:lnTo>
                  <a:cubicBezTo>
                    <a:pt x="13" y="54"/>
                    <a:pt x="13" y="28"/>
                    <a:pt x="13" y="1"/>
                  </a:cubicBezTo>
                  <a:close/>
                </a:path>
              </a:pathLst>
            </a:custGeom>
            <a:solidFill>
              <a:srgbClr val="3A86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1"/>
            <p:cNvSpPr/>
            <p:nvPr/>
          </p:nvSpPr>
          <p:spPr>
            <a:xfrm>
              <a:off x="6079225" y="1331786"/>
              <a:ext cx="77274" cy="361734"/>
            </a:xfrm>
            <a:custGeom>
              <a:rect b="b" l="l" r="r" t="t"/>
              <a:pathLst>
                <a:path extrusionOk="0" h="6329" w="1352">
                  <a:moveTo>
                    <a:pt x="509" y="1"/>
                  </a:moveTo>
                  <a:cubicBezTo>
                    <a:pt x="495" y="1"/>
                    <a:pt x="495" y="14"/>
                    <a:pt x="495" y="14"/>
                  </a:cubicBezTo>
                  <a:cubicBezTo>
                    <a:pt x="188" y="1138"/>
                    <a:pt x="1" y="2181"/>
                    <a:pt x="81" y="3371"/>
                  </a:cubicBezTo>
                  <a:cubicBezTo>
                    <a:pt x="147" y="4348"/>
                    <a:pt x="388" y="5619"/>
                    <a:pt x="1137" y="6301"/>
                  </a:cubicBezTo>
                  <a:cubicBezTo>
                    <a:pt x="1164" y="6314"/>
                    <a:pt x="1191" y="6328"/>
                    <a:pt x="1217" y="6328"/>
                  </a:cubicBezTo>
                  <a:cubicBezTo>
                    <a:pt x="1285" y="6328"/>
                    <a:pt x="1351" y="6275"/>
                    <a:pt x="1312" y="6207"/>
                  </a:cubicBezTo>
                  <a:cubicBezTo>
                    <a:pt x="896" y="5191"/>
                    <a:pt x="536" y="4308"/>
                    <a:pt x="429" y="3211"/>
                  </a:cubicBezTo>
                  <a:cubicBezTo>
                    <a:pt x="322" y="2194"/>
                    <a:pt x="335" y="1031"/>
                    <a:pt x="522" y="27"/>
                  </a:cubicBezTo>
                  <a:cubicBezTo>
                    <a:pt x="522" y="14"/>
                    <a:pt x="509" y="1"/>
                    <a:pt x="509"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1"/>
            <p:cNvSpPr/>
            <p:nvPr/>
          </p:nvSpPr>
          <p:spPr>
            <a:xfrm>
              <a:off x="6108317" y="1333329"/>
              <a:ext cx="84875" cy="353275"/>
            </a:xfrm>
            <a:custGeom>
              <a:rect b="b" l="l" r="r" t="t"/>
              <a:pathLst>
                <a:path extrusionOk="0" h="6181" w="1485">
                  <a:moveTo>
                    <a:pt x="334" y="0"/>
                  </a:moveTo>
                  <a:cubicBezTo>
                    <a:pt x="321" y="0"/>
                    <a:pt x="307" y="0"/>
                    <a:pt x="307" y="14"/>
                  </a:cubicBezTo>
                  <a:cubicBezTo>
                    <a:pt x="0" y="910"/>
                    <a:pt x="227" y="2074"/>
                    <a:pt x="375" y="2984"/>
                  </a:cubicBezTo>
                  <a:cubicBezTo>
                    <a:pt x="535" y="4054"/>
                    <a:pt x="842" y="5151"/>
                    <a:pt x="1324" y="6141"/>
                  </a:cubicBezTo>
                  <a:cubicBezTo>
                    <a:pt x="1324" y="6167"/>
                    <a:pt x="1350" y="6180"/>
                    <a:pt x="1377" y="6180"/>
                  </a:cubicBezTo>
                  <a:cubicBezTo>
                    <a:pt x="1431" y="6180"/>
                    <a:pt x="1484" y="6141"/>
                    <a:pt x="1458" y="6073"/>
                  </a:cubicBezTo>
                  <a:cubicBezTo>
                    <a:pt x="1110" y="5097"/>
                    <a:pt x="829" y="4107"/>
                    <a:pt x="682" y="3077"/>
                  </a:cubicBezTo>
                  <a:cubicBezTo>
                    <a:pt x="615" y="2556"/>
                    <a:pt x="575" y="2034"/>
                    <a:pt x="535" y="1498"/>
                  </a:cubicBezTo>
                  <a:cubicBezTo>
                    <a:pt x="508" y="1017"/>
                    <a:pt x="521" y="496"/>
                    <a:pt x="361" y="14"/>
                  </a:cubicBezTo>
                  <a:cubicBezTo>
                    <a:pt x="361" y="0"/>
                    <a:pt x="348" y="0"/>
                    <a:pt x="334"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1"/>
            <p:cNvSpPr/>
            <p:nvPr/>
          </p:nvSpPr>
          <p:spPr>
            <a:xfrm>
              <a:off x="6148039" y="1361621"/>
              <a:ext cx="95620" cy="308123"/>
            </a:xfrm>
            <a:custGeom>
              <a:rect b="b" l="l" r="r" t="t"/>
              <a:pathLst>
                <a:path extrusionOk="0" h="5391" w="1673">
                  <a:moveTo>
                    <a:pt x="81" y="1"/>
                  </a:moveTo>
                  <a:cubicBezTo>
                    <a:pt x="67" y="1"/>
                    <a:pt x="54" y="28"/>
                    <a:pt x="40" y="40"/>
                  </a:cubicBezTo>
                  <a:cubicBezTo>
                    <a:pt x="1" y="388"/>
                    <a:pt x="161" y="709"/>
                    <a:pt x="295" y="1017"/>
                  </a:cubicBezTo>
                  <a:cubicBezTo>
                    <a:pt x="468" y="1458"/>
                    <a:pt x="589" y="1940"/>
                    <a:pt x="723" y="2395"/>
                  </a:cubicBezTo>
                  <a:cubicBezTo>
                    <a:pt x="990" y="3358"/>
                    <a:pt x="1178" y="4335"/>
                    <a:pt x="1418" y="5298"/>
                  </a:cubicBezTo>
                  <a:cubicBezTo>
                    <a:pt x="1431" y="5364"/>
                    <a:pt x="1485" y="5391"/>
                    <a:pt x="1538" y="5391"/>
                  </a:cubicBezTo>
                  <a:cubicBezTo>
                    <a:pt x="1606" y="5391"/>
                    <a:pt x="1672" y="5351"/>
                    <a:pt x="1672" y="5271"/>
                  </a:cubicBezTo>
                  <a:cubicBezTo>
                    <a:pt x="1659" y="4321"/>
                    <a:pt x="1351" y="3384"/>
                    <a:pt x="1071" y="2489"/>
                  </a:cubicBezTo>
                  <a:cubicBezTo>
                    <a:pt x="789" y="1646"/>
                    <a:pt x="468" y="843"/>
                    <a:pt x="108" y="28"/>
                  </a:cubicBezTo>
                  <a:cubicBezTo>
                    <a:pt x="108" y="14"/>
                    <a:pt x="94" y="1"/>
                    <a:pt x="81"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1"/>
            <p:cNvSpPr/>
            <p:nvPr/>
          </p:nvSpPr>
          <p:spPr>
            <a:xfrm>
              <a:off x="6247432" y="1428092"/>
              <a:ext cx="253082" cy="248567"/>
            </a:xfrm>
            <a:custGeom>
              <a:rect b="b" l="l" r="r" t="t"/>
              <a:pathLst>
                <a:path extrusionOk="0" h="4349" w="4428">
                  <a:moveTo>
                    <a:pt x="4374" y="1"/>
                  </a:moveTo>
                  <a:cubicBezTo>
                    <a:pt x="2408" y="336"/>
                    <a:pt x="402" y="2302"/>
                    <a:pt x="1" y="4255"/>
                  </a:cubicBezTo>
                  <a:cubicBezTo>
                    <a:pt x="1" y="4308"/>
                    <a:pt x="40" y="4349"/>
                    <a:pt x="81" y="4349"/>
                  </a:cubicBezTo>
                  <a:cubicBezTo>
                    <a:pt x="94" y="4349"/>
                    <a:pt x="120" y="4335"/>
                    <a:pt x="134" y="4308"/>
                  </a:cubicBezTo>
                  <a:cubicBezTo>
                    <a:pt x="616" y="3412"/>
                    <a:pt x="1057" y="2556"/>
                    <a:pt x="1766" y="1807"/>
                  </a:cubicBezTo>
                  <a:cubicBezTo>
                    <a:pt x="2528" y="1018"/>
                    <a:pt x="3464" y="590"/>
                    <a:pt x="4401" y="54"/>
                  </a:cubicBezTo>
                  <a:cubicBezTo>
                    <a:pt x="4428" y="42"/>
                    <a:pt x="4401" y="1"/>
                    <a:pt x="4374"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1"/>
            <p:cNvSpPr/>
            <p:nvPr/>
          </p:nvSpPr>
          <p:spPr>
            <a:xfrm>
              <a:off x="6311674" y="1431979"/>
              <a:ext cx="220961" cy="231649"/>
            </a:xfrm>
            <a:custGeom>
              <a:rect b="b" l="l" r="r" t="t"/>
              <a:pathLst>
                <a:path extrusionOk="0" h="4053" w="3866">
                  <a:moveTo>
                    <a:pt x="3839" y="0"/>
                  </a:moveTo>
                  <a:cubicBezTo>
                    <a:pt x="3826" y="0"/>
                    <a:pt x="3826" y="0"/>
                    <a:pt x="3826" y="13"/>
                  </a:cubicBezTo>
                  <a:cubicBezTo>
                    <a:pt x="3036" y="361"/>
                    <a:pt x="2354" y="1057"/>
                    <a:pt x="1752" y="1672"/>
                  </a:cubicBezTo>
                  <a:cubicBezTo>
                    <a:pt x="1083" y="2355"/>
                    <a:pt x="495" y="3090"/>
                    <a:pt x="27" y="3919"/>
                  </a:cubicBezTo>
                  <a:cubicBezTo>
                    <a:pt x="0" y="3987"/>
                    <a:pt x="54" y="4053"/>
                    <a:pt x="107" y="4053"/>
                  </a:cubicBezTo>
                  <a:cubicBezTo>
                    <a:pt x="134" y="4053"/>
                    <a:pt x="147" y="4053"/>
                    <a:pt x="161" y="4026"/>
                  </a:cubicBezTo>
                  <a:cubicBezTo>
                    <a:pt x="696" y="3344"/>
                    <a:pt x="1270" y="2662"/>
                    <a:pt x="1859" y="2020"/>
                  </a:cubicBezTo>
                  <a:cubicBezTo>
                    <a:pt x="2488" y="1338"/>
                    <a:pt x="3264" y="762"/>
                    <a:pt x="3852" y="54"/>
                  </a:cubicBezTo>
                  <a:cubicBezTo>
                    <a:pt x="3865" y="27"/>
                    <a:pt x="3852" y="0"/>
                    <a:pt x="3839"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1"/>
            <p:cNvSpPr/>
            <p:nvPr/>
          </p:nvSpPr>
          <p:spPr>
            <a:xfrm>
              <a:off x="6315446" y="1443410"/>
              <a:ext cx="230963" cy="283717"/>
            </a:xfrm>
            <a:custGeom>
              <a:rect b="b" l="l" r="r" t="t"/>
              <a:pathLst>
                <a:path extrusionOk="0" h="4964" w="4041">
                  <a:moveTo>
                    <a:pt x="4013" y="1"/>
                  </a:moveTo>
                  <a:cubicBezTo>
                    <a:pt x="4001" y="1"/>
                    <a:pt x="3987" y="14"/>
                    <a:pt x="3987" y="14"/>
                  </a:cubicBezTo>
                  <a:cubicBezTo>
                    <a:pt x="3519" y="951"/>
                    <a:pt x="3077" y="1873"/>
                    <a:pt x="2435" y="2703"/>
                  </a:cubicBezTo>
                  <a:cubicBezTo>
                    <a:pt x="1753" y="3532"/>
                    <a:pt x="924" y="4120"/>
                    <a:pt x="81" y="4776"/>
                  </a:cubicBezTo>
                  <a:cubicBezTo>
                    <a:pt x="0" y="4830"/>
                    <a:pt x="68" y="4964"/>
                    <a:pt x="148" y="4964"/>
                  </a:cubicBezTo>
                  <a:cubicBezTo>
                    <a:pt x="161" y="4964"/>
                    <a:pt x="175" y="4964"/>
                    <a:pt x="188" y="4950"/>
                  </a:cubicBezTo>
                  <a:cubicBezTo>
                    <a:pt x="2087" y="4188"/>
                    <a:pt x="3666" y="2021"/>
                    <a:pt x="4027" y="41"/>
                  </a:cubicBezTo>
                  <a:cubicBezTo>
                    <a:pt x="4040" y="14"/>
                    <a:pt x="4027" y="1"/>
                    <a:pt x="4013"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1"/>
            <p:cNvSpPr/>
            <p:nvPr/>
          </p:nvSpPr>
          <p:spPr>
            <a:xfrm>
              <a:off x="4967617" y="1207703"/>
              <a:ext cx="40523" cy="36351"/>
            </a:xfrm>
            <a:custGeom>
              <a:rect b="b" l="l" r="r" t="t"/>
              <a:pathLst>
                <a:path extrusionOk="0" h="636" w="709">
                  <a:moveTo>
                    <a:pt x="399" y="1"/>
                  </a:moveTo>
                  <a:cubicBezTo>
                    <a:pt x="364" y="1"/>
                    <a:pt x="328" y="7"/>
                    <a:pt x="295" y="19"/>
                  </a:cubicBezTo>
                  <a:lnTo>
                    <a:pt x="281" y="19"/>
                  </a:lnTo>
                  <a:cubicBezTo>
                    <a:pt x="295" y="19"/>
                    <a:pt x="295" y="5"/>
                    <a:pt x="295" y="5"/>
                  </a:cubicBezTo>
                  <a:lnTo>
                    <a:pt x="295" y="5"/>
                  </a:lnTo>
                  <a:cubicBezTo>
                    <a:pt x="281" y="19"/>
                    <a:pt x="281" y="19"/>
                    <a:pt x="268" y="19"/>
                  </a:cubicBezTo>
                  <a:lnTo>
                    <a:pt x="227" y="19"/>
                  </a:lnTo>
                  <a:cubicBezTo>
                    <a:pt x="94" y="58"/>
                    <a:pt x="1" y="192"/>
                    <a:pt x="1" y="326"/>
                  </a:cubicBezTo>
                  <a:cubicBezTo>
                    <a:pt x="1" y="447"/>
                    <a:pt x="94" y="607"/>
                    <a:pt x="227" y="620"/>
                  </a:cubicBezTo>
                  <a:cubicBezTo>
                    <a:pt x="273" y="628"/>
                    <a:pt x="320" y="636"/>
                    <a:pt x="366" y="636"/>
                  </a:cubicBezTo>
                  <a:cubicBezTo>
                    <a:pt x="400" y="636"/>
                    <a:pt x="434" y="631"/>
                    <a:pt x="468" y="620"/>
                  </a:cubicBezTo>
                  <a:cubicBezTo>
                    <a:pt x="548" y="580"/>
                    <a:pt x="616" y="554"/>
                    <a:pt x="655" y="473"/>
                  </a:cubicBezTo>
                  <a:cubicBezTo>
                    <a:pt x="696" y="393"/>
                    <a:pt x="709" y="313"/>
                    <a:pt x="682" y="233"/>
                  </a:cubicBezTo>
                  <a:cubicBezTo>
                    <a:pt x="669" y="152"/>
                    <a:pt x="616" y="85"/>
                    <a:pt x="548" y="45"/>
                  </a:cubicBezTo>
                  <a:cubicBezTo>
                    <a:pt x="501" y="14"/>
                    <a:pt x="450" y="1"/>
                    <a:pt x="399"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1"/>
            <p:cNvSpPr/>
            <p:nvPr/>
          </p:nvSpPr>
          <p:spPr>
            <a:xfrm>
              <a:off x="4885771" y="1214847"/>
              <a:ext cx="41380" cy="33721"/>
            </a:xfrm>
            <a:custGeom>
              <a:rect b="b" l="l" r="r" t="t"/>
              <a:pathLst>
                <a:path extrusionOk="0" h="590" w="724">
                  <a:moveTo>
                    <a:pt x="429" y="1"/>
                  </a:moveTo>
                  <a:cubicBezTo>
                    <a:pt x="375" y="13"/>
                    <a:pt x="322" y="1"/>
                    <a:pt x="268" y="27"/>
                  </a:cubicBezTo>
                  <a:cubicBezTo>
                    <a:pt x="68" y="81"/>
                    <a:pt x="1" y="334"/>
                    <a:pt x="148" y="495"/>
                  </a:cubicBezTo>
                  <a:cubicBezTo>
                    <a:pt x="229" y="575"/>
                    <a:pt x="322" y="589"/>
                    <a:pt x="429" y="589"/>
                  </a:cubicBezTo>
                  <a:cubicBezTo>
                    <a:pt x="435" y="590"/>
                    <a:pt x="442" y="590"/>
                    <a:pt x="448" y="590"/>
                  </a:cubicBezTo>
                  <a:cubicBezTo>
                    <a:pt x="600" y="590"/>
                    <a:pt x="723" y="449"/>
                    <a:pt x="723" y="295"/>
                  </a:cubicBezTo>
                  <a:cubicBezTo>
                    <a:pt x="723" y="147"/>
                    <a:pt x="589" y="1"/>
                    <a:pt x="429"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1"/>
            <p:cNvSpPr/>
            <p:nvPr/>
          </p:nvSpPr>
          <p:spPr>
            <a:xfrm>
              <a:off x="4822386" y="1232394"/>
              <a:ext cx="29835" cy="22976"/>
            </a:xfrm>
            <a:custGeom>
              <a:rect b="b" l="l" r="r" t="t"/>
              <a:pathLst>
                <a:path extrusionOk="0" h="402" w="522">
                  <a:moveTo>
                    <a:pt x="268" y="1"/>
                  </a:moveTo>
                  <a:cubicBezTo>
                    <a:pt x="0" y="1"/>
                    <a:pt x="0" y="402"/>
                    <a:pt x="268" y="402"/>
                  </a:cubicBezTo>
                  <a:cubicBezTo>
                    <a:pt x="521" y="402"/>
                    <a:pt x="521" y="1"/>
                    <a:pt x="268"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1"/>
            <p:cNvSpPr/>
            <p:nvPr/>
          </p:nvSpPr>
          <p:spPr>
            <a:xfrm>
              <a:off x="4817757" y="1227821"/>
              <a:ext cx="39837" cy="31435"/>
            </a:xfrm>
            <a:custGeom>
              <a:rect b="b" l="l" r="r" t="t"/>
              <a:pathLst>
                <a:path extrusionOk="0" h="550" w="697">
                  <a:moveTo>
                    <a:pt x="349" y="0"/>
                  </a:moveTo>
                  <a:cubicBezTo>
                    <a:pt x="1" y="0"/>
                    <a:pt x="1" y="549"/>
                    <a:pt x="349" y="549"/>
                  </a:cubicBezTo>
                  <a:cubicBezTo>
                    <a:pt x="696" y="549"/>
                    <a:pt x="696" y="0"/>
                    <a:pt x="349"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1"/>
            <p:cNvSpPr/>
            <p:nvPr/>
          </p:nvSpPr>
          <p:spPr>
            <a:xfrm>
              <a:off x="4861309" y="1258399"/>
              <a:ext cx="22290" cy="17661"/>
            </a:xfrm>
            <a:custGeom>
              <a:rect b="b" l="l" r="r" t="t"/>
              <a:pathLst>
                <a:path extrusionOk="0" h="309" w="390">
                  <a:moveTo>
                    <a:pt x="202" y="0"/>
                  </a:moveTo>
                  <a:cubicBezTo>
                    <a:pt x="1" y="0"/>
                    <a:pt x="1" y="309"/>
                    <a:pt x="202" y="309"/>
                  </a:cubicBezTo>
                  <a:cubicBezTo>
                    <a:pt x="389" y="309"/>
                    <a:pt x="389" y="0"/>
                    <a:pt x="202"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1"/>
            <p:cNvSpPr/>
            <p:nvPr/>
          </p:nvSpPr>
          <p:spPr>
            <a:xfrm>
              <a:off x="4935496" y="1244625"/>
              <a:ext cx="19147" cy="15375"/>
            </a:xfrm>
            <a:custGeom>
              <a:rect b="b" l="l" r="r" t="t"/>
              <a:pathLst>
                <a:path extrusionOk="0" h="269" w="335">
                  <a:moveTo>
                    <a:pt x="174" y="1"/>
                  </a:moveTo>
                  <a:cubicBezTo>
                    <a:pt x="1" y="1"/>
                    <a:pt x="1" y="268"/>
                    <a:pt x="174" y="268"/>
                  </a:cubicBezTo>
                  <a:cubicBezTo>
                    <a:pt x="335" y="268"/>
                    <a:pt x="335" y="1"/>
                    <a:pt x="174"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1"/>
            <p:cNvSpPr/>
            <p:nvPr/>
          </p:nvSpPr>
          <p:spPr>
            <a:xfrm>
              <a:off x="4762717" y="1254684"/>
              <a:ext cx="45953" cy="31149"/>
            </a:xfrm>
            <a:custGeom>
              <a:rect b="b" l="l" r="r" t="t"/>
              <a:pathLst>
                <a:path extrusionOk="0" h="545" w="804">
                  <a:moveTo>
                    <a:pt x="322" y="0"/>
                  </a:moveTo>
                  <a:cubicBezTo>
                    <a:pt x="282" y="0"/>
                    <a:pt x="241" y="8"/>
                    <a:pt x="201" y="26"/>
                  </a:cubicBezTo>
                  <a:cubicBezTo>
                    <a:pt x="27" y="79"/>
                    <a:pt x="1" y="293"/>
                    <a:pt x="147" y="400"/>
                  </a:cubicBezTo>
                  <a:cubicBezTo>
                    <a:pt x="188" y="413"/>
                    <a:pt x="228" y="440"/>
                    <a:pt x="254" y="454"/>
                  </a:cubicBezTo>
                  <a:cubicBezTo>
                    <a:pt x="281" y="467"/>
                    <a:pt x="308" y="481"/>
                    <a:pt x="335" y="481"/>
                  </a:cubicBezTo>
                  <a:lnTo>
                    <a:pt x="349" y="481"/>
                  </a:lnTo>
                  <a:cubicBezTo>
                    <a:pt x="375" y="494"/>
                    <a:pt x="402" y="507"/>
                    <a:pt x="429" y="507"/>
                  </a:cubicBezTo>
                  <a:cubicBezTo>
                    <a:pt x="471" y="531"/>
                    <a:pt x="515" y="545"/>
                    <a:pt x="559" y="545"/>
                  </a:cubicBezTo>
                  <a:cubicBezTo>
                    <a:pt x="613" y="545"/>
                    <a:pt x="665" y="525"/>
                    <a:pt x="709" y="481"/>
                  </a:cubicBezTo>
                  <a:cubicBezTo>
                    <a:pt x="789" y="400"/>
                    <a:pt x="803" y="240"/>
                    <a:pt x="709" y="160"/>
                  </a:cubicBezTo>
                  <a:cubicBezTo>
                    <a:pt x="696" y="146"/>
                    <a:pt x="682" y="133"/>
                    <a:pt x="656" y="119"/>
                  </a:cubicBezTo>
                  <a:cubicBezTo>
                    <a:pt x="656" y="119"/>
                    <a:pt x="656" y="106"/>
                    <a:pt x="643" y="106"/>
                  </a:cubicBezTo>
                  <a:lnTo>
                    <a:pt x="563" y="65"/>
                  </a:lnTo>
                  <a:cubicBezTo>
                    <a:pt x="482" y="30"/>
                    <a:pt x="402" y="0"/>
                    <a:pt x="322"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1"/>
            <p:cNvSpPr/>
            <p:nvPr/>
          </p:nvSpPr>
          <p:spPr>
            <a:xfrm>
              <a:off x="4794838" y="1302751"/>
              <a:ext cx="27606" cy="21433"/>
            </a:xfrm>
            <a:custGeom>
              <a:rect b="b" l="l" r="r" t="t"/>
              <a:pathLst>
                <a:path extrusionOk="0" h="375" w="483">
                  <a:moveTo>
                    <a:pt x="241" y="0"/>
                  </a:moveTo>
                  <a:cubicBezTo>
                    <a:pt x="1" y="0"/>
                    <a:pt x="1" y="375"/>
                    <a:pt x="241" y="375"/>
                  </a:cubicBezTo>
                  <a:cubicBezTo>
                    <a:pt x="482" y="375"/>
                    <a:pt x="482" y="0"/>
                    <a:pt x="241"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1"/>
            <p:cNvSpPr/>
            <p:nvPr/>
          </p:nvSpPr>
          <p:spPr>
            <a:xfrm>
              <a:off x="4682414" y="1284576"/>
              <a:ext cx="37551" cy="30178"/>
            </a:xfrm>
            <a:custGeom>
              <a:rect b="b" l="l" r="r" t="t"/>
              <a:pathLst>
                <a:path extrusionOk="0" h="528" w="657">
                  <a:moveTo>
                    <a:pt x="372" y="0"/>
                  </a:moveTo>
                  <a:cubicBezTo>
                    <a:pt x="340" y="0"/>
                    <a:pt x="310" y="7"/>
                    <a:pt x="282" y="24"/>
                  </a:cubicBezTo>
                  <a:cubicBezTo>
                    <a:pt x="268" y="24"/>
                    <a:pt x="255" y="24"/>
                    <a:pt x="255" y="38"/>
                  </a:cubicBezTo>
                  <a:lnTo>
                    <a:pt x="229" y="38"/>
                  </a:lnTo>
                  <a:cubicBezTo>
                    <a:pt x="221" y="37"/>
                    <a:pt x="214" y="36"/>
                    <a:pt x="207" y="36"/>
                  </a:cubicBezTo>
                  <a:cubicBezTo>
                    <a:pt x="121" y="36"/>
                    <a:pt x="40" y="111"/>
                    <a:pt x="27" y="198"/>
                  </a:cubicBezTo>
                  <a:cubicBezTo>
                    <a:pt x="1" y="292"/>
                    <a:pt x="41" y="372"/>
                    <a:pt x="108" y="425"/>
                  </a:cubicBezTo>
                  <a:lnTo>
                    <a:pt x="134" y="452"/>
                  </a:lnTo>
                  <a:cubicBezTo>
                    <a:pt x="175" y="479"/>
                    <a:pt x="215" y="519"/>
                    <a:pt x="268" y="519"/>
                  </a:cubicBezTo>
                  <a:cubicBezTo>
                    <a:pt x="297" y="524"/>
                    <a:pt x="326" y="527"/>
                    <a:pt x="356" y="527"/>
                  </a:cubicBezTo>
                  <a:cubicBezTo>
                    <a:pt x="409" y="527"/>
                    <a:pt x="463" y="518"/>
                    <a:pt x="523" y="493"/>
                  </a:cubicBezTo>
                  <a:cubicBezTo>
                    <a:pt x="589" y="452"/>
                    <a:pt x="657" y="345"/>
                    <a:pt x="643" y="265"/>
                  </a:cubicBezTo>
                  <a:cubicBezTo>
                    <a:pt x="630" y="185"/>
                    <a:pt x="603" y="131"/>
                    <a:pt x="562" y="78"/>
                  </a:cubicBezTo>
                  <a:cubicBezTo>
                    <a:pt x="550" y="65"/>
                    <a:pt x="536" y="51"/>
                    <a:pt x="523" y="51"/>
                  </a:cubicBezTo>
                  <a:cubicBezTo>
                    <a:pt x="509" y="51"/>
                    <a:pt x="509" y="38"/>
                    <a:pt x="509" y="38"/>
                  </a:cubicBezTo>
                  <a:cubicBezTo>
                    <a:pt x="462" y="14"/>
                    <a:pt x="416" y="0"/>
                    <a:pt x="372"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1"/>
            <p:cNvSpPr/>
            <p:nvPr/>
          </p:nvSpPr>
          <p:spPr>
            <a:xfrm>
              <a:off x="4706876" y="1255313"/>
              <a:ext cx="29092" cy="23033"/>
            </a:xfrm>
            <a:custGeom>
              <a:rect b="b" l="l" r="r" t="t"/>
              <a:pathLst>
                <a:path extrusionOk="0" h="403" w="509">
                  <a:moveTo>
                    <a:pt x="255" y="1"/>
                  </a:moveTo>
                  <a:cubicBezTo>
                    <a:pt x="1" y="1"/>
                    <a:pt x="1" y="402"/>
                    <a:pt x="255" y="402"/>
                  </a:cubicBezTo>
                  <a:cubicBezTo>
                    <a:pt x="509" y="402"/>
                    <a:pt x="509" y="1"/>
                    <a:pt x="255"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1"/>
            <p:cNvSpPr/>
            <p:nvPr/>
          </p:nvSpPr>
          <p:spPr>
            <a:xfrm>
              <a:off x="5489785" y="2012216"/>
              <a:ext cx="28349" cy="22233"/>
            </a:xfrm>
            <a:custGeom>
              <a:rect b="b" l="l" r="r" t="t"/>
              <a:pathLst>
                <a:path extrusionOk="0" h="389" w="496">
                  <a:moveTo>
                    <a:pt x="241" y="0"/>
                  </a:moveTo>
                  <a:cubicBezTo>
                    <a:pt x="0" y="0"/>
                    <a:pt x="0" y="389"/>
                    <a:pt x="241" y="389"/>
                  </a:cubicBezTo>
                  <a:cubicBezTo>
                    <a:pt x="496" y="389"/>
                    <a:pt x="496" y="0"/>
                    <a:pt x="241"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1"/>
            <p:cNvSpPr/>
            <p:nvPr/>
          </p:nvSpPr>
          <p:spPr>
            <a:xfrm>
              <a:off x="5525736" y="2002729"/>
              <a:ext cx="38294" cy="24291"/>
            </a:xfrm>
            <a:custGeom>
              <a:rect b="b" l="l" r="r" t="t"/>
              <a:pathLst>
                <a:path extrusionOk="0" h="425" w="670">
                  <a:moveTo>
                    <a:pt x="249" y="1"/>
                  </a:moveTo>
                  <a:cubicBezTo>
                    <a:pt x="237" y="1"/>
                    <a:pt x="226" y="2"/>
                    <a:pt x="214" y="6"/>
                  </a:cubicBezTo>
                  <a:cubicBezTo>
                    <a:pt x="203" y="4"/>
                    <a:pt x="192" y="3"/>
                    <a:pt x="181" y="3"/>
                  </a:cubicBezTo>
                  <a:cubicBezTo>
                    <a:pt x="125" y="3"/>
                    <a:pt x="74" y="29"/>
                    <a:pt x="40" y="73"/>
                  </a:cubicBezTo>
                  <a:cubicBezTo>
                    <a:pt x="0" y="140"/>
                    <a:pt x="13" y="220"/>
                    <a:pt x="67" y="273"/>
                  </a:cubicBezTo>
                  <a:cubicBezTo>
                    <a:pt x="93" y="314"/>
                    <a:pt x="107" y="341"/>
                    <a:pt x="147" y="354"/>
                  </a:cubicBezTo>
                  <a:cubicBezTo>
                    <a:pt x="224" y="385"/>
                    <a:pt x="324" y="424"/>
                    <a:pt x="415" y="424"/>
                  </a:cubicBezTo>
                  <a:cubicBezTo>
                    <a:pt x="481" y="424"/>
                    <a:pt x="544" y="403"/>
                    <a:pt x="589" y="341"/>
                  </a:cubicBezTo>
                  <a:cubicBezTo>
                    <a:pt x="669" y="234"/>
                    <a:pt x="642" y="100"/>
                    <a:pt x="509" y="47"/>
                  </a:cubicBezTo>
                  <a:cubicBezTo>
                    <a:pt x="468" y="33"/>
                    <a:pt x="428" y="33"/>
                    <a:pt x="402" y="33"/>
                  </a:cubicBezTo>
                  <a:cubicBezTo>
                    <a:pt x="375" y="33"/>
                    <a:pt x="361" y="33"/>
                    <a:pt x="334" y="20"/>
                  </a:cubicBezTo>
                  <a:cubicBezTo>
                    <a:pt x="306" y="10"/>
                    <a:pt x="277" y="1"/>
                    <a:pt x="249"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1"/>
            <p:cNvSpPr/>
            <p:nvPr/>
          </p:nvSpPr>
          <p:spPr>
            <a:xfrm>
              <a:off x="5580776" y="2023533"/>
              <a:ext cx="14517" cy="14746"/>
            </a:xfrm>
            <a:custGeom>
              <a:rect b="b" l="l" r="r" t="t"/>
              <a:pathLst>
                <a:path extrusionOk="0" h="258" w="254">
                  <a:moveTo>
                    <a:pt x="134" y="0"/>
                  </a:moveTo>
                  <a:cubicBezTo>
                    <a:pt x="93" y="0"/>
                    <a:pt x="53" y="23"/>
                    <a:pt x="40" y="70"/>
                  </a:cubicBezTo>
                  <a:lnTo>
                    <a:pt x="27" y="123"/>
                  </a:lnTo>
                  <a:cubicBezTo>
                    <a:pt x="0" y="191"/>
                    <a:pt x="54" y="257"/>
                    <a:pt x="134" y="257"/>
                  </a:cubicBezTo>
                  <a:cubicBezTo>
                    <a:pt x="200" y="257"/>
                    <a:pt x="254" y="191"/>
                    <a:pt x="241" y="123"/>
                  </a:cubicBezTo>
                  <a:lnTo>
                    <a:pt x="227" y="70"/>
                  </a:lnTo>
                  <a:cubicBezTo>
                    <a:pt x="214" y="23"/>
                    <a:pt x="174" y="0"/>
                    <a:pt x="134"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1"/>
            <p:cNvSpPr/>
            <p:nvPr/>
          </p:nvSpPr>
          <p:spPr>
            <a:xfrm>
              <a:off x="5604381" y="2014045"/>
              <a:ext cx="16918" cy="13088"/>
            </a:xfrm>
            <a:custGeom>
              <a:rect b="b" l="l" r="r" t="t"/>
              <a:pathLst>
                <a:path extrusionOk="0" h="229" w="296">
                  <a:moveTo>
                    <a:pt x="119" y="0"/>
                  </a:moveTo>
                  <a:cubicBezTo>
                    <a:pt x="1" y="0"/>
                    <a:pt x="3" y="229"/>
                    <a:pt x="126" y="229"/>
                  </a:cubicBezTo>
                  <a:cubicBezTo>
                    <a:pt x="137" y="229"/>
                    <a:pt x="149" y="227"/>
                    <a:pt x="162" y="223"/>
                  </a:cubicBezTo>
                  <a:cubicBezTo>
                    <a:pt x="176" y="223"/>
                    <a:pt x="189" y="209"/>
                    <a:pt x="203" y="209"/>
                  </a:cubicBezTo>
                  <a:cubicBezTo>
                    <a:pt x="296" y="182"/>
                    <a:pt x="296" y="49"/>
                    <a:pt x="203" y="9"/>
                  </a:cubicBezTo>
                  <a:lnTo>
                    <a:pt x="162" y="9"/>
                  </a:lnTo>
                  <a:cubicBezTo>
                    <a:pt x="146" y="3"/>
                    <a:pt x="132" y="0"/>
                    <a:pt x="119"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1"/>
            <p:cNvSpPr/>
            <p:nvPr/>
          </p:nvSpPr>
          <p:spPr>
            <a:xfrm>
              <a:off x="5623585" y="2026448"/>
              <a:ext cx="29092" cy="22748"/>
            </a:xfrm>
            <a:custGeom>
              <a:rect b="b" l="l" r="r" t="t"/>
              <a:pathLst>
                <a:path extrusionOk="0" h="398" w="509">
                  <a:moveTo>
                    <a:pt x="312" y="0"/>
                  </a:moveTo>
                  <a:cubicBezTo>
                    <a:pt x="284" y="0"/>
                    <a:pt x="256" y="10"/>
                    <a:pt x="227" y="19"/>
                  </a:cubicBezTo>
                  <a:cubicBezTo>
                    <a:pt x="201" y="33"/>
                    <a:pt x="188" y="60"/>
                    <a:pt x="161" y="86"/>
                  </a:cubicBezTo>
                  <a:cubicBezTo>
                    <a:pt x="161" y="86"/>
                    <a:pt x="161" y="99"/>
                    <a:pt x="147" y="99"/>
                  </a:cubicBezTo>
                  <a:cubicBezTo>
                    <a:pt x="134" y="113"/>
                    <a:pt x="120" y="113"/>
                    <a:pt x="107" y="113"/>
                  </a:cubicBezTo>
                  <a:cubicBezTo>
                    <a:pt x="40" y="126"/>
                    <a:pt x="0" y="193"/>
                    <a:pt x="0" y="247"/>
                  </a:cubicBezTo>
                  <a:cubicBezTo>
                    <a:pt x="0" y="340"/>
                    <a:pt x="67" y="381"/>
                    <a:pt x="147" y="394"/>
                  </a:cubicBezTo>
                  <a:cubicBezTo>
                    <a:pt x="159" y="396"/>
                    <a:pt x="172" y="397"/>
                    <a:pt x="185" y="397"/>
                  </a:cubicBezTo>
                  <a:cubicBezTo>
                    <a:pt x="243" y="397"/>
                    <a:pt x="307" y="373"/>
                    <a:pt x="361" y="340"/>
                  </a:cubicBezTo>
                  <a:cubicBezTo>
                    <a:pt x="455" y="287"/>
                    <a:pt x="509" y="153"/>
                    <a:pt x="428" y="60"/>
                  </a:cubicBezTo>
                  <a:cubicBezTo>
                    <a:pt x="417" y="26"/>
                    <a:pt x="397" y="2"/>
                    <a:pt x="369" y="2"/>
                  </a:cubicBezTo>
                  <a:cubicBezTo>
                    <a:pt x="362" y="2"/>
                    <a:pt x="355" y="4"/>
                    <a:pt x="348" y="6"/>
                  </a:cubicBezTo>
                  <a:cubicBezTo>
                    <a:pt x="336" y="2"/>
                    <a:pt x="324" y="0"/>
                    <a:pt x="312"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1"/>
            <p:cNvSpPr/>
            <p:nvPr/>
          </p:nvSpPr>
          <p:spPr>
            <a:xfrm>
              <a:off x="4629717" y="1290234"/>
              <a:ext cx="26749" cy="21719"/>
            </a:xfrm>
            <a:custGeom>
              <a:rect b="b" l="l" r="r" t="t"/>
              <a:pathLst>
                <a:path extrusionOk="0" h="380" w="468">
                  <a:moveTo>
                    <a:pt x="186" y="0"/>
                  </a:moveTo>
                  <a:cubicBezTo>
                    <a:pt x="142" y="0"/>
                    <a:pt x="97" y="15"/>
                    <a:pt x="67" y="46"/>
                  </a:cubicBezTo>
                  <a:cubicBezTo>
                    <a:pt x="27" y="86"/>
                    <a:pt x="0" y="180"/>
                    <a:pt x="40" y="233"/>
                  </a:cubicBezTo>
                  <a:cubicBezTo>
                    <a:pt x="67" y="246"/>
                    <a:pt x="81" y="273"/>
                    <a:pt x="107" y="287"/>
                  </a:cubicBezTo>
                  <a:cubicBezTo>
                    <a:pt x="120" y="340"/>
                    <a:pt x="161" y="380"/>
                    <a:pt x="214" y="380"/>
                  </a:cubicBezTo>
                  <a:lnTo>
                    <a:pt x="241" y="380"/>
                  </a:lnTo>
                  <a:cubicBezTo>
                    <a:pt x="268" y="380"/>
                    <a:pt x="295" y="367"/>
                    <a:pt x="307" y="367"/>
                  </a:cubicBezTo>
                  <a:cubicBezTo>
                    <a:pt x="402" y="340"/>
                    <a:pt x="468" y="273"/>
                    <a:pt x="455" y="166"/>
                  </a:cubicBezTo>
                  <a:cubicBezTo>
                    <a:pt x="455" y="99"/>
                    <a:pt x="402" y="32"/>
                    <a:pt x="321" y="19"/>
                  </a:cubicBezTo>
                  <a:cubicBezTo>
                    <a:pt x="295" y="5"/>
                    <a:pt x="268" y="5"/>
                    <a:pt x="241" y="5"/>
                  </a:cubicBezTo>
                  <a:lnTo>
                    <a:pt x="227" y="5"/>
                  </a:lnTo>
                  <a:cubicBezTo>
                    <a:pt x="214" y="2"/>
                    <a:pt x="200" y="0"/>
                    <a:pt x="186"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1"/>
            <p:cNvSpPr/>
            <p:nvPr/>
          </p:nvSpPr>
          <p:spPr>
            <a:xfrm>
              <a:off x="4607484" y="1328928"/>
              <a:ext cx="39837" cy="24634"/>
            </a:xfrm>
            <a:custGeom>
              <a:rect b="b" l="l" r="r" t="t"/>
              <a:pathLst>
                <a:path extrusionOk="0" h="431" w="697">
                  <a:moveTo>
                    <a:pt x="474" y="0"/>
                  </a:moveTo>
                  <a:cubicBezTo>
                    <a:pt x="455" y="0"/>
                    <a:pt x="435" y="4"/>
                    <a:pt x="416" y="11"/>
                  </a:cubicBezTo>
                  <a:cubicBezTo>
                    <a:pt x="375" y="24"/>
                    <a:pt x="349" y="38"/>
                    <a:pt x="309" y="51"/>
                  </a:cubicBezTo>
                  <a:cubicBezTo>
                    <a:pt x="295" y="64"/>
                    <a:pt x="282" y="64"/>
                    <a:pt x="268" y="77"/>
                  </a:cubicBezTo>
                  <a:cubicBezTo>
                    <a:pt x="268" y="77"/>
                    <a:pt x="245" y="89"/>
                    <a:pt x="241" y="89"/>
                  </a:cubicBezTo>
                  <a:cubicBezTo>
                    <a:pt x="239" y="89"/>
                    <a:pt x="242" y="86"/>
                    <a:pt x="255" y="77"/>
                  </a:cubicBezTo>
                  <a:lnTo>
                    <a:pt x="255" y="77"/>
                  </a:lnTo>
                  <a:cubicBezTo>
                    <a:pt x="188" y="104"/>
                    <a:pt x="135" y="145"/>
                    <a:pt x="81" y="184"/>
                  </a:cubicBezTo>
                  <a:cubicBezTo>
                    <a:pt x="1" y="252"/>
                    <a:pt x="54" y="386"/>
                    <a:pt x="148" y="412"/>
                  </a:cubicBezTo>
                  <a:cubicBezTo>
                    <a:pt x="196" y="424"/>
                    <a:pt x="255" y="431"/>
                    <a:pt x="315" y="431"/>
                  </a:cubicBezTo>
                  <a:cubicBezTo>
                    <a:pt x="389" y="431"/>
                    <a:pt x="464" y="421"/>
                    <a:pt x="523" y="398"/>
                  </a:cubicBezTo>
                  <a:cubicBezTo>
                    <a:pt x="630" y="372"/>
                    <a:pt x="696" y="265"/>
                    <a:pt x="657" y="158"/>
                  </a:cubicBezTo>
                  <a:cubicBezTo>
                    <a:pt x="635" y="70"/>
                    <a:pt x="559" y="0"/>
                    <a:pt x="474"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1"/>
            <p:cNvSpPr/>
            <p:nvPr/>
          </p:nvSpPr>
          <p:spPr>
            <a:xfrm>
              <a:off x="6119748" y="1324927"/>
              <a:ext cx="57" cy="1600"/>
            </a:xfrm>
            <a:custGeom>
              <a:rect b="b" l="l" r="r" t="t"/>
              <a:pathLst>
                <a:path extrusionOk="0" h="28" w="1">
                  <a:moveTo>
                    <a:pt x="0" y="1"/>
                  </a:moveTo>
                  <a:lnTo>
                    <a:pt x="0" y="1"/>
                  </a:lnTo>
                  <a:cubicBezTo>
                    <a:pt x="0" y="27"/>
                    <a:pt x="0" y="27"/>
                    <a:pt x="0"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1"/>
            <p:cNvSpPr/>
            <p:nvPr/>
          </p:nvSpPr>
          <p:spPr>
            <a:xfrm>
              <a:off x="6097572" y="1308867"/>
              <a:ext cx="23033" cy="28349"/>
            </a:xfrm>
            <a:custGeom>
              <a:rect b="b" l="l" r="r" t="t"/>
              <a:pathLst>
                <a:path extrusionOk="0" h="496" w="403">
                  <a:moveTo>
                    <a:pt x="201" y="0"/>
                  </a:moveTo>
                  <a:cubicBezTo>
                    <a:pt x="81" y="0"/>
                    <a:pt x="14" y="94"/>
                    <a:pt x="1" y="201"/>
                  </a:cubicBezTo>
                  <a:cubicBezTo>
                    <a:pt x="1" y="282"/>
                    <a:pt x="14" y="415"/>
                    <a:pt x="94" y="469"/>
                  </a:cubicBezTo>
                  <a:lnTo>
                    <a:pt x="108" y="469"/>
                  </a:lnTo>
                  <a:cubicBezTo>
                    <a:pt x="128" y="489"/>
                    <a:pt x="154" y="495"/>
                    <a:pt x="181" y="495"/>
                  </a:cubicBezTo>
                  <a:cubicBezTo>
                    <a:pt x="208" y="495"/>
                    <a:pt x="235" y="489"/>
                    <a:pt x="254" y="482"/>
                  </a:cubicBezTo>
                  <a:cubicBezTo>
                    <a:pt x="308" y="469"/>
                    <a:pt x="349" y="442"/>
                    <a:pt x="361" y="402"/>
                  </a:cubicBezTo>
                  <a:cubicBezTo>
                    <a:pt x="375" y="375"/>
                    <a:pt x="388" y="348"/>
                    <a:pt x="388" y="321"/>
                  </a:cubicBezTo>
                  <a:lnTo>
                    <a:pt x="388" y="282"/>
                  </a:lnTo>
                  <a:cubicBezTo>
                    <a:pt x="402" y="255"/>
                    <a:pt x="402" y="228"/>
                    <a:pt x="402" y="201"/>
                  </a:cubicBezTo>
                  <a:cubicBezTo>
                    <a:pt x="388" y="94"/>
                    <a:pt x="308" y="0"/>
                    <a:pt x="201"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1"/>
            <p:cNvSpPr/>
            <p:nvPr/>
          </p:nvSpPr>
          <p:spPr>
            <a:xfrm>
              <a:off x="6119748" y="1324127"/>
              <a:ext cx="57" cy="857"/>
            </a:xfrm>
            <a:custGeom>
              <a:rect b="b" l="l" r="r" t="t"/>
              <a:pathLst>
                <a:path extrusionOk="0" h="15" w="1">
                  <a:moveTo>
                    <a:pt x="0" y="15"/>
                  </a:moveTo>
                  <a:lnTo>
                    <a:pt x="0" y="15"/>
                  </a:lnTo>
                  <a:lnTo>
                    <a:pt x="0" y="1"/>
                  </a:ln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1"/>
            <p:cNvSpPr/>
            <p:nvPr/>
          </p:nvSpPr>
          <p:spPr>
            <a:xfrm>
              <a:off x="6122777" y="1331215"/>
              <a:ext cx="29892" cy="27892"/>
            </a:xfrm>
            <a:custGeom>
              <a:rect b="b" l="l" r="r" t="t"/>
              <a:pathLst>
                <a:path extrusionOk="0" h="488" w="523">
                  <a:moveTo>
                    <a:pt x="221" y="0"/>
                  </a:moveTo>
                  <a:cubicBezTo>
                    <a:pt x="172" y="0"/>
                    <a:pt x="122" y="36"/>
                    <a:pt x="122" y="91"/>
                  </a:cubicBezTo>
                  <a:cubicBezTo>
                    <a:pt x="108" y="105"/>
                    <a:pt x="95" y="105"/>
                    <a:pt x="81" y="118"/>
                  </a:cubicBezTo>
                  <a:cubicBezTo>
                    <a:pt x="1" y="198"/>
                    <a:pt x="15" y="319"/>
                    <a:pt x="81" y="399"/>
                  </a:cubicBezTo>
                  <a:cubicBezTo>
                    <a:pt x="134" y="451"/>
                    <a:pt x="203" y="488"/>
                    <a:pt x="269" y="488"/>
                  </a:cubicBezTo>
                  <a:cubicBezTo>
                    <a:pt x="287" y="488"/>
                    <a:pt x="305" y="485"/>
                    <a:pt x="322" y="479"/>
                  </a:cubicBezTo>
                  <a:cubicBezTo>
                    <a:pt x="509" y="426"/>
                    <a:pt x="523" y="171"/>
                    <a:pt x="362" y="105"/>
                  </a:cubicBezTo>
                  <a:lnTo>
                    <a:pt x="282" y="24"/>
                  </a:lnTo>
                  <a:cubicBezTo>
                    <a:pt x="265" y="8"/>
                    <a:pt x="243" y="0"/>
                    <a:pt x="221"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1"/>
            <p:cNvSpPr/>
            <p:nvPr/>
          </p:nvSpPr>
          <p:spPr>
            <a:xfrm>
              <a:off x="6151812" y="1365450"/>
              <a:ext cx="30635" cy="23776"/>
            </a:xfrm>
            <a:custGeom>
              <a:rect b="b" l="l" r="r" t="t"/>
              <a:pathLst>
                <a:path extrusionOk="0" h="416" w="536">
                  <a:moveTo>
                    <a:pt x="268" y="0"/>
                  </a:moveTo>
                  <a:cubicBezTo>
                    <a:pt x="1" y="0"/>
                    <a:pt x="1" y="415"/>
                    <a:pt x="268" y="415"/>
                  </a:cubicBezTo>
                  <a:cubicBezTo>
                    <a:pt x="536" y="415"/>
                    <a:pt x="536" y="0"/>
                    <a:pt x="268"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1"/>
            <p:cNvSpPr/>
            <p:nvPr/>
          </p:nvSpPr>
          <p:spPr>
            <a:xfrm>
              <a:off x="6103687" y="1363393"/>
              <a:ext cx="35493" cy="24462"/>
            </a:xfrm>
            <a:custGeom>
              <a:rect b="b" l="l" r="r" t="t"/>
              <a:pathLst>
                <a:path extrusionOk="0" h="428" w="621">
                  <a:moveTo>
                    <a:pt x="213" y="1"/>
                  </a:moveTo>
                  <a:cubicBezTo>
                    <a:pt x="171" y="1"/>
                    <a:pt x="130" y="11"/>
                    <a:pt x="94" y="36"/>
                  </a:cubicBezTo>
                  <a:cubicBezTo>
                    <a:pt x="54" y="63"/>
                    <a:pt x="28" y="90"/>
                    <a:pt x="14" y="143"/>
                  </a:cubicBezTo>
                  <a:cubicBezTo>
                    <a:pt x="1" y="211"/>
                    <a:pt x="14" y="291"/>
                    <a:pt x="67" y="330"/>
                  </a:cubicBezTo>
                  <a:cubicBezTo>
                    <a:pt x="108" y="371"/>
                    <a:pt x="161" y="398"/>
                    <a:pt x="215" y="398"/>
                  </a:cubicBezTo>
                  <a:lnTo>
                    <a:pt x="242" y="398"/>
                  </a:lnTo>
                  <a:cubicBezTo>
                    <a:pt x="281" y="398"/>
                    <a:pt x="322" y="411"/>
                    <a:pt x="361" y="425"/>
                  </a:cubicBezTo>
                  <a:cubicBezTo>
                    <a:pt x="372" y="426"/>
                    <a:pt x="382" y="427"/>
                    <a:pt x="392" y="427"/>
                  </a:cubicBezTo>
                  <a:cubicBezTo>
                    <a:pt x="525" y="427"/>
                    <a:pt x="621" y="269"/>
                    <a:pt x="509" y="157"/>
                  </a:cubicBezTo>
                  <a:cubicBezTo>
                    <a:pt x="450" y="79"/>
                    <a:pt x="327" y="1"/>
                    <a:pt x="213"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1"/>
            <p:cNvSpPr/>
            <p:nvPr/>
          </p:nvSpPr>
          <p:spPr>
            <a:xfrm>
              <a:off x="6420212" y="1461014"/>
              <a:ext cx="57" cy="57"/>
            </a:xfrm>
            <a:custGeom>
              <a:rect b="b" l="l" r="r" t="t"/>
              <a:pathLst>
                <a:path extrusionOk="0" h="1" w="1">
                  <a:moveTo>
                    <a:pt x="1" y="1"/>
                  </a:move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1"/>
            <p:cNvSpPr/>
            <p:nvPr/>
          </p:nvSpPr>
          <p:spPr>
            <a:xfrm>
              <a:off x="6419411" y="1449925"/>
              <a:ext cx="23776" cy="23662"/>
            </a:xfrm>
            <a:custGeom>
              <a:rect b="b" l="l" r="r" t="t"/>
              <a:pathLst>
                <a:path extrusionOk="0" h="414" w="416">
                  <a:moveTo>
                    <a:pt x="23" y="192"/>
                  </a:moveTo>
                  <a:cubicBezTo>
                    <a:pt x="21" y="194"/>
                    <a:pt x="18" y="195"/>
                    <a:pt x="15" y="195"/>
                  </a:cubicBezTo>
                  <a:lnTo>
                    <a:pt x="15" y="195"/>
                  </a:lnTo>
                  <a:cubicBezTo>
                    <a:pt x="19" y="195"/>
                    <a:pt x="21" y="193"/>
                    <a:pt x="23" y="192"/>
                  </a:cubicBezTo>
                  <a:close/>
                  <a:moveTo>
                    <a:pt x="207" y="1"/>
                  </a:moveTo>
                  <a:cubicBezTo>
                    <a:pt x="134" y="1"/>
                    <a:pt x="74" y="50"/>
                    <a:pt x="41" y="127"/>
                  </a:cubicBezTo>
                  <a:cubicBezTo>
                    <a:pt x="27" y="141"/>
                    <a:pt x="27" y="154"/>
                    <a:pt x="27" y="181"/>
                  </a:cubicBezTo>
                  <a:cubicBezTo>
                    <a:pt x="27" y="181"/>
                    <a:pt x="27" y="187"/>
                    <a:pt x="23" y="192"/>
                  </a:cubicBezTo>
                  <a:lnTo>
                    <a:pt x="23" y="192"/>
                  </a:lnTo>
                  <a:cubicBezTo>
                    <a:pt x="29" y="187"/>
                    <a:pt x="31" y="177"/>
                    <a:pt x="41" y="168"/>
                  </a:cubicBezTo>
                  <a:lnTo>
                    <a:pt x="41" y="168"/>
                  </a:lnTo>
                  <a:cubicBezTo>
                    <a:pt x="15" y="221"/>
                    <a:pt x="1" y="275"/>
                    <a:pt x="27" y="341"/>
                  </a:cubicBezTo>
                  <a:cubicBezTo>
                    <a:pt x="59" y="394"/>
                    <a:pt x="115" y="413"/>
                    <a:pt x="169" y="413"/>
                  </a:cubicBezTo>
                  <a:cubicBezTo>
                    <a:pt x="184" y="413"/>
                    <a:pt x="200" y="412"/>
                    <a:pt x="215" y="409"/>
                  </a:cubicBezTo>
                  <a:cubicBezTo>
                    <a:pt x="309" y="395"/>
                    <a:pt x="348" y="288"/>
                    <a:pt x="389" y="221"/>
                  </a:cubicBezTo>
                  <a:cubicBezTo>
                    <a:pt x="416" y="127"/>
                    <a:pt x="348" y="20"/>
                    <a:pt x="255" y="7"/>
                  </a:cubicBezTo>
                  <a:cubicBezTo>
                    <a:pt x="239" y="3"/>
                    <a:pt x="223" y="1"/>
                    <a:pt x="207"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1"/>
            <p:cNvSpPr/>
            <p:nvPr/>
          </p:nvSpPr>
          <p:spPr>
            <a:xfrm>
              <a:off x="6454562" y="1431179"/>
              <a:ext cx="30635" cy="22976"/>
            </a:xfrm>
            <a:custGeom>
              <a:rect b="b" l="l" r="r" t="t"/>
              <a:pathLst>
                <a:path extrusionOk="0" h="402" w="536">
                  <a:moveTo>
                    <a:pt x="168" y="0"/>
                  </a:moveTo>
                  <a:cubicBezTo>
                    <a:pt x="131" y="0"/>
                    <a:pt x="94" y="15"/>
                    <a:pt x="68" y="41"/>
                  </a:cubicBezTo>
                  <a:cubicBezTo>
                    <a:pt x="28" y="68"/>
                    <a:pt x="1" y="121"/>
                    <a:pt x="1" y="175"/>
                  </a:cubicBezTo>
                  <a:cubicBezTo>
                    <a:pt x="1" y="268"/>
                    <a:pt x="54" y="322"/>
                    <a:pt x="135" y="348"/>
                  </a:cubicBezTo>
                  <a:cubicBezTo>
                    <a:pt x="149" y="348"/>
                    <a:pt x="149" y="348"/>
                    <a:pt x="161" y="362"/>
                  </a:cubicBezTo>
                  <a:cubicBezTo>
                    <a:pt x="175" y="362"/>
                    <a:pt x="188" y="362"/>
                    <a:pt x="202" y="375"/>
                  </a:cubicBezTo>
                  <a:cubicBezTo>
                    <a:pt x="256" y="389"/>
                    <a:pt x="309" y="402"/>
                    <a:pt x="363" y="402"/>
                  </a:cubicBezTo>
                  <a:cubicBezTo>
                    <a:pt x="456" y="402"/>
                    <a:pt x="536" y="322"/>
                    <a:pt x="536" y="228"/>
                  </a:cubicBezTo>
                  <a:cubicBezTo>
                    <a:pt x="536" y="154"/>
                    <a:pt x="466" y="67"/>
                    <a:pt x="381" y="67"/>
                  </a:cubicBezTo>
                  <a:cubicBezTo>
                    <a:pt x="375" y="67"/>
                    <a:pt x="369" y="67"/>
                    <a:pt x="363" y="68"/>
                  </a:cubicBezTo>
                  <a:cubicBezTo>
                    <a:pt x="349" y="54"/>
                    <a:pt x="336" y="54"/>
                    <a:pt x="336" y="54"/>
                  </a:cubicBezTo>
                  <a:cubicBezTo>
                    <a:pt x="327" y="54"/>
                    <a:pt x="300" y="42"/>
                    <a:pt x="299" y="42"/>
                  </a:cubicBezTo>
                  <a:lnTo>
                    <a:pt x="299" y="42"/>
                  </a:lnTo>
                  <a:cubicBezTo>
                    <a:pt x="298" y="42"/>
                    <a:pt x="304" y="45"/>
                    <a:pt x="322" y="54"/>
                  </a:cubicBezTo>
                  <a:cubicBezTo>
                    <a:pt x="295" y="41"/>
                    <a:pt x="268" y="27"/>
                    <a:pt x="242" y="27"/>
                  </a:cubicBezTo>
                  <a:cubicBezTo>
                    <a:pt x="242" y="27"/>
                    <a:pt x="242" y="14"/>
                    <a:pt x="229" y="14"/>
                  </a:cubicBezTo>
                  <a:cubicBezTo>
                    <a:pt x="210" y="5"/>
                    <a:pt x="189" y="0"/>
                    <a:pt x="168"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1"/>
            <p:cNvSpPr/>
            <p:nvPr/>
          </p:nvSpPr>
          <p:spPr>
            <a:xfrm>
              <a:off x="6462220" y="1451069"/>
              <a:ext cx="857" cy="57"/>
            </a:xfrm>
            <a:custGeom>
              <a:rect b="b" l="l" r="r" t="t"/>
              <a:pathLst>
                <a:path extrusionOk="0" h="1" w="15">
                  <a:moveTo>
                    <a:pt x="15" y="0"/>
                  </a:moveTo>
                  <a:lnTo>
                    <a:pt x="1" y="0"/>
                  </a:ln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1"/>
            <p:cNvSpPr/>
            <p:nvPr/>
          </p:nvSpPr>
          <p:spPr>
            <a:xfrm>
              <a:off x="6462220" y="1451069"/>
              <a:ext cx="57" cy="57"/>
            </a:xfrm>
            <a:custGeom>
              <a:rect b="b" l="l" r="r" t="t"/>
              <a:pathLst>
                <a:path extrusionOk="0" h="1" w="1">
                  <a:moveTo>
                    <a:pt x="1" y="0"/>
                  </a:moveTo>
                  <a:lnTo>
                    <a:pt x="1" y="0"/>
                  </a:lnTo>
                  <a:lnTo>
                    <a:pt x="1" y="0"/>
                  </a:ln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1"/>
            <p:cNvSpPr/>
            <p:nvPr/>
          </p:nvSpPr>
          <p:spPr>
            <a:xfrm>
              <a:off x="6488226" y="1409288"/>
              <a:ext cx="22233" cy="17832"/>
            </a:xfrm>
            <a:custGeom>
              <a:rect b="b" l="l" r="r" t="t"/>
              <a:pathLst>
                <a:path extrusionOk="0" h="312" w="389">
                  <a:moveTo>
                    <a:pt x="178" y="1"/>
                  </a:moveTo>
                  <a:cubicBezTo>
                    <a:pt x="117" y="1"/>
                    <a:pt x="62" y="37"/>
                    <a:pt x="41" y="89"/>
                  </a:cubicBezTo>
                  <a:cubicBezTo>
                    <a:pt x="1" y="116"/>
                    <a:pt x="1" y="196"/>
                    <a:pt x="41" y="223"/>
                  </a:cubicBezTo>
                  <a:cubicBezTo>
                    <a:pt x="62" y="276"/>
                    <a:pt x="116" y="312"/>
                    <a:pt x="177" y="312"/>
                  </a:cubicBezTo>
                  <a:cubicBezTo>
                    <a:pt x="194" y="312"/>
                    <a:pt x="211" y="309"/>
                    <a:pt x="228" y="303"/>
                  </a:cubicBezTo>
                  <a:lnTo>
                    <a:pt x="268" y="303"/>
                  </a:lnTo>
                  <a:cubicBezTo>
                    <a:pt x="309" y="290"/>
                    <a:pt x="335" y="276"/>
                    <a:pt x="348" y="250"/>
                  </a:cubicBezTo>
                  <a:cubicBezTo>
                    <a:pt x="362" y="237"/>
                    <a:pt x="375" y="210"/>
                    <a:pt x="375" y="196"/>
                  </a:cubicBezTo>
                  <a:lnTo>
                    <a:pt x="375" y="183"/>
                  </a:lnTo>
                  <a:lnTo>
                    <a:pt x="375" y="169"/>
                  </a:lnTo>
                  <a:cubicBezTo>
                    <a:pt x="375" y="169"/>
                    <a:pt x="389" y="157"/>
                    <a:pt x="375" y="157"/>
                  </a:cubicBezTo>
                  <a:cubicBezTo>
                    <a:pt x="389" y="157"/>
                    <a:pt x="375" y="143"/>
                    <a:pt x="375" y="143"/>
                  </a:cubicBezTo>
                  <a:lnTo>
                    <a:pt x="375" y="130"/>
                  </a:lnTo>
                  <a:lnTo>
                    <a:pt x="375" y="116"/>
                  </a:lnTo>
                  <a:cubicBezTo>
                    <a:pt x="375" y="89"/>
                    <a:pt x="362" y="76"/>
                    <a:pt x="348" y="62"/>
                  </a:cubicBezTo>
                  <a:cubicBezTo>
                    <a:pt x="335" y="36"/>
                    <a:pt x="309" y="23"/>
                    <a:pt x="268" y="9"/>
                  </a:cubicBezTo>
                  <a:lnTo>
                    <a:pt x="228" y="9"/>
                  </a:lnTo>
                  <a:cubicBezTo>
                    <a:pt x="211" y="3"/>
                    <a:pt x="194" y="1"/>
                    <a:pt x="178"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1"/>
            <p:cNvSpPr/>
            <p:nvPr/>
          </p:nvSpPr>
          <p:spPr>
            <a:xfrm>
              <a:off x="6523376" y="1398314"/>
              <a:ext cx="20747" cy="16118"/>
            </a:xfrm>
            <a:custGeom>
              <a:rect b="b" l="l" r="r" t="t"/>
              <a:pathLst>
                <a:path extrusionOk="0" h="282" w="363">
                  <a:moveTo>
                    <a:pt x="188" y="1"/>
                  </a:moveTo>
                  <a:cubicBezTo>
                    <a:pt x="1" y="1"/>
                    <a:pt x="1" y="281"/>
                    <a:pt x="188" y="281"/>
                  </a:cubicBezTo>
                  <a:cubicBezTo>
                    <a:pt x="363" y="281"/>
                    <a:pt x="363" y="1"/>
                    <a:pt x="188"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1"/>
            <p:cNvSpPr/>
            <p:nvPr/>
          </p:nvSpPr>
          <p:spPr>
            <a:xfrm>
              <a:off x="5941596" y="1911509"/>
              <a:ext cx="26806" cy="25091"/>
            </a:xfrm>
            <a:custGeom>
              <a:rect b="b" l="l" r="r" t="t"/>
              <a:pathLst>
                <a:path extrusionOk="0" h="439" w="469">
                  <a:moveTo>
                    <a:pt x="230" y="1"/>
                  </a:moveTo>
                  <a:cubicBezTo>
                    <a:pt x="181" y="1"/>
                    <a:pt x="134" y="17"/>
                    <a:pt x="94" y="50"/>
                  </a:cubicBezTo>
                  <a:cubicBezTo>
                    <a:pt x="54" y="77"/>
                    <a:pt x="41" y="131"/>
                    <a:pt x="28" y="171"/>
                  </a:cubicBezTo>
                  <a:cubicBezTo>
                    <a:pt x="1" y="305"/>
                    <a:pt x="94" y="439"/>
                    <a:pt x="228" y="439"/>
                  </a:cubicBezTo>
                  <a:cubicBezTo>
                    <a:pt x="376" y="439"/>
                    <a:pt x="469" y="305"/>
                    <a:pt x="429" y="171"/>
                  </a:cubicBezTo>
                  <a:cubicBezTo>
                    <a:pt x="429" y="131"/>
                    <a:pt x="402" y="77"/>
                    <a:pt x="376" y="50"/>
                  </a:cubicBezTo>
                  <a:cubicBezTo>
                    <a:pt x="328" y="17"/>
                    <a:pt x="278" y="1"/>
                    <a:pt x="230"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1"/>
            <p:cNvSpPr/>
            <p:nvPr/>
          </p:nvSpPr>
          <p:spPr>
            <a:xfrm>
              <a:off x="5989034" y="1912767"/>
              <a:ext cx="26463" cy="19318"/>
            </a:xfrm>
            <a:custGeom>
              <a:rect b="b" l="l" r="r" t="t"/>
              <a:pathLst>
                <a:path extrusionOk="0" h="338" w="463">
                  <a:moveTo>
                    <a:pt x="249" y="0"/>
                  </a:moveTo>
                  <a:cubicBezTo>
                    <a:pt x="219" y="0"/>
                    <a:pt x="189" y="9"/>
                    <a:pt x="161" y="28"/>
                  </a:cubicBezTo>
                  <a:cubicBezTo>
                    <a:pt x="120" y="42"/>
                    <a:pt x="93" y="82"/>
                    <a:pt x="81" y="122"/>
                  </a:cubicBezTo>
                  <a:cubicBezTo>
                    <a:pt x="0" y="149"/>
                    <a:pt x="0" y="269"/>
                    <a:pt x="93" y="296"/>
                  </a:cubicBezTo>
                  <a:cubicBezTo>
                    <a:pt x="107" y="296"/>
                    <a:pt x="134" y="296"/>
                    <a:pt x="147" y="310"/>
                  </a:cubicBezTo>
                  <a:cubicBezTo>
                    <a:pt x="174" y="329"/>
                    <a:pt x="204" y="337"/>
                    <a:pt x="234" y="337"/>
                  </a:cubicBezTo>
                  <a:cubicBezTo>
                    <a:pt x="351" y="337"/>
                    <a:pt x="463" y="209"/>
                    <a:pt x="388" y="82"/>
                  </a:cubicBezTo>
                  <a:cubicBezTo>
                    <a:pt x="353" y="30"/>
                    <a:pt x="302" y="0"/>
                    <a:pt x="249"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1"/>
            <p:cNvSpPr/>
            <p:nvPr/>
          </p:nvSpPr>
          <p:spPr>
            <a:xfrm>
              <a:off x="5967601" y="1942659"/>
              <a:ext cx="20690" cy="16118"/>
            </a:xfrm>
            <a:custGeom>
              <a:rect b="b" l="l" r="r" t="t"/>
              <a:pathLst>
                <a:path extrusionOk="0" h="282" w="362">
                  <a:moveTo>
                    <a:pt x="188" y="1"/>
                  </a:moveTo>
                  <a:cubicBezTo>
                    <a:pt x="1" y="1"/>
                    <a:pt x="1" y="281"/>
                    <a:pt x="188" y="281"/>
                  </a:cubicBezTo>
                  <a:cubicBezTo>
                    <a:pt x="361" y="281"/>
                    <a:pt x="361" y="1"/>
                    <a:pt x="188" y="1"/>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1"/>
            <p:cNvSpPr/>
            <p:nvPr/>
          </p:nvSpPr>
          <p:spPr>
            <a:xfrm>
              <a:off x="6030300" y="1902936"/>
              <a:ext cx="21490" cy="19890"/>
            </a:xfrm>
            <a:custGeom>
              <a:rect b="b" l="l" r="r" t="t"/>
              <a:pathLst>
                <a:path extrusionOk="0" h="348" w="376">
                  <a:moveTo>
                    <a:pt x="147" y="0"/>
                  </a:moveTo>
                  <a:cubicBezTo>
                    <a:pt x="134" y="13"/>
                    <a:pt x="120" y="13"/>
                    <a:pt x="108" y="27"/>
                  </a:cubicBezTo>
                  <a:cubicBezTo>
                    <a:pt x="40" y="54"/>
                    <a:pt x="1" y="147"/>
                    <a:pt x="27" y="214"/>
                  </a:cubicBezTo>
                  <a:cubicBezTo>
                    <a:pt x="27" y="227"/>
                    <a:pt x="27" y="241"/>
                    <a:pt x="40" y="254"/>
                  </a:cubicBezTo>
                  <a:cubicBezTo>
                    <a:pt x="54" y="281"/>
                    <a:pt x="67" y="294"/>
                    <a:pt x="81" y="307"/>
                  </a:cubicBezTo>
                  <a:cubicBezTo>
                    <a:pt x="94" y="307"/>
                    <a:pt x="94" y="307"/>
                    <a:pt x="94" y="321"/>
                  </a:cubicBezTo>
                  <a:cubicBezTo>
                    <a:pt x="108" y="321"/>
                    <a:pt x="120" y="334"/>
                    <a:pt x="134" y="334"/>
                  </a:cubicBezTo>
                  <a:lnTo>
                    <a:pt x="147" y="334"/>
                  </a:lnTo>
                  <a:cubicBezTo>
                    <a:pt x="161" y="348"/>
                    <a:pt x="174" y="348"/>
                    <a:pt x="188" y="348"/>
                  </a:cubicBezTo>
                  <a:lnTo>
                    <a:pt x="227" y="348"/>
                  </a:lnTo>
                  <a:cubicBezTo>
                    <a:pt x="241" y="348"/>
                    <a:pt x="241" y="348"/>
                    <a:pt x="241" y="334"/>
                  </a:cubicBezTo>
                  <a:lnTo>
                    <a:pt x="268" y="334"/>
                  </a:lnTo>
                  <a:cubicBezTo>
                    <a:pt x="268" y="321"/>
                    <a:pt x="281" y="321"/>
                    <a:pt x="281" y="321"/>
                  </a:cubicBezTo>
                  <a:cubicBezTo>
                    <a:pt x="295" y="321"/>
                    <a:pt x="295" y="307"/>
                    <a:pt x="295" y="307"/>
                  </a:cubicBezTo>
                  <a:cubicBezTo>
                    <a:pt x="308" y="307"/>
                    <a:pt x="308" y="307"/>
                    <a:pt x="308" y="294"/>
                  </a:cubicBezTo>
                  <a:cubicBezTo>
                    <a:pt x="348" y="268"/>
                    <a:pt x="375" y="227"/>
                    <a:pt x="375" y="174"/>
                  </a:cubicBezTo>
                  <a:cubicBezTo>
                    <a:pt x="375" y="174"/>
                    <a:pt x="361" y="174"/>
                    <a:pt x="361" y="161"/>
                  </a:cubicBezTo>
                  <a:lnTo>
                    <a:pt x="361" y="120"/>
                  </a:lnTo>
                  <a:lnTo>
                    <a:pt x="361" y="107"/>
                  </a:lnTo>
                  <a:cubicBezTo>
                    <a:pt x="348" y="107"/>
                    <a:pt x="348" y="93"/>
                    <a:pt x="348" y="80"/>
                  </a:cubicBezTo>
                  <a:cubicBezTo>
                    <a:pt x="348" y="80"/>
                    <a:pt x="335" y="80"/>
                    <a:pt x="335" y="67"/>
                  </a:cubicBezTo>
                  <a:lnTo>
                    <a:pt x="295" y="27"/>
                  </a:lnTo>
                  <a:lnTo>
                    <a:pt x="281" y="27"/>
                  </a:lnTo>
                  <a:cubicBezTo>
                    <a:pt x="268" y="13"/>
                    <a:pt x="268" y="13"/>
                    <a:pt x="254" y="13"/>
                  </a:cubicBezTo>
                  <a:cubicBezTo>
                    <a:pt x="241" y="13"/>
                    <a:pt x="241" y="0"/>
                    <a:pt x="241"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1"/>
            <p:cNvSpPr/>
            <p:nvPr/>
          </p:nvSpPr>
          <p:spPr>
            <a:xfrm>
              <a:off x="6015040" y="1931628"/>
              <a:ext cx="16061" cy="16003"/>
            </a:xfrm>
            <a:custGeom>
              <a:rect b="b" l="l" r="r" t="t"/>
              <a:pathLst>
                <a:path extrusionOk="0" h="280" w="281">
                  <a:moveTo>
                    <a:pt x="122" y="0"/>
                  </a:moveTo>
                  <a:cubicBezTo>
                    <a:pt x="59" y="0"/>
                    <a:pt x="13" y="56"/>
                    <a:pt x="13" y="126"/>
                  </a:cubicBezTo>
                  <a:cubicBezTo>
                    <a:pt x="0" y="167"/>
                    <a:pt x="27" y="207"/>
                    <a:pt x="66" y="220"/>
                  </a:cubicBezTo>
                  <a:cubicBezTo>
                    <a:pt x="66" y="233"/>
                    <a:pt x="80" y="247"/>
                    <a:pt x="80" y="247"/>
                  </a:cubicBezTo>
                  <a:cubicBezTo>
                    <a:pt x="109" y="267"/>
                    <a:pt x="132" y="279"/>
                    <a:pt x="157" y="279"/>
                  </a:cubicBezTo>
                  <a:cubicBezTo>
                    <a:pt x="167" y="279"/>
                    <a:pt x="177" y="277"/>
                    <a:pt x="187" y="274"/>
                  </a:cubicBezTo>
                  <a:cubicBezTo>
                    <a:pt x="241" y="260"/>
                    <a:pt x="280" y="220"/>
                    <a:pt x="268" y="167"/>
                  </a:cubicBezTo>
                  <a:cubicBezTo>
                    <a:pt x="268" y="113"/>
                    <a:pt x="227" y="46"/>
                    <a:pt x="187" y="19"/>
                  </a:cubicBezTo>
                  <a:cubicBezTo>
                    <a:pt x="164" y="6"/>
                    <a:pt x="142" y="0"/>
                    <a:pt x="122"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1"/>
            <p:cNvSpPr/>
            <p:nvPr/>
          </p:nvSpPr>
          <p:spPr>
            <a:xfrm>
              <a:off x="6063964" y="1883046"/>
              <a:ext cx="8402" cy="6916"/>
            </a:xfrm>
            <a:custGeom>
              <a:rect b="b" l="l" r="r" t="t"/>
              <a:pathLst>
                <a:path extrusionOk="0" h="121" w="147">
                  <a:moveTo>
                    <a:pt x="80" y="0"/>
                  </a:moveTo>
                  <a:cubicBezTo>
                    <a:pt x="0" y="0"/>
                    <a:pt x="0" y="120"/>
                    <a:pt x="80" y="120"/>
                  </a:cubicBezTo>
                  <a:cubicBezTo>
                    <a:pt x="147" y="120"/>
                    <a:pt x="147" y="0"/>
                    <a:pt x="80"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1"/>
            <p:cNvSpPr/>
            <p:nvPr/>
          </p:nvSpPr>
          <p:spPr>
            <a:xfrm>
              <a:off x="6060878" y="1883046"/>
              <a:ext cx="13832" cy="12403"/>
            </a:xfrm>
            <a:custGeom>
              <a:rect b="b" l="l" r="r" t="t"/>
              <a:pathLst>
                <a:path extrusionOk="0" h="217" w="242">
                  <a:moveTo>
                    <a:pt x="174" y="0"/>
                  </a:moveTo>
                  <a:cubicBezTo>
                    <a:pt x="147" y="0"/>
                    <a:pt x="121" y="0"/>
                    <a:pt x="108" y="13"/>
                  </a:cubicBezTo>
                  <a:cubicBezTo>
                    <a:pt x="27" y="27"/>
                    <a:pt x="1" y="134"/>
                    <a:pt x="54" y="188"/>
                  </a:cubicBezTo>
                  <a:cubicBezTo>
                    <a:pt x="74" y="207"/>
                    <a:pt x="101" y="216"/>
                    <a:pt x="127" y="216"/>
                  </a:cubicBezTo>
                  <a:cubicBezTo>
                    <a:pt x="173" y="216"/>
                    <a:pt x="219" y="190"/>
                    <a:pt x="228" y="147"/>
                  </a:cubicBezTo>
                  <a:cubicBezTo>
                    <a:pt x="241" y="120"/>
                    <a:pt x="241" y="93"/>
                    <a:pt x="241" y="67"/>
                  </a:cubicBezTo>
                  <a:cubicBezTo>
                    <a:pt x="241" y="27"/>
                    <a:pt x="215" y="0"/>
                    <a:pt x="174"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1"/>
            <p:cNvSpPr/>
            <p:nvPr/>
          </p:nvSpPr>
          <p:spPr>
            <a:xfrm>
              <a:off x="6091456" y="1854011"/>
              <a:ext cx="17604" cy="12974"/>
            </a:xfrm>
            <a:custGeom>
              <a:rect b="b" l="l" r="r" t="t"/>
              <a:pathLst>
                <a:path extrusionOk="0" h="227" w="308">
                  <a:moveTo>
                    <a:pt x="147" y="0"/>
                  </a:moveTo>
                  <a:cubicBezTo>
                    <a:pt x="1" y="0"/>
                    <a:pt x="1" y="227"/>
                    <a:pt x="147" y="227"/>
                  </a:cubicBezTo>
                  <a:cubicBezTo>
                    <a:pt x="308" y="227"/>
                    <a:pt x="308" y="0"/>
                    <a:pt x="147" y="0"/>
                  </a:cubicBezTo>
                  <a:close/>
                </a:path>
              </a:pathLst>
            </a:custGeom>
            <a:solidFill>
              <a:srgbClr val="CBF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1"/>
            <p:cNvSpPr/>
            <p:nvPr/>
          </p:nvSpPr>
          <p:spPr>
            <a:xfrm>
              <a:off x="4521122" y="2201056"/>
              <a:ext cx="22233" cy="22233"/>
            </a:xfrm>
            <a:custGeom>
              <a:rect b="b" l="l" r="r" t="t"/>
              <a:pathLst>
                <a:path extrusionOk="0" h="389" w="389">
                  <a:moveTo>
                    <a:pt x="188" y="1"/>
                  </a:moveTo>
                  <a:cubicBezTo>
                    <a:pt x="81" y="1"/>
                    <a:pt x="1" y="94"/>
                    <a:pt x="1" y="201"/>
                  </a:cubicBezTo>
                  <a:cubicBezTo>
                    <a:pt x="1" y="308"/>
                    <a:pt x="81" y="388"/>
                    <a:pt x="188" y="388"/>
                  </a:cubicBezTo>
                  <a:cubicBezTo>
                    <a:pt x="295" y="388"/>
                    <a:pt x="388" y="308"/>
                    <a:pt x="388" y="201"/>
                  </a:cubicBezTo>
                  <a:cubicBezTo>
                    <a:pt x="388" y="94"/>
                    <a:pt x="295" y="1"/>
                    <a:pt x="188"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1"/>
            <p:cNvSpPr/>
            <p:nvPr/>
          </p:nvSpPr>
          <p:spPr>
            <a:xfrm>
              <a:off x="4557016" y="2239293"/>
              <a:ext cx="25320" cy="23719"/>
            </a:xfrm>
            <a:custGeom>
              <a:rect b="b" l="l" r="r" t="t"/>
              <a:pathLst>
                <a:path extrusionOk="0" h="415" w="443">
                  <a:moveTo>
                    <a:pt x="122" y="1"/>
                  </a:moveTo>
                  <a:cubicBezTo>
                    <a:pt x="68" y="1"/>
                    <a:pt x="28" y="54"/>
                    <a:pt x="28" y="94"/>
                  </a:cubicBezTo>
                  <a:lnTo>
                    <a:pt x="28" y="108"/>
                  </a:lnTo>
                  <a:cubicBezTo>
                    <a:pt x="15" y="134"/>
                    <a:pt x="1" y="174"/>
                    <a:pt x="1" y="201"/>
                  </a:cubicBezTo>
                  <a:cubicBezTo>
                    <a:pt x="1" y="295"/>
                    <a:pt x="42" y="335"/>
                    <a:pt x="108" y="375"/>
                  </a:cubicBezTo>
                  <a:cubicBezTo>
                    <a:pt x="149" y="402"/>
                    <a:pt x="188" y="415"/>
                    <a:pt x="242" y="415"/>
                  </a:cubicBezTo>
                  <a:cubicBezTo>
                    <a:pt x="363" y="415"/>
                    <a:pt x="443" y="268"/>
                    <a:pt x="375" y="161"/>
                  </a:cubicBezTo>
                  <a:cubicBezTo>
                    <a:pt x="349" y="121"/>
                    <a:pt x="309" y="94"/>
                    <a:pt x="268" y="54"/>
                  </a:cubicBezTo>
                  <a:cubicBezTo>
                    <a:pt x="229" y="27"/>
                    <a:pt x="175" y="1"/>
                    <a:pt x="135"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1"/>
            <p:cNvSpPr/>
            <p:nvPr/>
          </p:nvSpPr>
          <p:spPr>
            <a:xfrm>
              <a:off x="4565475" y="2206429"/>
              <a:ext cx="32178" cy="26806"/>
            </a:xfrm>
            <a:custGeom>
              <a:rect b="b" l="l" r="r" t="t"/>
              <a:pathLst>
                <a:path extrusionOk="0" h="469" w="563">
                  <a:moveTo>
                    <a:pt x="174" y="0"/>
                  </a:moveTo>
                  <a:cubicBezTo>
                    <a:pt x="120" y="0"/>
                    <a:pt x="67" y="27"/>
                    <a:pt x="40" y="80"/>
                  </a:cubicBezTo>
                  <a:cubicBezTo>
                    <a:pt x="1" y="148"/>
                    <a:pt x="27" y="241"/>
                    <a:pt x="81" y="281"/>
                  </a:cubicBezTo>
                  <a:cubicBezTo>
                    <a:pt x="94" y="321"/>
                    <a:pt x="108" y="362"/>
                    <a:pt x="134" y="388"/>
                  </a:cubicBezTo>
                  <a:cubicBezTo>
                    <a:pt x="188" y="442"/>
                    <a:pt x="268" y="469"/>
                    <a:pt x="348" y="469"/>
                  </a:cubicBezTo>
                  <a:lnTo>
                    <a:pt x="415" y="469"/>
                  </a:lnTo>
                  <a:cubicBezTo>
                    <a:pt x="509" y="442"/>
                    <a:pt x="549" y="362"/>
                    <a:pt x="536" y="281"/>
                  </a:cubicBezTo>
                  <a:cubicBezTo>
                    <a:pt x="549" y="281"/>
                    <a:pt x="549" y="281"/>
                    <a:pt x="549" y="294"/>
                  </a:cubicBezTo>
                  <a:cubicBezTo>
                    <a:pt x="562" y="148"/>
                    <a:pt x="361" y="67"/>
                    <a:pt x="254" y="14"/>
                  </a:cubicBezTo>
                  <a:cubicBezTo>
                    <a:pt x="227" y="14"/>
                    <a:pt x="201" y="0"/>
                    <a:pt x="174"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1"/>
            <p:cNvSpPr/>
            <p:nvPr/>
          </p:nvSpPr>
          <p:spPr>
            <a:xfrm>
              <a:off x="4609827" y="2248495"/>
              <a:ext cx="23719" cy="25263"/>
            </a:xfrm>
            <a:custGeom>
              <a:rect b="b" l="l" r="r" t="t"/>
              <a:pathLst>
                <a:path extrusionOk="0" h="442" w="415">
                  <a:moveTo>
                    <a:pt x="161" y="0"/>
                  </a:moveTo>
                  <a:cubicBezTo>
                    <a:pt x="107" y="0"/>
                    <a:pt x="40" y="27"/>
                    <a:pt x="27" y="93"/>
                  </a:cubicBezTo>
                  <a:cubicBezTo>
                    <a:pt x="27" y="174"/>
                    <a:pt x="0" y="281"/>
                    <a:pt x="40" y="348"/>
                  </a:cubicBezTo>
                  <a:cubicBezTo>
                    <a:pt x="67" y="388"/>
                    <a:pt x="107" y="428"/>
                    <a:pt x="147" y="441"/>
                  </a:cubicBezTo>
                  <a:lnTo>
                    <a:pt x="188" y="441"/>
                  </a:lnTo>
                  <a:cubicBezTo>
                    <a:pt x="268" y="441"/>
                    <a:pt x="321" y="402"/>
                    <a:pt x="361" y="334"/>
                  </a:cubicBezTo>
                  <a:cubicBezTo>
                    <a:pt x="415" y="268"/>
                    <a:pt x="375" y="147"/>
                    <a:pt x="308" y="107"/>
                  </a:cubicBezTo>
                  <a:lnTo>
                    <a:pt x="308" y="93"/>
                  </a:lnTo>
                  <a:cubicBezTo>
                    <a:pt x="295" y="27"/>
                    <a:pt x="227" y="0"/>
                    <a:pt x="161"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1"/>
            <p:cNvSpPr/>
            <p:nvPr/>
          </p:nvSpPr>
          <p:spPr>
            <a:xfrm>
              <a:off x="4663324" y="2268385"/>
              <a:ext cx="28349" cy="22176"/>
            </a:xfrm>
            <a:custGeom>
              <a:rect b="b" l="l" r="r" t="t"/>
              <a:pathLst>
                <a:path extrusionOk="0" h="388" w="496">
                  <a:moveTo>
                    <a:pt x="254" y="0"/>
                  </a:moveTo>
                  <a:cubicBezTo>
                    <a:pt x="1" y="0"/>
                    <a:pt x="1" y="387"/>
                    <a:pt x="254" y="387"/>
                  </a:cubicBezTo>
                  <a:cubicBezTo>
                    <a:pt x="495" y="387"/>
                    <a:pt x="495" y="0"/>
                    <a:pt x="254"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1"/>
            <p:cNvSpPr/>
            <p:nvPr/>
          </p:nvSpPr>
          <p:spPr>
            <a:xfrm>
              <a:off x="4627374" y="2223233"/>
              <a:ext cx="32978" cy="22233"/>
            </a:xfrm>
            <a:custGeom>
              <a:rect b="b" l="l" r="r" t="t"/>
              <a:pathLst>
                <a:path extrusionOk="0" h="389" w="577">
                  <a:moveTo>
                    <a:pt x="336" y="0"/>
                  </a:moveTo>
                  <a:cubicBezTo>
                    <a:pt x="309" y="0"/>
                    <a:pt x="295" y="14"/>
                    <a:pt x="282" y="14"/>
                  </a:cubicBezTo>
                  <a:cubicBezTo>
                    <a:pt x="229" y="27"/>
                    <a:pt x="202" y="54"/>
                    <a:pt x="175" y="94"/>
                  </a:cubicBezTo>
                  <a:lnTo>
                    <a:pt x="161" y="94"/>
                  </a:lnTo>
                  <a:cubicBezTo>
                    <a:pt x="1" y="107"/>
                    <a:pt x="14" y="335"/>
                    <a:pt x="161" y="335"/>
                  </a:cubicBezTo>
                  <a:cubicBezTo>
                    <a:pt x="175" y="348"/>
                    <a:pt x="188" y="348"/>
                    <a:pt x="202" y="348"/>
                  </a:cubicBezTo>
                  <a:lnTo>
                    <a:pt x="229" y="348"/>
                  </a:lnTo>
                  <a:cubicBezTo>
                    <a:pt x="255" y="348"/>
                    <a:pt x="282" y="362"/>
                    <a:pt x="295" y="362"/>
                  </a:cubicBezTo>
                  <a:cubicBezTo>
                    <a:pt x="322" y="375"/>
                    <a:pt x="362" y="389"/>
                    <a:pt x="389" y="389"/>
                  </a:cubicBezTo>
                  <a:lnTo>
                    <a:pt x="429" y="389"/>
                  </a:lnTo>
                  <a:cubicBezTo>
                    <a:pt x="550" y="362"/>
                    <a:pt x="576" y="228"/>
                    <a:pt x="536" y="134"/>
                  </a:cubicBezTo>
                  <a:cubicBezTo>
                    <a:pt x="496" y="54"/>
                    <a:pt x="416" y="0"/>
                    <a:pt x="336"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1"/>
            <p:cNvSpPr/>
            <p:nvPr/>
          </p:nvSpPr>
          <p:spPr>
            <a:xfrm>
              <a:off x="4682414" y="2237007"/>
              <a:ext cx="19947" cy="15318"/>
            </a:xfrm>
            <a:custGeom>
              <a:rect b="b" l="l" r="r" t="t"/>
              <a:pathLst>
                <a:path extrusionOk="0" h="268" w="349">
                  <a:moveTo>
                    <a:pt x="175" y="0"/>
                  </a:moveTo>
                  <a:cubicBezTo>
                    <a:pt x="1" y="0"/>
                    <a:pt x="1" y="268"/>
                    <a:pt x="175" y="268"/>
                  </a:cubicBezTo>
                  <a:cubicBezTo>
                    <a:pt x="348" y="268"/>
                    <a:pt x="348" y="0"/>
                    <a:pt x="175"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1"/>
            <p:cNvSpPr/>
            <p:nvPr/>
          </p:nvSpPr>
          <p:spPr>
            <a:xfrm>
              <a:off x="4713792" y="2274501"/>
              <a:ext cx="29092" cy="24519"/>
            </a:xfrm>
            <a:custGeom>
              <a:rect b="b" l="l" r="r" t="t"/>
              <a:pathLst>
                <a:path extrusionOk="0" h="429" w="509">
                  <a:moveTo>
                    <a:pt x="335" y="0"/>
                  </a:moveTo>
                  <a:cubicBezTo>
                    <a:pt x="322" y="0"/>
                    <a:pt x="295" y="13"/>
                    <a:pt x="281" y="13"/>
                  </a:cubicBezTo>
                  <a:lnTo>
                    <a:pt x="161" y="13"/>
                  </a:lnTo>
                  <a:cubicBezTo>
                    <a:pt x="67" y="27"/>
                    <a:pt x="1" y="120"/>
                    <a:pt x="1" y="214"/>
                  </a:cubicBezTo>
                  <a:cubicBezTo>
                    <a:pt x="1" y="321"/>
                    <a:pt x="94" y="387"/>
                    <a:pt x="174" y="414"/>
                  </a:cubicBezTo>
                  <a:cubicBezTo>
                    <a:pt x="201" y="414"/>
                    <a:pt x="215" y="428"/>
                    <a:pt x="227" y="428"/>
                  </a:cubicBezTo>
                  <a:cubicBezTo>
                    <a:pt x="281" y="428"/>
                    <a:pt x="335" y="387"/>
                    <a:pt x="361" y="348"/>
                  </a:cubicBezTo>
                  <a:cubicBezTo>
                    <a:pt x="442" y="334"/>
                    <a:pt x="509" y="280"/>
                    <a:pt x="509" y="187"/>
                  </a:cubicBezTo>
                  <a:lnTo>
                    <a:pt x="509" y="173"/>
                  </a:lnTo>
                  <a:cubicBezTo>
                    <a:pt x="495" y="80"/>
                    <a:pt x="429" y="0"/>
                    <a:pt x="335" y="0"/>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1"/>
            <p:cNvSpPr/>
            <p:nvPr/>
          </p:nvSpPr>
          <p:spPr>
            <a:xfrm>
              <a:off x="4765803" y="2293533"/>
              <a:ext cx="16061" cy="12288"/>
            </a:xfrm>
            <a:custGeom>
              <a:rect b="b" l="l" r="r" t="t"/>
              <a:pathLst>
                <a:path extrusionOk="0" h="215" w="281">
                  <a:moveTo>
                    <a:pt x="134" y="1"/>
                  </a:moveTo>
                  <a:cubicBezTo>
                    <a:pt x="0" y="1"/>
                    <a:pt x="0" y="215"/>
                    <a:pt x="134" y="215"/>
                  </a:cubicBezTo>
                  <a:cubicBezTo>
                    <a:pt x="281" y="215"/>
                    <a:pt x="281" y="1"/>
                    <a:pt x="134" y="1"/>
                  </a:cubicBezTo>
                  <a:close/>
                </a:path>
              </a:pathLst>
            </a:custGeom>
            <a:solidFill>
              <a:srgbClr val="77AF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5" name="Google Shape;2385;p21"/>
          <p:cNvGrpSpPr/>
          <p:nvPr/>
        </p:nvGrpSpPr>
        <p:grpSpPr>
          <a:xfrm flipH="1">
            <a:off x="1038291" y="2582689"/>
            <a:ext cx="1729396" cy="1735054"/>
            <a:chOff x="5409750" y="1948925"/>
            <a:chExt cx="756450" cy="758925"/>
          </a:xfrm>
        </p:grpSpPr>
        <p:sp>
          <p:nvSpPr>
            <p:cNvPr id="2386" name="Google Shape;2386;p21"/>
            <p:cNvSpPr/>
            <p:nvPr/>
          </p:nvSpPr>
          <p:spPr>
            <a:xfrm>
              <a:off x="6099600" y="2268200"/>
              <a:ext cx="66600" cy="69575"/>
            </a:xfrm>
            <a:custGeom>
              <a:rect b="b" l="l" r="r" t="t"/>
              <a:pathLst>
                <a:path extrusionOk="0" h="2783" w="2664">
                  <a:moveTo>
                    <a:pt x="2021" y="0"/>
                  </a:moveTo>
                  <a:cubicBezTo>
                    <a:pt x="1820" y="0"/>
                    <a:pt x="1" y="2355"/>
                    <a:pt x="1165" y="2729"/>
                  </a:cubicBezTo>
                  <a:cubicBezTo>
                    <a:pt x="1219" y="2742"/>
                    <a:pt x="1285" y="2756"/>
                    <a:pt x="1365" y="2769"/>
                  </a:cubicBezTo>
                  <a:cubicBezTo>
                    <a:pt x="1419" y="2769"/>
                    <a:pt x="1472" y="2783"/>
                    <a:pt x="1526" y="2783"/>
                  </a:cubicBezTo>
                  <a:cubicBezTo>
                    <a:pt x="2663" y="2783"/>
                    <a:pt x="2435" y="1057"/>
                    <a:pt x="2396" y="762"/>
                  </a:cubicBezTo>
                  <a:cubicBezTo>
                    <a:pt x="2328" y="200"/>
                    <a:pt x="2235" y="0"/>
                    <a:pt x="2021" y="0"/>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1"/>
            <p:cNvSpPr/>
            <p:nvPr/>
          </p:nvSpPr>
          <p:spPr>
            <a:xfrm>
              <a:off x="6058150" y="2336425"/>
              <a:ext cx="75600" cy="49500"/>
            </a:xfrm>
            <a:custGeom>
              <a:rect b="b" l="l" r="r" t="t"/>
              <a:pathLst>
                <a:path extrusionOk="0" h="1980" w="3024">
                  <a:moveTo>
                    <a:pt x="2823" y="0"/>
                  </a:moveTo>
                  <a:cubicBezTo>
                    <a:pt x="1873" y="923"/>
                    <a:pt x="80" y="1043"/>
                    <a:pt x="0" y="1056"/>
                  </a:cubicBezTo>
                  <a:cubicBezTo>
                    <a:pt x="321" y="1311"/>
                    <a:pt x="509" y="1618"/>
                    <a:pt x="482" y="1980"/>
                  </a:cubicBezTo>
                  <a:cubicBezTo>
                    <a:pt x="482" y="1980"/>
                    <a:pt x="2422" y="1605"/>
                    <a:pt x="3023" y="40"/>
                  </a:cubicBezTo>
                  <a:cubicBezTo>
                    <a:pt x="2943" y="27"/>
                    <a:pt x="2877" y="13"/>
                    <a:pt x="2823" y="0"/>
                  </a:cubicBezTo>
                  <a:close/>
                </a:path>
              </a:pathLst>
            </a:custGeom>
            <a:solidFill>
              <a:srgbClr val="F9CD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1"/>
            <p:cNvSpPr/>
            <p:nvPr/>
          </p:nvSpPr>
          <p:spPr>
            <a:xfrm>
              <a:off x="5485975" y="2332725"/>
              <a:ext cx="584900" cy="375125"/>
            </a:xfrm>
            <a:custGeom>
              <a:rect b="b" l="l" r="r" t="t"/>
              <a:pathLst>
                <a:path extrusionOk="0" h="15005" w="23396">
                  <a:moveTo>
                    <a:pt x="17684" y="0"/>
                  </a:moveTo>
                  <a:cubicBezTo>
                    <a:pt x="16855" y="2422"/>
                    <a:pt x="16133" y="2556"/>
                    <a:pt x="16133" y="2556"/>
                  </a:cubicBezTo>
                  <a:cubicBezTo>
                    <a:pt x="16133" y="2556"/>
                    <a:pt x="16882" y="3546"/>
                    <a:pt x="14086" y="5418"/>
                  </a:cubicBezTo>
                  <a:cubicBezTo>
                    <a:pt x="12865" y="6232"/>
                    <a:pt x="11818" y="6462"/>
                    <a:pt x="11025" y="6462"/>
                  </a:cubicBezTo>
                  <a:cubicBezTo>
                    <a:pt x="9994" y="6462"/>
                    <a:pt x="9391" y="6073"/>
                    <a:pt x="9391" y="6073"/>
                  </a:cubicBezTo>
                  <a:cubicBezTo>
                    <a:pt x="9262" y="6202"/>
                    <a:pt x="8681" y="6285"/>
                    <a:pt x="7880" y="6285"/>
                  </a:cubicBezTo>
                  <a:cubicBezTo>
                    <a:pt x="7184" y="6285"/>
                    <a:pt x="6321" y="6222"/>
                    <a:pt x="5445" y="6073"/>
                  </a:cubicBezTo>
                  <a:cubicBezTo>
                    <a:pt x="4107" y="5859"/>
                    <a:pt x="3037" y="5137"/>
                    <a:pt x="2529" y="4736"/>
                  </a:cubicBezTo>
                  <a:cubicBezTo>
                    <a:pt x="2529" y="4736"/>
                    <a:pt x="1244" y="10635"/>
                    <a:pt x="1244" y="11277"/>
                  </a:cubicBezTo>
                  <a:cubicBezTo>
                    <a:pt x="1244" y="11277"/>
                    <a:pt x="1" y="12508"/>
                    <a:pt x="148" y="13082"/>
                  </a:cubicBezTo>
                  <a:cubicBezTo>
                    <a:pt x="250" y="13480"/>
                    <a:pt x="2294" y="13999"/>
                    <a:pt x="3547" y="13999"/>
                  </a:cubicBezTo>
                  <a:cubicBezTo>
                    <a:pt x="4106" y="13999"/>
                    <a:pt x="4508" y="13896"/>
                    <a:pt x="4508" y="13631"/>
                  </a:cubicBezTo>
                  <a:cubicBezTo>
                    <a:pt x="4508" y="13284"/>
                    <a:pt x="4829" y="9565"/>
                    <a:pt x="4990" y="8989"/>
                  </a:cubicBezTo>
                  <a:lnTo>
                    <a:pt x="5030" y="8923"/>
                  </a:lnTo>
                  <a:cubicBezTo>
                    <a:pt x="5899" y="9351"/>
                    <a:pt x="7130" y="9833"/>
                    <a:pt x="8869" y="10193"/>
                  </a:cubicBezTo>
                  <a:cubicBezTo>
                    <a:pt x="8963" y="11732"/>
                    <a:pt x="9231" y="13377"/>
                    <a:pt x="9231" y="13377"/>
                  </a:cubicBezTo>
                  <a:cubicBezTo>
                    <a:pt x="9231" y="13377"/>
                    <a:pt x="8589" y="13724"/>
                    <a:pt x="8589" y="14300"/>
                  </a:cubicBezTo>
                  <a:cubicBezTo>
                    <a:pt x="8589" y="14678"/>
                    <a:pt x="10019" y="15004"/>
                    <a:pt x="11172" y="15004"/>
                  </a:cubicBezTo>
                  <a:cubicBezTo>
                    <a:pt x="11772" y="15004"/>
                    <a:pt x="12297" y="14916"/>
                    <a:pt x="12507" y="14701"/>
                  </a:cubicBezTo>
                  <a:cubicBezTo>
                    <a:pt x="12842" y="14380"/>
                    <a:pt x="12507" y="13177"/>
                    <a:pt x="12494" y="10728"/>
                  </a:cubicBezTo>
                  <a:lnTo>
                    <a:pt x="12494" y="10728"/>
                  </a:lnTo>
                  <a:cubicBezTo>
                    <a:pt x="13091" y="10778"/>
                    <a:pt x="13630" y="10799"/>
                    <a:pt x="14117" y="10799"/>
                  </a:cubicBezTo>
                  <a:cubicBezTo>
                    <a:pt x="14677" y="10799"/>
                    <a:pt x="15168" y="10771"/>
                    <a:pt x="15598" y="10728"/>
                  </a:cubicBezTo>
                  <a:cubicBezTo>
                    <a:pt x="17363" y="10528"/>
                    <a:pt x="18086" y="10006"/>
                    <a:pt x="18232" y="9886"/>
                  </a:cubicBezTo>
                  <a:cubicBezTo>
                    <a:pt x="18300" y="11491"/>
                    <a:pt x="18607" y="13377"/>
                    <a:pt x="18607" y="13377"/>
                  </a:cubicBezTo>
                  <a:cubicBezTo>
                    <a:pt x="18607" y="13377"/>
                    <a:pt x="17979" y="13724"/>
                    <a:pt x="17979" y="14300"/>
                  </a:cubicBezTo>
                  <a:cubicBezTo>
                    <a:pt x="17979" y="14340"/>
                    <a:pt x="17992" y="14380"/>
                    <a:pt x="18018" y="14420"/>
                  </a:cubicBezTo>
                  <a:cubicBezTo>
                    <a:pt x="18269" y="14720"/>
                    <a:pt x="19425" y="14880"/>
                    <a:pt x="20441" y="14880"/>
                  </a:cubicBezTo>
                  <a:cubicBezTo>
                    <a:pt x="21054" y="14880"/>
                    <a:pt x="21616" y="14822"/>
                    <a:pt x="21897" y="14701"/>
                  </a:cubicBezTo>
                  <a:cubicBezTo>
                    <a:pt x="22700" y="14354"/>
                    <a:pt x="23195" y="4067"/>
                    <a:pt x="23369" y="2128"/>
                  </a:cubicBezTo>
                  <a:cubicBezTo>
                    <a:pt x="23396" y="1766"/>
                    <a:pt x="23208" y="1459"/>
                    <a:pt x="22887" y="1204"/>
                  </a:cubicBezTo>
                  <a:cubicBezTo>
                    <a:pt x="21523" y="121"/>
                    <a:pt x="17684" y="0"/>
                    <a:pt x="176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1"/>
            <p:cNvSpPr/>
            <p:nvPr/>
          </p:nvSpPr>
          <p:spPr>
            <a:xfrm>
              <a:off x="5409750" y="1948925"/>
              <a:ext cx="548775" cy="545375"/>
            </a:xfrm>
            <a:custGeom>
              <a:rect b="b" l="l" r="r" t="t"/>
              <a:pathLst>
                <a:path extrusionOk="0" h="21815" w="21951">
                  <a:moveTo>
                    <a:pt x="10816" y="5617"/>
                  </a:moveTo>
                  <a:cubicBezTo>
                    <a:pt x="12542" y="5617"/>
                    <a:pt x="14880" y="6687"/>
                    <a:pt x="15369" y="8197"/>
                  </a:cubicBezTo>
                  <a:cubicBezTo>
                    <a:pt x="16118" y="10564"/>
                    <a:pt x="13671" y="15794"/>
                    <a:pt x="12387" y="16717"/>
                  </a:cubicBezTo>
                  <a:cubicBezTo>
                    <a:pt x="12119" y="16907"/>
                    <a:pt x="11657" y="16997"/>
                    <a:pt x="11099" y="16997"/>
                  </a:cubicBezTo>
                  <a:cubicBezTo>
                    <a:pt x="9255" y="16997"/>
                    <a:pt x="6365" y="16015"/>
                    <a:pt x="6006" y="14403"/>
                  </a:cubicBezTo>
                  <a:cubicBezTo>
                    <a:pt x="5458" y="11889"/>
                    <a:pt x="7798" y="6725"/>
                    <a:pt x="9644" y="5842"/>
                  </a:cubicBezTo>
                  <a:cubicBezTo>
                    <a:pt x="9965" y="5689"/>
                    <a:pt x="10370" y="5617"/>
                    <a:pt x="10816" y="5617"/>
                  </a:cubicBezTo>
                  <a:close/>
                  <a:moveTo>
                    <a:pt x="9849" y="1"/>
                  </a:moveTo>
                  <a:cubicBezTo>
                    <a:pt x="8705" y="1"/>
                    <a:pt x="7149" y="407"/>
                    <a:pt x="5925" y="2231"/>
                  </a:cubicBezTo>
                  <a:cubicBezTo>
                    <a:pt x="6541" y="2458"/>
                    <a:pt x="7063" y="2980"/>
                    <a:pt x="7143" y="3836"/>
                  </a:cubicBezTo>
                  <a:cubicBezTo>
                    <a:pt x="6273" y="4184"/>
                    <a:pt x="5645" y="5079"/>
                    <a:pt x="5324" y="5641"/>
                  </a:cubicBezTo>
                  <a:cubicBezTo>
                    <a:pt x="5270" y="5628"/>
                    <a:pt x="3892" y="5561"/>
                    <a:pt x="3518" y="4491"/>
                  </a:cubicBezTo>
                  <a:cubicBezTo>
                    <a:pt x="3478" y="4518"/>
                    <a:pt x="2501" y="5120"/>
                    <a:pt x="2221" y="6979"/>
                  </a:cubicBezTo>
                  <a:cubicBezTo>
                    <a:pt x="2221" y="6979"/>
                    <a:pt x="0" y="9936"/>
                    <a:pt x="575" y="13788"/>
                  </a:cubicBezTo>
                  <a:cubicBezTo>
                    <a:pt x="575" y="13788"/>
                    <a:pt x="321" y="19178"/>
                    <a:pt x="5244" y="19820"/>
                  </a:cubicBezTo>
                  <a:cubicBezTo>
                    <a:pt x="5244" y="19820"/>
                    <a:pt x="5363" y="19927"/>
                    <a:pt x="5578" y="20088"/>
                  </a:cubicBezTo>
                  <a:cubicBezTo>
                    <a:pt x="6086" y="20489"/>
                    <a:pt x="7156" y="21211"/>
                    <a:pt x="8494" y="21425"/>
                  </a:cubicBezTo>
                  <a:cubicBezTo>
                    <a:pt x="9370" y="21574"/>
                    <a:pt x="10233" y="21637"/>
                    <a:pt x="10929" y="21637"/>
                  </a:cubicBezTo>
                  <a:cubicBezTo>
                    <a:pt x="11730" y="21637"/>
                    <a:pt x="12311" y="21554"/>
                    <a:pt x="12440" y="21425"/>
                  </a:cubicBezTo>
                  <a:cubicBezTo>
                    <a:pt x="12440" y="21425"/>
                    <a:pt x="13043" y="21814"/>
                    <a:pt x="14074" y="21814"/>
                  </a:cubicBezTo>
                  <a:cubicBezTo>
                    <a:pt x="14867" y="21814"/>
                    <a:pt x="15914" y="21584"/>
                    <a:pt x="17135" y="20770"/>
                  </a:cubicBezTo>
                  <a:cubicBezTo>
                    <a:pt x="19931" y="18898"/>
                    <a:pt x="19182" y="17908"/>
                    <a:pt x="19182" y="17908"/>
                  </a:cubicBezTo>
                  <a:cubicBezTo>
                    <a:pt x="19182" y="17908"/>
                    <a:pt x="19904" y="17774"/>
                    <a:pt x="20733" y="15352"/>
                  </a:cubicBezTo>
                  <a:cubicBezTo>
                    <a:pt x="21576" y="12918"/>
                    <a:pt x="21456" y="12210"/>
                    <a:pt x="21456" y="12210"/>
                  </a:cubicBezTo>
                  <a:cubicBezTo>
                    <a:pt x="21456" y="12210"/>
                    <a:pt x="21950" y="10257"/>
                    <a:pt x="21736" y="8116"/>
                  </a:cubicBezTo>
                  <a:lnTo>
                    <a:pt x="21723" y="8116"/>
                  </a:lnTo>
                  <a:cubicBezTo>
                    <a:pt x="21723" y="8370"/>
                    <a:pt x="21656" y="8638"/>
                    <a:pt x="21522" y="8932"/>
                  </a:cubicBezTo>
                  <a:cubicBezTo>
                    <a:pt x="21162" y="9723"/>
                    <a:pt x="20570" y="9933"/>
                    <a:pt x="20043" y="9933"/>
                  </a:cubicBezTo>
                  <a:cubicBezTo>
                    <a:pt x="19475" y="9933"/>
                    <a:pt x="18983" y="9689"/>
                    <a:pt x="18941" y="9668"/>
                  </a:cubicBezTo>
                  <a:cubicBezTo>
                    <a:pt x="18914" y="8625"/>
                    <a:pt x="18540" y="7674"/>
                    <a:pt x="18285" y="7153"/>
                  </a:cubicBezTo>
                  <a:cubicBezTo>
                    <a:pt x="18702" y="6555"/>
                    <a:pt x="19284" y="6300"/>
                    <a:pt x="19850" y="6300"/>
                  </a:cubicBezTo>
                  <a:cubicBezTo>
                    <a:pt x="20536" y="6300"/>
                    <a:pt x="21200" y="6674"/>
                    <a:pt x="21522" y="7260"/>
                  </a:cubicBezTo>
                  <a:cubicBezTo>
                    <a:pt x="21522" y="7260"/>
                    <a:pt x="21884" y="6351"/>
                    <a:pt x="20960" y="4330"/>
                  </a:cubicBezTo>
                  <a:cubicBezTo>
                    <a:pt x="20038" y="2311"/>
                    <a:pt x="17830" y="1923"/>
                    <a:pt x="17830" y="1923"/>
                  </a:cubicBezTo>
                  <a:cubicBezTo>
                    <a:pt x="17830" y="1923"/>
                    <a:pt x="16423" y="56"/>
                    <a:pt x="13301" y="56"/>
                  </a:cubicBezTo>
                  <a:cubicBezTo>
                    <a:pt x="12732" y="56"/>
                    <a:pt x="12107" y="118"/>
                    <a:pt x="11423" y="264"/>
                  </a:cubicBezTo>
                  <a:cubicBezTo>
                    <a:pt x="11423" y="264"/>
                    <a:pt x="10769" y="1"/>
                    <a:pt x="984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1"/>
            <p:cNvSpPr/>
            <p:nvPr/>
          </p:nvSpPr>
          <p:spPr>
            <a:xfrm>
              <a:off x="5866850" y="2106425"/>
              <a:ext cx="86325" cy="90825"/>
            </a:xfrm>
            <a:custGeom>
              <a:rect b="b" l="l" r="r" t="t"/>
              <a:pathLst>
                <a:path extrusionOk="0" h="3633" w="3453">
                  <a:moveTo>
                    <a:pt x="1566" y="0"/>
                  </a:moveTo>
                  <a:cubicBezTo>
                    <a:pt x="1000" y="0"/>
                    <a:pt x="418" y="255"/>
                    <a:pt x="1" y="853"/>
                  </a:cubicBezTo>
                  <a:cubicBezTo>
                    <a:pt x="256" y="1374"/>
                    <a:pt x="630" y="2325"/>
                    <a:pt x="657" y="3368"/>
                  </a:cubicBezTo>
                  <a:cubicBezTo>
                    <a:pt x="699" y="3389"/>
                    <a:pt x="1191" y="3633"/>
                    <a:pt x="1759" y="3633"/>
                  </a:cubicBezTo>
                  <a:cubicBezTo>
                    <a:pt x="2286" y="3633"/>
                    <a:pt x="2878" y="3423"/>
                    <a:pt x="3238" y="2632"/>
                  </a:cubicBezTo>
                  <a:cubicBezTo>
                    <a:pt x="3372" y="2338"/>
                    <a:pt x="3439" y="2070"/>
                    <a:pt x="3439" y="1816"/>
                  </a:cubicBezTo>
                  <a:cubicBezTo>
                    <a:pt x="3452" y="1495"/>
                    <a:pt x="3386" y="1214"/>
                    <a:pt x="3238" y="960"/>
                  </a:cubicBezTo>
                  <a:cubicBezTo>
                    <a:pt x="2916" y="374"/>
                    <a:pt x="2252" y="0"/>
                    <a:pt x="1566"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1"/>
            <p:cNvSpPr/>
            <p:nvPr/>
          </p:nvSpPr>
          <p:spPr>
            <a:xfrm>
              <a:off x="5863525" y="2579875"/>
              <a:ext cx="87625" cy="119650"/>
            </a:xfrm>
            <a:custGeom>
              <a:rect b="b" l="l" r="r" t="t"/>
              <a:pathLst>
                <a:path extrusionOk="0" h="4786" w="3505">
                  <a:moveTo>
                    <a:pt x="3130" y="0"/>
                  </a:moveTo>
                  <a:cubicBezTo>
                    <a:pt x="2984" y="120"/>
                    <a:pt x="2261" y="642"/>
                    <a:pt x="496" y="842"/>
                  </a:cubicBezTo>
                  <a:cubicBezTo>
                    <a:pt x="482" y="1003"/>
                    <a:pt x="375" y="2408"/>
                    <a:pt x="455" y="3665"/>
                  </a:cubicBezTo>
                  <a:cubicBezTo>
                    <a:pt x="455" y="3665"/>
                    <a:pt x="0" y="3959"/>
                    <a:pt x="0" y="4387"/>
                  </a:cubicBezTo>
                  <a:cubicBezTo>
                    <a:pt x="0" y="4636"/>
                    <a:pt x="849" y="4786"/>
                    <a:pt x="1640" y="4786"/>
                  </a:cubicBezTo>
                  <a:cubicBezTo>
                    <a:pt x="2209" y="4786"/>
                    <a:pt x="2748" y="4708"/>
                    <a:pt x="2916" y="4534"/>
                  </a:cubicBezTo>
                  <a:cubicBezTo>
                    <a:pt x="2890" y="4494"/>
                    <a:pt x="2877" y="4454"/>
                    <a:pt x="2877" y="4414"/>
                  </a:cubicBezTo>
                  <a:cubicBezTo>
                    <a:pt x="2877" y="3838"/>
                    <a:pt x="3505" y="3491"/>
                    <a:pt x="3505" y="3491"/>
                  </a:cubicBezTo>
                  <a:cubicBezTo>
                    <a:pt x="3505" y="3491"/>
                    <a:pt x="3198" y="1605"/>
                    <a:pt x="3130" y="0"/>
                  </a:cubicBezTo>
                  <a:close/>
                </a:path>
              </a:pathLst>
            </a:custGeom>
            <a:solidFill>
              <a:srgbClr val="F9CD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1"/>
            <p:cNvSpPr/>
            <p:nvPr/>
          </p:nvSpPr>
          <p:spPr>
            <a:xfrm>
              <a:off x="5546175" y="2089350"/>
              <a:ext cx="266550" cy="284500"/>
            </a:xfrm>
            <a:custGeom>
              <a:rect b="b" l="l" r="r" t="t"/>
              <a:pathLst>
                <a:path extrusionOk="0" h="11380" w="10662">
                  <a:moveTo>
                    <a:pt x="5359" y="0"/>
                  </a:moveTo>
                  <a:cubicBezTo>
                    <a:pt x="4913" y="0"/>
                    <a:pt x="4508" y="72"/>
                    <a:pt x="4187" y="225"/>
                  </a:cubicBezTo>
                  <a:cubicBezTo>
                    <a:pt x="2341" y="1108"/>
                    <a:pt x="1" y="6272"/>
                    <a:pt x="549" y="8786"/>
                  </a:cubicBezTo>
                  <a:cubicBezTo>
                    <a:pt x="908" y="10398"/>
                    <a:pt x="3798" y="11380"/>
                    <a:pt x="5642" y="11380"/>
                  </a:cubicBezTo>
                  <a:cubicBezTo>
                    <a:pt x="6200" y="11380"/>
                    <a:pt x="6662" y="11290"/>
                    <a:pt x="6930" y="11100"/>
                  </a:cubicBezTo>
                  <a:cubicBezTo>
                    <a:pt x="8214" y="10177"/>
                    <a:pt x="10661" y="4947"/>
                    <a:pt x="9912" y="2580"/>
                  </a:cubicBezTo>
                  <a:cubicBezTo>
                    <a:pt x="9423" y="1070"/>
                    <a:pt x="7085" y="0"/>
                    <a:pt x="53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1"/>
            <p:cNvSpPr/>
            <p:nvPr/>
          </p:nvSpPr>
          <p:spPr>
            <a:xfrm>
              <a:off x="5495000" y="2001700"/>
              <a:ext cx="93350" cy="88275"/>
            </a:xfrm>
            <a:custGeom>
              <a:rect b="b" l="l" r="r" t="t"/>
              <a:pathLst>
                <a:path extrusionOk="0" h="3531" w="3734">
                  <a:moveTo>
                    <a:pt x="1824" y="0"/>
                  </a:moveTo>
                  <a:cubicBezTo>
                    <a:pt x="958" y="0"/>
                    <a:pt x="112" y="544"/>
                    <a:pt x="27" y="1618"/>
                  </a:cubicBezTo>
                  <a:cubicBezTo>
                    <a:pt x="1" y="1912"/>
                    <a:pt x="27" y="2166"/>
                    <a:pt x="108" y="2380"/>
                  </a:cubicBezTo>
                  <a:cubicBezTo>
                    <a:pt x="482" y="3450"/>
                    <a:pt x="1860" y="3517"/>
                    <a:pt x="1914" y="3530"/>
                  </a:cubicBezTo>
                  <a:cubicBezTo>
                    <a:pt x="2235" y="2968"/>
                    <a:pt x="2863" y="2073"/>
                    <a:pt x="3733" y="1725"/>
                  </a:cubicBezTo>
                  <a:cubicBezTo>
                    <a:pt x="3653" y="869"/>
                    <a:pt x="3131" y="347"/>
                    <a:pt x="2515" y="120"/>
                  </a:cubicBezTo>
                  <a:cubicBezTo>
                    <a:pt x="2293" y="40"/>
                    <a:pt x="2058" y="0"/>
                    <a:pt x="1824"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1"/>
            <p:cNvSpPr/>
            <p:nvPr/>
          </p:nvSpPr>
          <p:spPr>
            <a:xfrm>
              <a:off x="5537800" y="2041475"/>
              <a:ext cx="57225" cy="57075"/>
            </a:xfrm>
            <a:custGeom>
              <a:rect b="b" l="l" r="r" t="t"/>
              <a:pathLst>
                <a:path extrusionOk="0" h="2283" w="2289">
                  <a:moveTo>
                    <a:pt x="2208" y="0"/>
                  </a:moveTo>
                  <a:cubicBezTo>
                    <a:pt x="2208" y="0"/>
                    <a:pt x="2155" y="27"/>
                    <a:pt x="2075" y="54"/>
                  </a:cubicBezTo>
                  <a:cubicBezTo>
                    <a:pt x="2034" y="67"/>
                    <a:pt x="1980" y="93"/>
                    <a:pt x="1927" y="120"/>
                  </a:cubicBezTo>
                  <a:cubicBezTo>
                    <a:pt x="1873" y="147"/>
                    <a:pt x="1820" y="174"/>
                    <a:pt x="1754" y="214"/>
                  </a:cubicBezTo>
                  <a:cubicBezTo>
                    <a:pt x="1686" y="254"/>
                    <a:pt x="1620" y="295"/>
                    <a:pt x="1552" y="348"/>
                  </a:cubicBezTo>
                  <a:cubicBezTo>
                    <a:pt x="1472" y="402"/>
                    <a:pt x="1406" y="455"/>
                    <a:pt x="1325" y="509"/>
                  </a:cubicBezTo>
                  <a:cubicBezTo>
                    <a:pt x="1258" y="575"/>
                    <a:pt x="1192" y="628"/>
                    <a:pt x="1111" y="696"/>
                  </a:cubicBezTo>
                  <a:cubicBezTo>
                    <a:pt x="1044" y="762"/>
                    <a:pt x="964" y="830"/>
                    <a:pt x="897" y="910"/>
                  </a:cubicBezTo>
                  <a:cubicBezTo>
                    <a:pt x="830" y="976"/>
                    <a:pt x="764" y="1044"/>
                    <a:pt x="696" y="1124"/>
                  </a:cubicBezTo>
                  <a:cubicBezTo>
                    <a:pt x="630" y="1190"/>
                    <a:pt x="576" y="1270"/>
                    <a:pt x="523" y="1338"/>
                  </a:cubicBezTo>
                  <a:cubicBezTo>
                    <a:pt x="402" y="1484"/>
                    <a:pt x="309" y="1632"/>
                    <a:pt x="229" y="1766"/>
                  </a:cubicBezTo>
                  <a:cubicBezTo>
                    <a:pt x="188" y="1819"/>
                    <a:pt x="161" y="1886"/>
                    <a:pt x="122" y="1939"/>
                  </a:cubicBezTo>
                  <a:cubicBezTo>
                    <a:pt x="95" y="1993"/>
                    <a:pt x="81" y="2046"/>
                    <a:pt x="54" y="2087"/>
                  </a:cubicBezTo>
                  <a:lnTo>
                    <a:pt x="15" y="2207"/>
                  </a:lnTo>
                  <a:cubicBezTo>
                    <a:pt x="1" y="2234"/>
                    <a:pt x="15" y="2260"/>
                    <a:pt x="41" y="2274"/>
                  </a:cubicBezTo>
                  <a:cubicBezTo>
                    <a:pt x="52" y="2279"/>
                    <a:pt x="63" y="2283"/>
                    <a:pt x="73" y="2283"/>
                  </a:cubicBezTo>
                  <a:cubicBezTo>
                    <a:pt x="88" y="2283"/>
                    <a:pt x="100" y="2276"/>
                    <a:pt x="108" y="2260"/>
                  </a:cubicBezTo>
                  <a:cubicBezTo>
                    <a:pt x="108" y="2260"/>
                    <a:pt x="134" y="2207"/>
                    <a:pt x="175" y="2140"/>
                  </a:cubicBezTo>
                  <a:cubicBezTo>
                    <a:pt x="202" y="2100"/>
                    <a:pt x="215" y="2060"/>
                    <a:pt x="255" y="2007"/>
                  </a:cubicBezTo>
                  <a:cubicBezTo>
                    <a:pt x="282" y="1966"/>
                    <a:pt x="322" y="1913"/>
                    <a:pt x="362" y="1846"/>
                  </a:cubicBezTo>
                  <a:cubicBezTo>
                    <a:pt x="443" y="1739"/>
                    <a:pt x="550" y="1605"/>
                    <a:pt x="670" y="1458"/>
                  </a:cubicBezTo>
                  <a:cubicBezTo>
                    <a:pt x="723" y="1391"/>
                    <a:pt x="790" y="1324"/>
                    <a:pt x="844" y="1258"/>
                  </a:cubicBezTo>
                  <a:cubicBezTo>
                    <a:pt x="910" y="1190"/>
                    <a:pt x="978" y="1110"/>
                    <a:pt x="1044" y="1044"/>
                  </a:cubicBezTo>
                  <a:lnTo>
                    <a:pt x="1245" y="842"/>
                  </a:lnTo>
                  <a:cubicBezTo>
                    <a:pt x="1312" y="776"/>
                    <a:pt x="1392" y="723"/>
                    <a:pt x="1459" y="655"/>
                  </a:cubicBezTo>
                  <a:cubicBezTo>
                    <a:pt x="1526" y="602"/>
                    <a:pt x="1593" y="535"/>
                    <a:pt x="1647" y="495"/>
                  </a:cubicBezTo>
                  <a:cubicBezTo>
                    <a:pt x="1713" y="441"/>
                    <a:pt x="1780" y="388"/>
                    <a:pt x="1834" y="348"/>
                  </a:cubicBezTo>
                  <a:cubicBezTo>
                    <a:pt x="1900" y="307"/>
                    <a:pt x="1954" y="268"/>
                    <a:pt x="1994" y="241"/>
                  </a:cubicBezTo>
                  <a:cubicBezTo>
                    <a:pt x="2048" y="214"/>
                    <a:pt x="2087" y="188"/>
                    <a:pt x="2128" y="174"/>
                  </a:cubicBezTo>
                  <a:cubicBezTo>
                    <a:pt x="2208" y="134"/>
                    <a:pt x="2248" y="107"/>
                    <a:pt x="2248" y="107"/>
                  </a:cubicBezTo>
                  <a:cubicBezTo>
                    <a:pt x="2275" y="93"/>
                    <a:pt x="2289" y="67"/>
                    <a:pt x="2275" y="40"/>
                  </a:cubicBezTo>
                  <a:cubicBezTo>
                    <a:pt x="2262" y="13"/>
                    <a:pt x="2235" y="0"/>
                    <a:pt x="2208"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1"/>
            <p:cNvSpPr/>
            <p:nvPr/>
          </p:nvSpPr>
          <p:spPr>
            <a:xfrm>
              <a:off x="5859500" y="2115825"/>
              <a:ext cx="26125" cy="93300"/>
            </a:xfrm>
            <a:custGeom>
              <a:rect b="b" l="l" r="r" t="t"/>
              <a:pathLst>
                <a:path extrusionOk="0" h="3732" w="1045">
                  <a:moveTo>
                    <a:pt x="73" y="0"/>
                  </a:moveTo>
                  <a:cubicBezTo>
                    <a:pt x="63" y="0"/>
                    <a:pt x="52" y="3"/>
                    <a:pt x="41" y="9"/>
                  </a:cubicBezTo>
                  <a:cubicBezTo>
                    <a:pt x="15" y="23"/>
                    <a:pt x="1" y="49"/>
                    <a:pt x="15" y="76"/>
                  </a:cubicBezTo>
                  <a:cubicBezTo>
                    <a:pt x="90" y="214"/>
                    <a:pt x="142" y="353"/>
                    <a:pt x="215" y="480"/>
                  </a:cubicBezTo>
                  <a:lnTo>
                    <a:pt x="215" y="480"/>
                  </a:lnTo>
                  <a:lnTo>
                    <a:pt x="215" y="504"/>
                  </a:lnTo>
                  <a:lnTo>
                    <a:pt x="229" y="517"/>
                  </a:lnTo>
                  <a:cubicBezTo>
                    <a:pt x="282" y="638"/>
                    <a:pt x="336" y="758"/>
                    <a:pt x="375" y="891"/>
                  </a:cubicBezTo>
                  <a:cubicBezTo>
                    <a:pt x="402" y="959"/>
                    <a:pt x="429" y="1012"/>
                    <a:pt x="443" y="1079"/>
                  </a:cubicBezTo>
                  <a:lnTo>
                    <a:pt x="523" y="1266"/>
                  </a:lnTo>
                  <a:cubicBezTo>
                    <a:pt x="563" y="1400"/>
                    <a:pt x="603" y="1534"/>
                    <a:pt x="630" y="1667"/>
                  </a:cubicBezTo>
                  <a:cubicBezTo>
                    <a:pt x="657" y="1735"/>
                    <a:pt x="670" y="1788"/>
                    <a:pt x="683" y="1855"/>
                  </a:cubicBezTo>
                  <a:cubicBezTo>
                    <a:pt x="710" y="1922"/>
                    <a:pt x="723" y="1988"/>
                    <a:pt x="737" y="2056"/>
                  </a:cubicBezTo>
                  <a:lnTo>
                    <a:pt x="777" y="2256"/>
                  </a:lnTo>
                  <a:lnTo>
                    <a:pt x="803" y="2457"/>
                  </a:lnTo>
                  <a:lnTo>
                    <a:pt x="844" y="2657"/>
                  </a:lnTo>
                  <a:lnTo>
                    <a:pt x="857" y="2858"/>
                  </a:lnTo>
                  <a:lnTo>
                    <a:pt x="871" y="2965"/>
                  </a:lnTo>
                  <a:lnTo>
                    <a:pt x="871" y="2992"/>
                  </a:lnTo>
                  <a:lnTo>
                    <a:pt x="871" y="3005"/>
                  </a:lnTo>
                  <a:lnTo>
                    <a:pt x="871" y="3058"/>
                  </a:lnTo>
                  <a:cubicBezTo>
                    <a:pt x="871" y="3126"/>
                    <a:pt x="884" y="3206"/>
                    <a:pt x="884" y="3272"/>
                  </a:cubicBezTo>
                  <a:lnTo>
                    <a:pt x="884" y="3474"/>
                  </a:lnTo>
                  <a:lnTo>
                    <a:pt x="871" y="3674"/>
                  </a:lnTo>
                  <a:cubicBezTo>
                    <a:pt x="871" y="3700"/>
                    <a:pt x="897" y="3727"/>
                    <a:pt x="924" y="3727"/>
                  </a:cubicBezTo>
                  <a:cubicBezTo>
                    <a:pt x="929" y="3730"/>
                    <a:pt x="934" y="3731"/>
                    <a:pt x="939" y="3731"/>
                  </a:cubicBezTo>
                  <a:cubicBezTo>
                    <a:pt x="960" y="3731"/>
                    <a:pt x="978" y="3709"/>
                    <a:pt x="978" y="3688"/>
                  </a:cubicBezTo>
                  <a:lnTo>
                    <a:pt x="1004" y="3474"/>
                  </a:lnTo>
                  <a:cubicBezTo>
                    <a:pt x="1017" y="3406"/>
                    <a:pt x="1031" y="3340"/>
                    <a:pt x="1031" y="3272"/>
                  </a:cubicBezTo>
                  <a:lnTo>
                    <a:pt x="1031" y="3058"/>
                  </a:lnTo>
                  <a:lnTo>
                    <a:pt x="1044" y="3005"/>
                  </a:lnTo>
                  <a:lnTo>
                    <a:pt x="1044" y="2992"/>
                  </a:lnTo>
                  <a:lnTo>
                    <a:pt x="1044" y="2978"/>
                  </a:lnTo>
                  <a:lnTo>
                    <a:pt x="1031" y="2951"/>
                  </a:lnTo>
                  <a:lnTo>
                    <a:pt x="1031" y="2844"/>
                  </a:lnTo>
                  <a:lnTo>
                    <a:pt x="1017" y="2644"/>
                  </a:lnTo>
                  <a:cubicBezTo>
                    <a:pt x="1017" y="2564"/>
                    <a:pt x="1004" y="2497"/>
                    <a:pt x="1004" y="2430"/>
                  </a:cubicBezTo>
                  <a:lnTo>
                    <a:pt x="964" y="2216"/>
                  </a:lnTo>
                  <a:lnTo>
                    <a:pt x="924" y="2015"/>
                  </a:lnTo>
                  <a:lnTo>
                    <a:pt x="884" y="1815"/>
                  </a:lnTo>
                  <a:cubicBezTo>
                    <a:pt x="871" y="1748"/>
                    <a:pt x="844" y="1681"/>
                    <a:pt x="830" y="1614"/>
                  </a:cubicBezTo>
                  <a:cubicBezTo>
                    <a:pt x="790" y="1467"/>
                    <a:pt x="737" y="1346"/>
                    <a:pt x="696" y="1212"/>
                  </a:cubicBezTo>
                  <a:lnTo>
                    <a:pt x="630" y="1012"/>
                  </a:lnTo>
                  <a:cubicBezTo>
                    <a:pt x="603" y="945"/>
                    <a:pt x="576" y="879"/>
                    <a:pt x="550" y="825"/>
                  </a:cubicBezTo>
                  <a:cubicBezTo>
                    <a:pt x="482" y="691"/>
                    <a:pt x="429" y="570"/>
                    <a:pt x="362" y="437"/>
                  </a:cubicBezTo>
                  <a:lnTo>
                    <a:pt x="362" y="437"/>
                  </a:lnTo>
                  <a:lnTo>
                    <a:pt x="368" y="453"/>
                  </a:lnTo>
                  <a:lnTo>
                    <a:pt x="368" y="453"/>
                  </a:lnTo>
                  <a:cubicBezTo>
                    <a:pt x="365" y="449"/>
                    <a:pt x="362" y="443"/>
                    <a:pt x="362" y="437"/>
                  </a:cubicBezTo>
                  <a:lnTo>
                    <a:pt x="362" y="437"/>
                  </a:lnTo>
                  <a:cubicBezTo>
                    <a:pt x="362" y="437"/>
                    <a:pt x="362" y="437"/>
                    <a:pt x="362" y="437"/>
                  </a:cubicBezTo>
                  <a:lnTo>
                    <a:pt x="241" y="223"/>
                  </a:lnTo>
                  <a:cubicBezTo>
                    <a:pt x="215" y="196"/>
                    <a:pt x="202" y="156"/>
                    <a:pt x="175" y="116"/>
                  </a:cubicBezTo>
                  <a:lnTo>
                    <a:pt x="108" y="23"/>
                  </a:lnTo>
                  <a:cubicBezTo>
                    <a:pt x="100" y="7"/>
                    <a:pt x="88" y="0"/>
                    <a:pt x="73"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1"/>
            <p:cNvSpPr/>
            <p:nvPr/>
          </p:nvSpPr>
          <p:spPr>
            <a:xfrm>
              <a:off x="5796975" y="2577800"/>
              <a:ext cx="147175" cy="27300"/>
            </a:xfrm>
            <a:custGeom>
              <a:rect b="b" l="l" r="r" t="t"/>
              <a:pathLst>
                <a:path extrusionOk="0" h="1092" w="5887">
                  <a:moveTo>
                    <a:pt x="5820" y="0"/>
                  </a:moveTo>
                  <a:cubicBezTo>
                    <a:pt x="5808" y="0"/>
                    <a:pt x="5798" y="4"/>
                    <a:pt x="5792" y="16"/>
                  </a:cubicBezTo>
                  <a:cubicBezTo>
                    <a:pt x="5792" y="16"/>
                    <a:pt x="5766" y="30"/>
                    <a:pt x="5739" y="56"/>
                  </a:cubicBezTo>
                  <a:cubicBezTo>
                    <a:pt x="5726" y="69"/>
                    <a:pt x="5699" y="83"/>
                    <a:pt x="5672" y="96"/>
                  </a:cubicBezTo>
                  <a:cubicBezTo>
                    <a:pt x="5646" y="110"/>
                    <a:pt x="5619" y="137"/>
                    <a:pt x="5578" y="149"/>
                  </a:cubicBezTo>
                  <a:cubicBezTo>
                    <a:pt x="5512" y="190"/>
                    <a:pt x="5432" y="230"/>
                    <a:pt x="5325" y="283"/>
                  </a:cubicBezTo>
                  <a:cubicBezTo>
                    <a:pt x="5230" y="324"/>
                    <a:pt x="5111" y="377"/>
                    <a:pt x="4977" y="417"/>
                  </a:cubicBezTo>
                  <a:cubicBezTo>
                    <a:pt x="4856" y="470"/>
                    <a:pt x="4709" y="524"/>
                    <a:pt x="4562" y="551"/>
                  </a:cubicBezTo>
                  <a:cubicBezTo>
                    <a:pt x="4481" y="577"/>
                    <a:pt x="4401" y="591"/>
                    <a:pt x="4321" y="618"/>
                  </a:cubicBezTo>
                  <a:cubicBezTo>
                    <a:pt x="4241" y="645"/>
                    <a:pt x="4160" y="645"/>
                    <a:pt x="4080" y="672"/>
                  </a:cubicBezTo>
                  <a:cubicBezTo>
                    <a:pt x="3907" y="698"/>
                    <a:pt x="3746" y="738"/>
                    <a:pt x="3559" y="765"/>
                  </a:cubicBezTo>
                  <a:lnTo>
                    <a:pt x="3278" y="805"/>
                  </a:lnTo>
                  <a:lnTo>
                    <a:pt x="3144" y="818"/>
                  </a:lnTo>
                  <a:lnTo>
                    <a:pt x="3010" y="832"/>
                  </a:lnTo>
                  <a:cubicBezTo>
                    <a:pt x="2823" y="845"/>
                    <a:pt x="2649" y="859"/>
                    <a:pt x="2462" y="872"/>
                  </a:cubicBezTo>
                  <a:cubicBezTo>
                    <a:pt x="2288" y="886"/>
                    <a:pt x="2100" y="886"/>
                    <a:pt x="1927" y="898"/>
                  </a:cubicBezTo>
                  <a:cubicBezTo>
                    <a:pt x="1869" y="903"/>
                    <a:pt x="1812" y="905"/>
                    <a:pt x="1757" y="905"/>
                  </a:cubicBezTo>
                  <a:cubicBezTo>
                    <a:pt x="1646" y="905"/>
                    <a:pt x="1539" y="898"/>
                    <a:pt x="1432" y="898"/>
                  </a:cubicBezTo>
                  <a:lnTo>
                    <a:pt x="991" y="898"/>
                  </a:lnTo>
                  <a:cubicBezTo>
                    <a:pt x="709" y="898"/>
                    <a:pt x="482" y="886"/>
                    <a:pt x="322" y="886"/>
                  </a:cubicBezTo>
                  <a:cubicBezTo>
                    <a:pt x="147" y="872"/>
                    <a:pt x="54" y="872"/>
                    <a:pt x="54" y="872"/>
                  </a:cubicBezTo>
                  <a:cubicBezTo>
                    <a:pt x="28" y="872"/>
                    <a:pt x="14" y="898"/>
                    <a:pt x="1" y="925"/>
                  </a:cubicBezTo>
                  <a:cubicBezTo>
                    <a:pt x="1" y="952"/>
                    <a:pt x="28" y="979"/>
                    <a:pt x="54" y="979"/>
                  </a:cubicBezTo>
                  <a:cubicBezTo>
                    <a:pt x="54" y="979"/>
                    <a:pt x="147" y="993"/>
                    <a:pt x="308" y="1005"/>
                  </a:cubicBezTo>
                  <a:cubicBezTo>
                    <a:pt x="469" y="1019"/>
                    <a:pt x="696" y="1046"/>
                    <a:pt x="977" y="1059"/>
                  </a:cubicBezTo>
                  <a:cubicBezTo>
                    <a:pt x="1124" y="1073"/>
                    <a:pt x="1271" y="1073"/>
                    <a:pt x="1432" y="1086"/>
                  </a:cubicBezTo>
                  <a:cubicBezTo>
                    <a:pt x="1539" y="1086"/>
                    <a:pt x="1652" y="1092"/>
                    <a:pt x="1767" y="1092"/>
                  </a:cubicBezTo>
                  <a:cubicBezTo>
                    <a:pt x="1824" y="1092"/>
                    <a:pt x="1882" y="1090"/>
                    <a:pt x="1940" y="1086"/>
                  </a:cubicBezTo>
                  <a:cubicBezTo>
                    <a:pt x="2114" y="1086"/>
                    <a:pt x="2288" y="1073"/>
                    <a:pt x="2475" y="1073"/>
                  </a:cubicBezTo>
                  <a:lnTo>
                    <a:pt x="3037" y="1032"/>
                  </a:lnTo>
                  <a:lnTo>
                    <a:pt x="3171" y="1019"/>
                  </a:lnTo>
                  <a:lnTo>
                    <a:pt x="3318" y="993"/>
                  </a:lnTo>
                  <a:cubicBezTo>
                    <a:pt x="3398" y="979"/>
                    <a:pt x="3492" y="966"/>
                    <a:pt x="3586" y="952"/>
                  </a:cubicBezTo>
                  <a:cubicBezTo>
                    <a:pt x="3759" y="939"/>
                    <a:pt x="3946" y="898"/>
                    <a:pt x="4121" y="859"/>
                  </a:cubicBezTo>
                  <a:cubicBezTo>
                    <a:pt x="4294" y="818"/>
                    <a:pt x="4455" y="765"/>
                    <a:pt x="4615" y="725"/>
                  </a:cubicBezTo>
                  <a:cubicBezTo>
                    <a:pt x="4763" y="684"/>
                    <a:pt x="4909" y="618"/>
                    <a:pt x="5043" y="577"/>
                  </a:cubicBezTo>
                  <a:cubicBezTo>
                    <a:pt x="5177" y="524"/>
                    <a:pt x="5284" y="458"/>
                    <a:pt x="5391" y="417"/>
                  </a:cubicBezTo>
                  <a:cubicBezTo>
                    <a:pt x="5498" y="351"/>
                    <a:pt x="5578" y="310"/>
                    <a:pt x="5646" y="256"/>
                  </a:cubicBezTo>
                  <a:cubicBezTo>
                    <a:pt x="5726" y="217"/>
                    <a:pt x="5766" y="176"/>
                    <a:pt x="5806" y="137"/>
                  </a:cubicBezTo>
                  <a:cubicBezTo>
                    <a:pt x="5846" y="110"/>
                    <a:pt x="5860" y="96"/>
                    <a:pt x="5860" y="96"/>
                  </a:cubicBezTo>
                  <a:cubicBezTo>
                    <a:pt x="5886" y="69"/>
                    <a:pt x="5886" y="42"/>
                    <a:pt x="5860" y="16"/>
                  </a:cubicBezTo>
                  <a:cubicBezTo>
                    <a:pt x="5852" y="8"/>
                    <a:pt x="5835" y="0"/>
                    <a:pt x="5820" y="0"/>
                  </a:cubicBezTo>
                  <a:close/>
                </a:path>
              </a:pathLst>
            </a:custGeom>
            <a:solidFill>
              <a:srgbClr val="EAC1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1"/>
            <p:cNvSpPr/>
            <p:nvPr/>
          </p:nvSpPr>
          <p:spPr>
            <a:xfrm>
              <a:off x="5566250" y="2523775"/>
              <a:ext cx="142800" cy="65125"/>
            </a:xfrm>
            <a:custGeom>
              <a:rect b="b" l="l" r="r" t="t"/>
              <a:pathLst>
                <a:path extrusionOk="0" h="2605" w="5712">
                  <a:moveTo>
                    <a:pt x="55" y="0"/>
                  </a:moveTo>
                  <a:cubicBezTo>
                    <a:pt x="43" y="0"/>
                    <a:pt x="33" y="3"/>
                    <a:pt x="27" y="10"/>
                  </a:cubicBezTo>
                  <a:cubicBezTo>
                    <a:pt x="0" y="36"/>
                    <a:pt x="0" y="63"/>
                    <a:pt x="13" y="90"/>
                  </a:cubicBezTo>
                  <a:cubicBezTo>
                    <a:pt x="107" y="184"/>
                    <a:pt x="187" y="277"/>
                    <a:pt x="295" y="371"/>
                  </a:cubicBezTo>
                  <a:lnTo>
                    <a:pt x="441" y="505"/>
                  </a:lnTo>
                  <a:lnTo>
                    <a:pt x="589" y="625"/>
                  </a:lnTo>
                  <a:cubicBezTo>
                    <a:pt x="696" y="705"/>
                    <a:pt x="803" y="773"/>
                    <a:pt x="910" y="853"/>
                  </a:cubicBezTo>
                  <a:cubicBezTo>
                    <a:pt x="1017" y="933"/>
                    <a:pt x="1137" y="1000"/>
                    <a:pt x="1244" y="1067"/>
                  </a:cubicBezTo>
                  <a:cubicBezTo>
                    <a:pt x="1351" y="1133"/>
                    <a:pt x="1472" y="1201"/>
                    <a:pt x="1579" y="1254"/>
                  </a:cubicBezTo>
                  <a:lnTo>
                    <a:pt x="1752" y="1347"/>
                  </a:lnTo>
                  <a:cubicBezTo>
                    <a:pt x="1819" y="1388"/>
                    <a:pt x="1873" y="1415"/>
                    <a:pt x="1926" y="1441"/>
                  </a:cubicBezTo>
                  <a:lnTo>
                    <a:pt x="2287" y="1602"/>
                  </a:lnTo>
                  <a:cubicBezTo>
                    <a:pt x="2408" y="1655"/>
                    <a:pt x="2515" y="1709"/>
                    <a:pt x="2649" y="1762"/>
                  </a:cubicBezTo>
                  <a:lnTo>
                    <a:pt x="3371" y="2030"/>
                  </a:lnTo>
                  <a:cubicBezTo>
                    <a:pt x="3625" y="2110"/>
                    <a:pt x="3879" y="2191"/>
                    <a:pt x="4120" y="2257"/>
                  </a:cubicBezTo>
                  <a:cubicBezTo>
                    <a:pt x="4254" y="2298"/>
                    <a:pt x="4374" y="2337"/>
                    <a:pt x="4495" y="2364"/>
                  </a:cubicBezTo>
                  <a:lnTo>
                    <a:pt x="4882" y="2444"/>
                  </a:lnTo>
                  <a:lnTo>
                    <a:pt x="5645" y="2605"/>
                  </a:lnTo>
                  <a:lnTo>
                    <a:pt x="5658" y="2605"/>
                  </a:lnTo>
                  <a:cubicBezTo>
                    <a:pt x="5685" y="2605"/>
                    <a:pt x="5711" y="2592"/>
                    <a:pt x="5711" y="2551"/>
                  </a:cubicBezTo>
                  <a:cubicBezTo>
                    <a:pt x="5711" y="2524"/>
                    <a:pt x="5685" y="2498"/>
                    <a:pt x="5658" y="2498"/>
                  </a:cubicBezTo>
                  <a:lnTo>
                    <a:pt x="5672" y="2498"/>
                  </a:lnTo>
                  <a:cubicBezTo>
                    <a:pt x="5417" y="2431"/>
                    <a:pt x="5163" y="2364"/>
                    <a:pt x="4923" y="2298"/>
                  </a:cubicBezTo>
                  <a:lnTo>
                    <a:pt x="4548" y="2203"/>
                  </a:lnTo>
                  <a:cubicBezTo>
                    <a:pt x="4414" y="2164"/>
                    <a:pt x="4293" y="2123"/>
                    <a:pt x="4174" y="2084"/>
                  </a:cubicBezTo>
                  <a:cubicBezTo>
                    <a:pt x="3933" y="2003"/>
                    <a:pt x="3692" y="1923"/>
                    <a:pt x="3437" y="1843"/>
                  </a:cubicBezTo>
                  <a:lnTo>
                    <a:pt x="2729" y="1575"/>
                  </a:lnTo>
                  <a:cubicBezTo>
                    <a:pt x="2608" y="1535"/>
                    <a:pt x="2488" y="1481"/>
                    <a:pt x="2367" y="1415"/>
                  </a:cubicBezTo>
                  <a:lnTo>
                    <a:pt x="2020" y="1267"/>
                  </a:lnTo>
                  <a:cubicBezTo>
                    <a:pt x="1953" y="1240"/>
                    <a:pt x="1886" y="1214"/>
                    <a:pt x="1846" y="1187"/>
                  </a:cubicBezTo>
                  <a:lnTo>
                    <a:pt x="1672" y="1094"/>
                  </a:lnTo>
                  <a:cubicBezTo>
                    <a:pt x="1565" y="1026"/>
                    <a:pt x="1445" y="973"/>
                    <a:pt x="1338" y="906"/>
                  </a:cubicBezTo>
                  <a:cubicBezTo>
                    <a:pt x="1217" y="839"/>
                    <a:pt x="1110" y="785"/>
                    <a:pt x="1003" y="719"/>
                  </a:cubicBezTo>
                  <a:cubicBezTo>
                    <a:pt x="896" y="639"/>
                    <a:pt x="789" y="571"/>
                    <a:pt x="682" y="505"/>
                  </a:cubicBezTo>
                  <a:lnTo>
                    <a:pt x="535" y="384"/>
                  </a:lnTo>
                  <a:lnTo>
                    <a:pt x="375" y="264"/>
                  </a:lnTo>
                  <a:cubicBezTo>
                    <a:pt x="281" y="184"/>
                    <a:pt x="187" y="104"/>
                    <a:pt x="93" y="10"/>
                  </a:cubicBezTo>
                  <a:cubicBezTo>
                    <a:pt x="80" y="3"/>
                    <a:pt x="67" y="0"/>
                    <a:pt x="55" y="0"/>
                  </a:cubicBezTo>
                  <a:close/>
                </a:path>
              </a:pathLst>
            </a:custGeom>
            <a:solidFill>
              <a:srgbClr val="EAC1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1"/>
            <p:cNvSpPr/>
            <p:nvPr/>
          </p:nvSpPr>
          <p:spPr>
            <a:xfrm>
              <a:off x="5934100" y="2541750"/>
              <a:ext cx="19400" cy="149825"/>
            </a:xfrm>
            <a:custGeom>
              <a:rect b="b" l="l" r="r" t="t"/>
              <a:pathLst>
                <a:path extrusionOk="0" h="5993" w="776">
                  <a:moveTo>
                    <a:pt x="348" y="0"/>
                  </a:moveTo>
                  <a:cubicBezTo>
                    <a:pt x="321" y="0"/>
                    <a:pt x="294" y="13"/>
                    <a:pt x="281" y="54"/>
                  </a:cubicBezTo>
                  <a:lnTo>
                    <a:pt x="241" y="361"/>
                  </a:lnTo>
                  <a:lnTo>
                    <a:pt x="227" y="669"/>
                  </a:lnTo>
                  <a:cubicBezTo>
                    <a:pt x="214" y="776"/>
                    <a:pt x="214" y="883"/>
                    <a:pt x="214" y="990"/>
                  </a:cubicBezTo>
                  <a:lnTo>
                    <a:pt x="214" y="1297"/>
                  </a:lnTo>
                  <a:cubicBezTo>
                    <a:pt x="214" y="1404"/>
                    <a:pt x="214" y="1511"/>
                    <a:pt x="227" y="1618"/>
                  </a:cubicBezTo>
                  <a:lnTo>
                    <a:pt x="241" y="1926"/>
                  </a:lnTo>
                  <a:lnTo>
                    <a:pt x="281" y="2554"/>
                  </a:lnTo>
                  <a:cubicBezTo>
                    <a:pt x="294" y="2649"/>
                    <a:pt x="294" y="2756"/>
                    <a:pt x="307" y="2863"/>
                  </a:cubicBezTo>
                  <a:lnTo>
                    <a:pt x="348" y="3170"/>
                  </a:lnTo>
                  <a:lnTo>
                    <a:pt x="414" y="3799"/>
                  </a:lnTo>
                  <a:cubicBezTo>
                    <a:pt x="428" y="3892"/>
                    <a:pt x="441" y="3999"/>
                    <a:pt x="455" y="4106"/>
                  </a:cubicBezTo>
                  <a:lnTo>
                    <a:pt x="495" y="4414"/>
                  </a:lnTo>
                  <a:cubicBezTo>
                    <a:pt x="531" y="4596"/>
                    <a:pt x="557" y="4789"/>
                    <a:pt x="591" y="4973"/>
                  </a:cubicBezTo>
                  <a:lnTo>
                    <a:pt x="591" y="4973"/>
                  </a:lnTo>
                  <a:cubicBezTo>
                    <a:pt x="561" y="4995"/>
                    <a:pt x="534" y="5012"/>
                    <a:pt x="508" y="5030"/>
                  </a:cubicBezTo>
                  <a:cubicBezTo>
                    <a:pt x="468" y="5056"/>
                    <a:pt x="428" y="5096"/>
                    <a:pt x="401" y="5123"/>
                  </a:cubicBezTo>
                  <a:cubicBezTo>
                    <a:pt x="361" y="5163"/>
                    <a:pt x="321" y="5190"/>
                    <a:pt x="281" y="5230"/>
                  </a:cubicBezTo>
                  <a:cubicBezTo>
                    <a:pt x="254" y="5270"/>
                    <a:pt x="214" y="5310"/>
                    <a:pt x="187" y="5351"/>
                  </a:cubicBezTo>
                  <a:cubicBezTo>
                    <a:pt x="161" y="5390"/>
                    <a:pt x="134" y="5444"/>
                    <a:pt x="107" y="5484"/>
                  </a:cubicBezTo>
                  <a:cubicBezTo>
                    <a:pt x="93" y="5511"/>
                    <a:pt x="80" y="5538"/>
                    <a:pt x="67" y="5551"/>
                  </a:cubicBezTo>
                  <a:cubicBezTo>
                    <a:pt x="67" y="5578"/>
                    <a:pt x="54" y="5604"/>
                    <a:pt x="40" y="5631"/>
                  </a:cubicBezTo>
                  <a:lnTo>
                    <a:pt x="27" y="5698"/>
                  </a:lnTo>
                  <a:cubicBezTo>
                    <a:pt x="13" y="5725"/>
                    <a:pt x="13" y="5752"/>
                    <a:pt x="0" y="5779"/>
                  </a:cubicBezTo>
                  <a:lnTo>
                    <a:pt x="0" y="5859"/>
                  </a:lnTo>
                  <a:lnTo>
                    <a:pt x="0" y="5939"/>
                  </a:lnTo>
                  <a:cubicBezTo>
                    <a:pt x="0" y="5966"/>
                    <a:pt x="13" y="5993"/>
                    <a:pt x="40" y="5993"/>
                  </a:cubicBezTo>
                  <a:cubicBezTo>
                    <a:pt x="67" y="5993"/>
                    <a:pt x="93" y="5966"/>
                    <a:pt x="107" y="5939"/>
                  </a:cubicBezTo>
                  <a:lnTo>
                    <a:pt x="107" y="5872"/>
                  </a:lnTo>
                  <a:cubicBezTo>
                    <a:pt x="107" y="5845"/>
                    <a:pt x="120" y="5818"/>
                    <a:pt x="120" y="5805"/>
                  </a:cubicBezTo>
                  <a:cubicBezTo>
                    <a:pt x="134" y="5779"/>
                    <a:pt x="134" y="5765"/>
                    <a:pt x="134" y="5738"/>
                  </a:cubicBezTo>
                  <a:lnTo>
                    <a:pt x="161" y="5672"/>
                  </a:lnTo>
                  <a:cubicBezTo>
                    <a:pt x="174" y="5658"/>
                    <a:pt x="187" y="5631"/>
                    <a:pt x="187" y="5618"/>
                  </a:cubicBezTo>
                  <a:cubicBezTo>
                    <a:pt x="200" y="5591"/>
                    <a:pt x="214" y="5578"/>
                    <a:pt x="227" y="5551"/>
                  </a:cubicBezTo>
                  <a:cubicBezTo>
                    <a:pt x="254" y="5511"/>
                    <a:pt x="281" y="5484"/>
                    <a:pt x="307" y="5444"/>
                  </a:cubicBezTo>
                  <a:cubicBezTo>
                    <a:pt x="334" y="5404"/>
                    <a:pt x="361" y="5377"/>
                    <a:pt x="401" y="5337"/>
                  </a:cubicBezTo>
                  <a:lnTo>
                    <a:pt x="495" y="5244"/>
                  </a:lnTo>
                  <a:lnTo>
                    <a:pt x="615" y="5163"/>
                  </a:lnTo>
                  <a:cubicBezTo>
                    <a:pt x="642" y="5137"/>
                    <a:pt x="682" y="5110"/>
                    <a:pt x="722" y="5096"/>
                  </a:cubicBezTo>
                  <a:cubicBezTo>
                    <a:pt x="749" y="5069"/>
                    <a:pt x="776" y="5042"/>
                    <a:pt x="762" y="5003"/>
                  </a:cubicBezTo>
                  <a:lnTo>
                    <a:pt x="722" y="4695"/>
                  </a:lnTo>
                  <a:lnTo>
                    <a:pt x="682" y="4388"/>
                  </a:lnTo>
                  <a:lnTo>
                    <a:pt x="642" y="4079"/>
                  </a:lnTo>
                  <a:cubicBezTo>
                    <a:pt x="642" y="3972"/>
                    <a:pt x="615" y="3865"/>
                    <a:pt x="615" y="3772"/>
                  </a:cubicBezTo>
                  <a:lnTo>
                    <a:pt x="548" y="3157"/>
                  </a:lnTo>
                  <a:lnTo>
                    <a:pt x="508" y="2849"/>
                  </a:lnTo>
                  <a:cubicBezTo>
                    <a:pt x="495" y="2742"/>
                    <a:pt x="495" y="2635"/>
                    <a:pt x="482" y="2528"/>
                  </a:cubicBezTo>
                  <a:lnTo>
                    <a:pt x="428" y="1912"/>
                  </a:lnTo>
                  <a:lnTo>
                    <a:pt x="401" y="1605"/>
                  </a:lnTo>
                  <a:cubicBezTo>
                    <a:pt x="388" y="1498"/>
                    <a:pt x="388" y="1404"/>
                    <a:pt x="388" y="1297"/>
                  </a:cubicBezTo>
                  <a:cubicBezTo>
                    <a:pt x="375" y="1190"/>
                    <a:pt x="375" y="1083"/>
                    <a:pt x="375" y="990"/>
                  </a:cubicBezTo>
                  <a:cubicBezTo>
                    <a:pt x="375" y="883"/>
                    <a:pt x="361" y="776"/>
                    <a:pt x="375" y="682"/>
                  </a:cubicBezTo>
                  <a:lnTo>
                    <a:pt x="375" y="375"/>
                  </a:lnTo>
                  <a:lnTo>
                    <a:pt x="388" y="66"/>
                  </a:lnTo>
                  <a:lnTo>
                    <a:pt x="388" y="54"/>
                  </a:lnTo>
                  <a:cubicBezTo>
                    <a:pt x="388" y="27"/>
                    <a:pt x="375" y="0"/>
                    <a:pt x="348" y="0"/>
                  </a:cubicBezTo>
                  <a:close/>
                </a:path>
              </a:pathLst>
            </a:custGeom>
            <a:solidFill>
              <a:srgbClr val="EAC1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1"/>
            <p:cNvSpPr/>
            <p:nvPr/>
          </p:nvSpPr>
          <p:spPr>
            <a:xfrm>
              <a:off x="5699325" y="2541750"/>
              <a:ext cx="19425" cy="149825"/>
            </a:xfrm>
            <a:custGeom>
              <a:rect b="b" l="l" r="r" t="t"/>
              <a:pathLst>
                <a:path extrusionOk="0" h="5993" w="777">
                  <a:moveTo>
                    <a:pt x="349" y="0"/>
                  </a:moveTo>
                  <a:cubicBezTo>
                    <a:pt x="322" y="0"/>
                    <a:pt x="295" y="13"/>
                    <a:pt x="295" y="54"/>
                  </a:cubicBezTo>
                  <a:lnTo>
                    <a:pt x="255" y="361"/>
                  </a:lnTo>
                  <a:cubicBezTo>
                    <a:pt x="242" y="468"/>
                    <a:pt x="242" y="575"/>
                    <a:pt x="228" y="669"/>
                  </a:cubicBezTo>
                  <a:cubicBezTo>
                    <a:pt x="228" y="776"/>
                    <a:pt x="215" y="883"/>
                    <a:pt x="228" y="990"/>
                  </a:cubicBezTo>
                  <a:lnTo>
                    <a:pt x="228" y="1297"/>
                  </a:lnTo>
                  <a:lnTo>
                    <a:pt x="228" y="1618"/>
                  </a:lnTo>
                  <a:cubicBezTo>
                    <a:pt x="228" y="1712"/>
                    <a:pt x="228" y="1819"/>
                    <a:pt x="242" y="1926"/>
                  </a:cubicBezTo>
                  <a:lnTo>
                    <a:pt x="295" y="2554"/>
                  </a:lnTo>
                  <a:lnTo>
                    <a:pt x="322" y="2863"/>
                  </a:lnTo>
                  <a:cubicBezTo>
                    <a:pt x="322" y="2970"/>
                    <a:pt x="335" y="3063"/>
                    <a:pt x="349" y="3170"/>
                  </a:cubicBezTo>
                  <a:lnTo>
                    <a:pt x="429" y="3799"/>
                  </a:lnTo>
                  <a:cubicBezTo>
                    <a:pt x="442" y="3999"/>
                    <a:pt x="483" y="4200"/>
                    <a:pt x="509" y="4414"/>
                  </a:cubicBezTo>
                  <a:cubicBezTo>
                    <a:pt x="534" y="4598"/>
                    <a:pt x="569" y="4793"/>
                    <a:pt x="596" y="4980"/>
                  </a:cubicBezTo>
                  <a:lnTo>
                    <a:pt x="596" y="4980"/>
                  </a:lnTo>
                  <a:cubicBezTo>
                    <a:pt x="569" y="4998"/>
                    <a:pt x="546" y="5014"/>
                    <a:pt x="522" y="5030"/>
                  </a:cubicBezTo>
                  <a:cubicBezTo>
                    <a:pt x="483" y="5056"/>
                    <a:pt x="442" y="5096"/>
                    <a:pt x="402" y="5123"/>
                  </a:cubicBezTo>
                  <a:cubicBezTo>
                    <a:pt x="362" y="5163"/>
                    <a:pt x="322" y="5190"/>
                    <a:pt x="295" y="5230"/>
                  </a:cubicBezTo>
                  <a:cubicBezTo>
                    <a:pt x="255" y="5270"/>
                    <a:pt x="228" y="5310"/>
                    <a:pt x="201" y="5351"/>
                  </a:cubicBezTo>
                  <a:cubicBezTo>
                    <a:pt x="162" y="5390"/>
                    <a:pt x="135" y="5444"/>
                    <a:pt x="108" y="5484"/>
                  </a:cubicBezTo>
                  <a:cubicBezTo>
                    <a:pt x="94" y="5511"/>
                    <a:pt x="94" y="5538"/>
                    <a:pt x="81" y="5551"/>
                  </a:cubicBezTo>
                  <a:cubicBezTo>
                    <a:pt x="67" y="5578"/>
                    <a:pt x="55" y="5604"/>
                    <a:pt x="55" y="5631"/>
                  </a:cubicBezTo>
                  <a:lnTo>
                    <a:pt x="28" y="5698"/>
                  </a:lnTo>
                  <a:cubicBezTo>
                    <a:pt x="14" y="5725"/>
                    <a:pt x="14" y="5752"/>
                    <a:pt x="14" y="5779"/>
                  </a:cubicBezTo>
                  <a:cubicBezTo>
                    <a:pt x="14" y="5805"/>
                    <a:pt x="1" y="5832"/>
                    <a:pt x="1" y="5859"/>
                  </a:cubicBezTo>
                  <a:lnTo>
                    <a:pt x="1" y="5939"/>
                  </a:lnTo>
                  <a:cubicBezTo>
                    <a:pt x="1" y="5966"/>
                    <a:pt x="28" y="5993"/>
                    <a:pt x="55" y="5993"/>
                  </a:cubicBezTo>
                  <a:cubicBezTo>
                    <a:pt x="81" y="5993"/>
                    <a:pt x="108" y="5966"/>
                    <a:pt x="108" y="5939"/>
                  </a:cubicBezTo>
                  <a:lnTo>
                    <a:pt x="121" y="5872"/>
                  </a:lnTo>
                  <a:cubicBezTo>
                    <a:pt x="121" y="5845"/>
                    <a:pt x="121" y="5818"/>
                    <a:pt x="135" y="5805"/>
                  </a:cubicBezTo>
                  <a:cubicBezTo>
                    <a:pt x="135" y="5779"/>
                    <a:pt x="135" y="5765"/>
                    <a:pt x="148" y="5738"/>
                  </a:cubicBezTo>
                  <a:lnTo>
                    <a:pt x="174" y="5672"/>
                  </a:lnTo>
                  <a:cubicBezTo>
                    <a:pt x="174" y="5658"/>
                    <a:pt x="188" y="5631"/>
                    <a:pt x="201" y="5618"/>
                  </a:cubicBezTo>
                  <a:cubicBezTo>
                    <a:pt x="215" y="5591"/>
                    <a:pt x="215" y="5578"/>
                    <a:pt x="228" y="5551"/>
                  </a:cubicBezTo>
                  <a:cubicBezTo>
                    <a:pt x="255" y="5511"/>
                    <a:pt x="281" y="5484"/>
                    <a:pt x="308" y="5444"/>
                  </a:cubicBezTo>
                  <a:cubicBezTo>
                    <a:pt x="335" y="5404"/>
                    <a:pt x="376" y="5377"/>
                    <a:pt x="402" y="5337"/>
                  </a:cubicBezTo>
                  <a:cubicBezTo>
                    <a:pt x="442" y="5310"/>
                    <a:pt x="469" y="5270"/>
                    <a:pt x="509" y="5244"/>
                  </a:cubicBezTo>
                  <a:cubicBezTo>
                    <a:pt x="536" y="5217"/>
                    <a:pt x="576" y="5190"/>
                    <a:pt x="616" y="5163"/>
                  </a:cubicBezTo>
                  <a:cubicBezTo>
                    <a:pt x="656" y="5137"/>
                    <a:pt x="697" y="5110"/>
                    <a:pt x="736" y="5096"/>
                  </a:cubicBezTo>
                  <a:cubicBezTo>
                    <a:pt x="763" y="5069"/>
                    <a:pt x="777" y="5042"/>
                    <a:pt x="777" y="5003"/>
                  </a:cubicBezTo>
                  <a:cubicBezTo>
                    <a:pt x="750" y="4802"/>
                    <a:pt x="723" y="4588"/>
                    <a:pt x="697" y="4388"/>
                  </a:cubicBezTo>
                  <a:cubicBezTo>
                    <a:pt x="670" y="4186"/>
                    <a:pt x="643" y="3972"/>
                    <a:pt x="616" y="3772"/>
                  </a:cubicBezTo>
                  <a:lnTo>
                    <a:pt x="549" y="3157"/>
                  </a:lnTo>
                  <a:cubicBezTo>
                    <a:pt x="536" y="3050"/>
                    <a:pt x="522" y="2943"/>
                    <a:pt x="509" y="2849"/>
                  </a:cubicBezTo>
                  <a:lnTo>
                    <a:pt x="483" y="2528"/>
                  </a:lnTo>
                  <a:lnTo>
                    <a:pt x="429" y="1912"/>
                  </a:lnTo>
                  <a:cubicBezTo>
                    <a:pt x="415" y="1805"/>
                    <a:pt x="415" y="1712"/>
                    <a:pt x="415" y="1605"/>
                  </a:cubicBezTo>
                  <a:cubicBezTo>
                    <a:pt x="402" y="1498"/>
                    <a:pt x="402" y="1404"/>
                    <a:pt x="388" y="1297"/>
                  </a:cubicBezTo>
                  <a:cubicBezTo>
                    <a:pt x="388" y="1083"/>
                    <a:pt x="376" y="883"/>
                    <a:pt x="376" y="682"/>
                  </a:cubicBezTo>
                  <a:lnTo>
                    <a:pt x="376" y="375"/>
                  </a:lnTo>
                  <a:lnTo>
                    <a:pt x="402" y="66"/>
                  </a:lnTo>
                  <a:lnTo>
                    <a:pt x="402" y="54"/>
                  </a:lnTo>
                  <a:cubicBezTo>
                    <a:pt x="402" y="27"/>
                    <a:pt x="376" y="0"/>
                    <a:pt x="349" y="0"/>
                  </a:cubicBezTo>
                  <a:close/>
                </a:path>
              </a:pathLst>
            </a:custGeom>
            <a:solidFill>
              <a:srgbClr val="EAC1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1"/>
            <p:cNvSpPr/>
            <p:nvPr/>
          </p:nvSpPr>
          <p:spPr>
            <a:xfrm>
              <a:off x="5795975" y="2531700"/>
              <a:ext cx="8050" cy="164225"/>
            </a:xfrm>
            <a:custGeom>
              <a:rect b="b" l="l" r="r" t="t"/>
              <a:pathLst>
                <a:path extrusionOk="0" h="6569" w="322">
                  <a:moveTo>
                    <a:pt x="214" y="1"/>
                  </a:moveTo>
                  <a:cubicBezTo>
                    <a:pt x="187" y="1"/>
                    <a:pt x="161" y="14"/>
                    <a:pt x="161" y="54"/>
                  </a:cubicBezTo>
                  <a:cubicBezTo>
                    <a:pt x="161" y="54"/>
                    <a:pt x="121" y="456"/>
                    <a:pt x="68" y="1057"/>
                  </a:cubicBezTo>
                  <a:cubicBezTo>
                    <a:pt x="54" y="1205"/>
                    <a:pt x="41" y="1365"/>
                    <a:pt x="27" y="1539"/>
                  </a:cubicBezTo>
                  <a:cubicBezTo>
                    <a:pt x="27" y="1713"/>
                    <a:pt x="14" y="1900"/>
                    <a:pt x="14" y="2088"/>
                  </a:cubicBezTo>
                  <a:cubicBezTo>
                    <a:pt x="14" y="2288"/>
                    <a:pt x="0" y="2475"/>
                    <a:pt x="0" y="2676"/>
                  </a:cubicBezTo>
                  <a:lnTo>
                    <a:pt x="0" y="3291"/>
                  </a:lnTo>
                  <a:cubicBezTo>
                    <a:pt x="14" y="3492"/>
                    <a:pt x="14" y="3693"/>
                    <a:pt x="27" y="3893"/>
                  </a:cubicBezTo>
                  <a:cubicBezTo>
                    <a:pt x="41" y="4094"/>
                    <a:pt x="54" y="4281"/>
                    <a:pt x="68" y="4481"/>
                  </a:cubicBezTo>
                  <a:cubicBezTo>
                    <a:pt x="80" y="4856"/>
                    <a:pt x="121" y="5204"/>
                    <a:pt x="148" y="5512"/>
                  </a:cubicBezTo>
                  <a:cubicBezTo>
                    <a:pt x="161" y="5658"/>
                    <a:pt x="175" y="5792"/>
                    <a:pt x="175" y="5913"/>
                  </a:cubicBezTo>
                  <a:cubicBezTo>
                    <a:pt x="187" y="6047"/>
                    <a:pt x="187" y="6140"/>
                    <a:pt x="187" y="6234"/>
                  </a:cubicBezTo>
                  <a:cubicBezTo>
                    <a:pt x="187" y="6314"/>
                    <a:pt x="175" y="6381"/>
                    <a:pt x="175" y="6434"/>
                  </a:cubicBezTo>
                  <a:lnTo>
                    <a:pt x="175" y="6502"/>
                  </a:lnTo>
                  <a:lnTo>
                    <a:pt x="175" y="6515"/>
                  </a:lnTo>
                  <a:cubicBezTo>
                    <a:pt x="175" y="6541"/>
                    <a:pt x="187" y="6568"/>
                    <a:pt x="214" y="6568"/>
                  </a:cubicBezTo>
                  <a:cubicBezTo>
                    <a:pt x="241" y="6568"/>
                    <a:pt x="268" y="6555"/>
                    <a:pt x="282" y="6528"/>
                  </a:cubicBezTo>
                  <a:cubicBezTo>
                    <a:pt x="282" y="6528"/>
                    <a:pt x="282" y="6502"/>
                    <a:pt x="294" y="6448"/>
                  </a:cubicBezTo>
                  <a:cubicBezTo>
                    <a:pt x="294" y="6421"/>
                    <a:pt x="294" y="6395"/>
                    <a:pt x="308" y="6354"/>
                  </a:cubicBezTo>
                  <a:cubicBezTo>
                    <a:pt x="308" y="6327"/>
                    <a:pt x="321" y="6288"/>
                    <a:pt x="321" y="6234"/>
                  </a:cubicBezTo>
                  <a:lnTo>
                    <a:pt x="321" y="5913"/>
                  </a:lnTo>
                  <a:cubicBezTo>
                    <a:pt x="321" y="5792"/>
                    <a:pt x="321" y="5646"/>
                    <a:pt x="308" y="5498"/>
                  </a:cubicBezTo>
                  <a:cubicBezTo>
                    <a:pt x="294" y="5191"/>
                    <a:pt x="268" y="4843"/>
                    <a:pt x="255" y="4469"/>
                  </a:cubicBezTo>
                  <a:cubicBezTo>
                    <a:pt x="241" y="4281"/>
                    <a:pt x="228" y="4080"/>
                    <a:pt x="228" y="3880"/>
                  </a:cubicBezTo>
                  <a:cubicBezTo>
                    <a:pt x="214" y="3679"/>
                    <a:pt x="214" y="3479"/>
                    <a:pt x="201" y="3278"/>
                  </a:cubicBezTo>
                  <a:lnTo>
                    <a:pt x="201" y="2676"/>
                  </a:lnTo>
                  <a:lnTo>
                    <a:pt x="201" y="2100"/>
                  </a:lnTo>
                  <a:lnTo>
                    <a:pt x="201" y="1553"/>
                  </a:lnTo>
                  <a:cubicBezTo>
                    <a:pt x="214" y="1378"/>
                    <a:pt x="214" y="1218"/>
                    <a:pt x="228" y="1071"/>
                  </a:cubicBezTo>
                  <a:cubicBezTo>
                    <a:pt x="255" y="456"/>
                    <a:pt x="268" y="54"/>
                    <a:pt x="268" y="54"/>
                  </a:cubicBezTo>
                  <a:cubicBezTo>
                    <a:pt x="268" y="28"/>
                    <a:pt x="241" y="1"/>
                    <a:pt x="214" y="1"/>
                  </a:cubicBezTo>
                  <a:close/>
                </a:path>
              </a:pathLst>
            </a:custGeom>
            <a:solidFill>
              <a:srgbClr val="EAC1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1"/>
            <p:cNvSpPr/>
            <p:nvPr/>
          </p:nvSpPr>
          <p:spPr>
            <a:xfrm>
              <a:off x="5665225" y="2115575"/>
              <a:ext cx="48175" cy="45900"/>
            </a:xfrm>
            <a:custGeom>
              <a:rect b="b" l="l" r="r" t="t"/>
              <a:pathLst>
                <a:path extrusionOk="0" h="1836" w="1927">
                  <a:moveTo>
                    <a:pt x="1128" y="751"/>
                  </a:moveTo>
                  <a:cubicBezTo>
                    <a:pt x="1136" y="751"/>
                    <a:pt x="1144" y="752"/>
                    <a:pt x="1151" y="755"/>
                  </a:cubicBezTo>
                  <a:lnTo>
                    <a:pt x="1178" y="755"/>
                  </a:lnTo>
                  <a:lnTo>
                    <a:pt x="1191" y="768"/>
                  </a:lnTo>
                  <a:lnTo>
                    <a:pt x="1204" y="768"/>
                  </a:lnTo>
                  <a:lnTo>
                    <a:pt x="1204" y="782"/>
                  </a:lnTo>
                  <a:lnTo>
                    <a:pt x="1204" y="794"/>
                  </a:lnTo>
                  <a:cubicBezTo>
                    <a:pt x="1191" y="835"/>
                    <a:pt x="1151" y="889"/>
                    <a:pt x="1097" y="942"/>
                  </a:cubicBezTo>
                  <a:cubicBezTo>
                    <a:pt x="1030" y="982"/>
                    <a:pt x="977" y="1022"/>
                    <a:pt x="910" y="1049"/>
                  </a:cubicBezTo>
                  <a:cubicBezTo>
                    <a:pt x="878" y="1065"/>
                    <a:pt x="845" y="1079"/>
                    <a:pt x="812" y="1092"/>
                  </a:cubicBezTo>
                  <a:lnTo>
                    <a:pt x="812" y="1092"/>
                  </a:lnTo>
                  <a:cubicBezTo>
                    <a:pt x="839" y="987"/>
                    <a:pt x="911" y="878"/>
                    <a:pt x="1003" y="808"/>
                  </a:cubicBezTo>
                  <a:cubicBezTo>
                    <a:pt x="1047" y="775"/>
                    <a:pt x="1091" y="751"/>
                    <a:pt x="1128" y="751"/>
                  </a:cubicBezTo>
                  <a:close/>
                  <a:moveTo>
                    <a:pt x="666" y="0"/>
                  </a:moveTo>
                  <a:cubicBezTo>
                    <a:pt x="658" y="0"/>
                    <a:pt x="650" y="2"/>
                    <a:pt x="643" y="6"/>
                  </a:cubicBezTo>
                  <a:cubicBezTo>
                    <a:pt x="643" y="6"/>
                    <a:pt x="629" y="19"/>
                    <a:pt x="589" y="45"/>
                  </a:cubicBezTo>
                  <a:cubicBezTo>
                    <a:pt x="562" y="59"/>
                    <a:pt x="509" y="86"/>
                    <a:pt x="441" y="126"/>
                  </a:cubicBezTo>
                  <a:cubicBezTo>
                    <a:pt x="388" y="179"/>
                    <a:pt x="308" y="233"/>
                    <a:pt x="241" y="313"/>
                  </a:cubicBezTo>
                  <a:cubicBezTo>
                    <a:pt x="161" y="393"/>
                    <a:pt x="94" y="487"/>
                    <a:pt x="40" y="621"/>
                  </a:cubicBezTo>
                  <a:cubicBezTo>
                    <a:pt x="1" y="755"/>
                    <a:pt x="1" y="915"/>
                    <a:pt x="54" y="1062"/>
                  </a:cubicBezTo>
                  <a:lnTo>
                    <a:pt x="67" y="1089"/>
                  </a:lnTo>
                  <a:lnTo>
                    <a:pt x="67" y="1103"/>
                  </a:lnTo>
                  <a:lnTo>
                    <a:pt x="81" y="1115"/>
                  </a:lnTo>
                  <a:lnTo>
                    <a:pt x="81" y="1129"/>
                  </a:lnTo>
                  <a:cubicBezTo>
                    <a:pt x="94" y="1142"/>
                    <a:pt x="94" y="1156"/>
                    <a:pt x="120" y="1183"/>
                  </a:cubicBezTo>
                  <a:cubicBezTo>
                    <a:pt x="147" y="1222"/>
                    <a:pt x="188" y="1249"/>
                    <a:pt x="227" y="1276"/>
                  </a:cubicBezTo>
                  <a:cubicBezTo>
                    <a:pt x="308" y="1330"/>
                    <a:pt x="402" y="1343"/>
                    <a:pt x="482" y="1356"/>
                  </a:cubicBezTo>
                  <a:cubicBezTo>
                    <a:pt x="534" y="1356"/>
                    <a:pt x="584" y="1352"/>
                    <a:pt x="633" y="1345"/>
                  </a:cubicBezTo>
                  <a:lnTo>
                    <a:pt x="633" y="1345"/>
                  </a:lnTo>
                  <a:cubicBezTo>
                    <a:pt x="662" y="1444"/>
                    <a:pt x="719" y="1534"/>
                    <a:pt x="789" y="1597"/>
                  </a:cubicBezTo>
                  <a:cubicBezTo>
                    <a:pt x="843" y="1664"/>
                    <a:pt x="896" y="1704"/>
                    <a:pt x="977" y="1745"/>
                  </a:cubicBezTo>
                  <a:lnTo>
                    <a:pt x="1057" y="1784"/>
                  </a:lnTo>
                  <a:cubicBezTo>
                    <a:pt x="1097" y="1798"/>
                    <a:pt x="1137" y="1811"/>
                    <a:pt x="1164" y="1825"/>
                  </a:cubicBezTo>
                  <a:cubicBezTo>
                    <a:pt x="1203" y="1832"/>
                    <a:pt x="1242" y="1835"/>
                    <a:pt x="1279" y="1835"/>
                  </a:cubicBezTo>
                  <a:cubicBezTo>
                    <a:pt x="1380" y="1835"/>
                    <a:pt x="1470" y="1811"/>
                    <a:pt x="1538" y="1771"/>
                  </a:cubicBezTo>
                  <a:cubicBezTo>
                    <a:pt x="1645" y="1731"/>
                    <a:pt x="1713" y="1664"/>
                    <a:pt x="1766" y="1611"/>
                  </a:cubicBezTo>
                  <a:cubicBezTo>
                    <a:pt x="1820" y="1544"/>
                    <a:pt x="1859" y="1504"/>
                    <a:pt x="1873" y="1463"/>
                  </a:cubicBezTo>
                  <a:cubicBezTo>
                    <a:pt x="1900" y="1437"/>
                    <a:pt x="1913" y="1410"/>
                    <a:pt x="1913" y="1410"/>
                  </a:cubicBezTo>
                  <a:cubicBezTo>
                    <a:pt x="1927" y="1383"/>
                    <a:pt x="1913" y="1356"/>
                    <a:pt x="1886" y="1343"/>
                  </a:cubicBezTo>
                  <a:cubicBezTo>
                    <a:pt x="1875" y="1338"/>
                    <a:pt x="1864" y="1334"/>
                    <a:pt x="1854" y="1334"/>
                  </a:cubicBezTo>
                  <a:cubicBezTo>
                    <a:pt x="1839" y="1334"/>
                    <a:pt x="1827" y="1341"/>
                    <a:pt x="1820" y="1356"/>
                  </a:cubicBezTo>
                  <a:lnTo>
                    <a:pt x="1779" y="1397"/>
                  </a:lnTo>
                  <a:cubicBezTo>
                    <a:pt x="1766" y="1424"/>
                    <a:pt x="1726" y="1477"/>
                    <a:pt x="1686" y="1517"/>
                  </a:cubicBezTo>
                  <a:cubicBezTo>
                    <a:pt x="1633" y="1557"/>
                    <a:pt x="1565" y="1611"/>
                    <a:pt x="1485" y="1651"/>
                  </a:cubicBezTo>
                  <a:cubicBezTo>
                    <a:pt x="1435" y="1667"/>
                    <a:pt x="1380" y="1679"/>
                    <a:pt x="1320" y="1679"/>
                  </a:cubicBezTo>
                  <a:cubicBezTo>
                    <a:pt x="1283" y="1679"/>
                    <a:pt x="1245" y="1675"/>
                    <a:pt x="1204" y="1664"/>
                  </a:cubicBezTo>
                  <a:cubicBezTo>
                    <a:pt x="1178" y="1664"/>
                    <a:pt x="1164" y="1651"/>
                    <a:pt x="1137" y="1638"/>
                  </a:cubicBezTo>
                  <a:cubicBezTo>
                    <a:pt x="1110" y="1624"/>
                    <a:pt x="1084" y="1611"/>
                    <a:pt x="1044" y="1597"/>
                  </a:cubicBezTo>
                  <a:cubicBezTo>
                    <a:pt x="1003" y="1570"/>
                    <a:pt x="950" y="1531"/>
                    <a:pt x="910" y="1477"/>
                  </a:cubicBezTo>
                  <a:cubicBezTo>
                    <a:pt x="864" y="1431"/>
                    <a:pt x="830" y="1370"/>
                    <a:pt x="813" y="1302"/>
                  </a:cubicBezTo>
                  <a:lnTo>
                    <a:pt x="813" y="1302"/>
                  </a:lnTo>
                  <a:cubicBezTo>
                    <a:pt x="873" y="1283"/>
                    <a:pt x="932" y="1261"/>
                    <a:pt x="990" y="1236"/>
                  </a:cubicBezTo>
                  <a:cubicBezTo>
                    <a:pt x="1071" y="1196"/>
                    <a:pt x="1151" y="1142"/>
                    <a:pt x="1217" y="1089"/>
                  </a:cubicBezTo>
                  <a:cubicBezTo>
                    <a:pt x="1258" y="1062"/>
                    <a:pt x="1285" y="1035"/>
                    <a:pt x="1324" y="996"/>
                  </a:cubicBezTo>
                  <a:cubicBezTo>
                    <a:pt x="1351" y="955"/>
                    <a:pt x="1378" y="915"/>
                    <a:pt x="1405" y="848"/>
                  </a:cubicBezTo>
                  <a:cubicBezTo>
                    <a:pt x="1419" y="782"/>
                    <a:pt x="1392" y="687"/>
                    <a:pt x="1351" y="634"/>
                  </a:cubicBezTo>
                  <a:lnTo>
                    <a:pt x="1338" y="634"/>
                  </a:lnTo>
                  <a:cubicBezTo>
                    <a:pt x="1338" y="634"/>
                    <a:pt x="1351" y="634"/>
                    <a:pt x="1338" y="621"/>
                  </a:cubicBezTo>
                  <a:lnTo>
                    <a:pt x="1324" y="621"/>
                  </a:lnTo>
                  <a:lnTo>
                    <a:pt x="1311" y="607"/>
                  </a:lnTo>
                  <a:cubicBezTo>
                    <a:pt x="1311" y="607"/>
                    <a:pt x="1285" y="594"/>
                    <a:pt x="1271" y="580"/>
                  </a:cubicBezTo>
                  <a:cubicBezTo>
                    <a:pt x="1244" y="568"/>
                    <a:pt x="1204" y="554"/>
                    <a:pt x="1178" y="554"/>
                  </a:cubicBezTo>
                  <a:cubicBezTo>
                    <a:pt x="1166" y="552"/>
                    <a:pt x="1153" y="552"/>
                    <a:pt x="1142" y="552"/>
                  </a:cubicBezTo>
                  <a:cubicBezTo>
                    <a:pt x="1036" y="552"/>
                    <a:pt x="943" y="601"/>
                    <a:pt x="883" y="661"/>
                  </a:cubicBezTo>
                  <a:cubicBezTo>
                    <a:pt x="736" y="782"/>
                    <a:pt x="643" y="942"/>
                    <a:pt x="616" y="1129"/>
                  </a:cubicBezTo>
                  <a:cubicBezTo>
                    <a:pt x="615" y="1135"/>
                    <a:pt x="614" y="1141"/>
                    <a:pt x="614" y="1146"/>
                  </a:cubicBezTo>
                  <a:lnTo>
                    <a:pt x="614" y="1146"/>
                  </a:lnTo>
                  <a:cubicBezTo>
                    <a:pt x="573" y="1153"/>
                    <a:pt x="534" y="1156"/>
                    <a:pt x="495" y="1156"/>
                  </a:cubicBezTo>
                  <a:cubicBezTo>
                    <a:pt x="429" y="1156"/>
                    <a:pt x="361" y="1142"/>
                    <a:pt x="322" y="1115"/>
                  </a:cubicBezTo>
                  <a:cubicBezTo>
                    <a:pt x="295" y="1103"/>
                    <a:pt x="281" y="1089"/>
                    <a:pt x="268" y="1076"/>
                  </a:cubicBezTo>
                  <a:cubicBezTo>
                    <a:pt x="254" y="1076"/>
                    <a:pt x="254" y="1049"/>
                    <a:pt x="241" y="1035"/>
                  </a:cubicBezTo>
                  <a:lnTo>
                    <a:pt x="227" y="1022"/>
                  </a:lnTo>
                  <a:lnTo>
                    <a:pt x="227" y="996"/>
                  </a:lnTo>
                  <a:cubicBezTo>
                    <a:pt x="174" y="889"/>
                    <a:pt x="174" y="768"/>
                    <a:pt x="201" y="675"/>
                  </a:cubicBezTo>
                  <a:cubicBezTo>
                    <a:pt x="227" y="568"/>
                    <a:pt x="295" y="473"/>
                    <a:pt x="348" y="407"/>
                  </a:cubicBezTo>
                  <a:cubicBezTo>
                    <a:pt x="402" y="340"/>
                    <a:pt x="468" y="273"/>
                    <a:pt x="522" y="233"/>
                  </a:cubicBezTo>
                  <a:cubicBezTo>
                    <a:pt x="629" y="140"/>
                    <a:pt x="696" y="99"/>
                    <a:pt x="696" y="99"/>
                  </a:cubicBezTo>
                  <a:cubicBezTo>
                    <a:pt x="723" y="86"/>
                    <a:pt x="736" y="59"/>
                    <a:pt x="723" y="33"/>
                  </a:cubicBezTo>
                  <a:cubicBezTo>
                    <a:pt x="713" y="13"/>
                    <a:pt x="689" y="0"/>
                    <a:pt x="666"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1"/>
            <p:cNvSpPr/>
            <p:nvPr/>
          </p:nvSpPr>
          <p:spPr>
            <a:xfrm>
              <a:off x="5622075" y="2248850"/>
              <a:ext cx="70000" cy="41000"/>
            </a:xfrm>
            <a:custGeom>
              <a:rect b="b" l="l" r="r" t="t"/>
              <a:pathLst>
                <a:path extrusionOk="0" h="1640" w="2800">
                  <a:moveTo>
                    <a:pt x="627" y="1"/>
                  </a:moveTo>
                  <a:cubicBezTo>
                    <a:pt x="485" y="1"/>
                    <a:pt x="366" y="21"/>
                    <a:pt x="282" y="65"/>
                  </a:cubicBezTo>
                  <a:cubicBezTo>
                    <a:pt x="1" y="213"/>
                    <a:pt x="215" y="1283"/>
                    <a:pt x="1097" y="1563"/>
                  </a:cubicBezTo>
                  <a:cubicBezTo>
                    <a:pt x="1273" y="1616"/>
                    <a:pt x="1447" y="1640"/>
                    <a:pt x="1612" y="1640"/>
                  </a:cubicBezTo>
                  <a:cubicBezTo>
                    <a:pt x="2277" y="1640"/>
                    <a:pt x="2799" y="1256"/>
                    <a:pt x="2703" y="881"/>
                  </a:cubicBezTo>
                  <a:cubicBezTo>
                    <a:pt x="2603" y="502"/>
                    <a:pt x="1338" y="1"/>
                    <a:pt x="627" y="1"/>
                  </a:cubicBezTo>
                  <a:close/>
                </a:path>
              </a:pathLst>
            </a:custGeom>
            <a:solidFill>
              <a:srgbClr val="320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1"/>
            <p:cNvSpPr/>
            <p:nvPr/>
          </p:nvSpPr>
          <p:spPr>
            <a:xfrm>
              <a:off x="5605350" y="2212675"/>
              <a:ext cx="18100" cy="18100"/>
            </a:xfrm>
            <a:custGeom>
              <a:rect b="b" l="l" r="r" t="t"/>
              <a:pathLst>
                <a:path extrusionOk="0" h="724" w="724">
                  <a:moveTo>
                    <a:pt x="362" y="1"/>
                  </a:moveTo>
                  <a:cubicBezTo>
                    <a:pt x="161" y="1"/>
                    <a:pt x="1" y="161"/>
                    <a:pt x="1" y="362"/>
                  </a:cubicBezTo>
                  <a:cubicBezTo>
                    <a:pt x="1" y="563"/>
                    <a:pt x="161" y="723"/>
                    <a:pt x="362" y="723"/>
                  </a:cubicBezTo>
                  <a:cubicBezTo>
                    <a:pt x="563" y="723"/>
                    <a:pt x="723" y="563"/>
                    <a:pt x="723" y="362"/>
                  </a:cubicBezTo>
                  <a:cubicBezTo>
                    <a:pt x="723" y="161"/>
                    <a:pt x="563" y="1"/>
                    <a:pt x="362" y="1"/>
                  </a:cubicBezTo>
                  <a:close/>
                </a:path>
              </a:pathLst>
            </a:custGeom>
            <a:solidFill>
              <a:srgbClr val="320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1"/>
            <p:cNvSpPr/>
            <p:nvPr/>
          </p:nvSpPr>
          <p:spPr>
            <a:xfrm>
              <a:off x="5711700" y="2248800"/>
              <a:ext cx="18075" cy="18075"/>
            </a:xfrm>
            <a:custGeom>
              <a:rect b="b" l="l" r="r" t="t"/>
              <a:pathLst>
                <a:path extrusionOk="0" h="723" w="723">
                  <a:moveTo>
                    <a:pt x="362" y="1"/>
                  </a:moveTo>
                  <a:cubicBezTo>
                    <a:pt x="161" y="1"/>
                    <a:pt x="0" y="161"/>
                    <a:pt x="0" y="361"/>
                  </a:cubicBezTo>
                  <a:cubicBezTo>
                    <a:pt x="0" y="562"/>
                    <a:pt x="161" y="723"/>
                    <a:pt x="362" y="723"/>
                  </a:cubicBezTo>
                  <a:cubicBezTo>
                    <a:pt x="562" y="723"/>
                    <a:pt x="723" y="562"/>
                    <a:pt x="723" y="361"/>
                  </a:cubicBezTo>
                  <a:cubicBezTo>
                    <a:pt x="723" y="161"/>
                    <a:pt x="562" y="1"/>
                    <a:pt x="362" y="1"/>
                  </a:cubicBezTo>
                  <a:close/>
                </a:path>
              </a:pathLst>
            </a:custGeom>
            <a:solidFill>
              <a:srgbClr val="320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1"/>
            <p:cNvSpPr/>
            <p:nvPr/>
          </p:nvSpPr>
          <p:spPr>
            <a:xfrm>
              <a:off x="5703000" y="2281900"/>
              <a:ext cx="39175" cy="39150"/>
            </a:xfrm>
            <a:custGeom>
              <a:rect b="b" l="l" r="r" t="t"/>
              <a:pathLst>
                <a:path extrusionOk="0" h="1566" w="1567">
                  <a:moveTo>
                    <a:pt x="790" y="0"/>
                  </a:moveTo>
                  <a:cubicBezTo>
                    <a:pt x="348" y="0"/>
                    <a:pt x="1" y="348"/>
                    <a:pt x="1" y="776"/>
                  </a:cubicBezTo>
                  <a:cubicBezTo>
                    <a:pt x="1" y="1218"/>
                    <a:pt x="348" y="1566"/>
                    <a:pt x="790" y="1566"/>
                  </a:cubicBezTo>
                  <a:cubicBezTo>
                    <a:pt x="1218" y="1566"/>
                    <a:pt x="1566" y="1218"/>
                    <a:pt x="1566" y="776"/>
                  </a:cubicBezTo>
                  <a:cubicBezTo>
                    <a:pt x="1566" y="348"/>
                    <a:pt x="1218" y="0"/>
                    <a:pt x="790" y="0"/>
                  </a:cubicBezTo>
                  <a:close/>
                </a:path>
              </a:pathLst>
            </a:custGeom>
            <a:solidFill>
              <a:srgbClr val="F0A0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1"/>
            <p:cNvSpPr/>
            <p:nvPr/>
          </p:nvSpPr>
          <p:spPr>
            <a:xfrm>
              <a:off x="5575250" y="2238425"/>
              <a:ext cx="39175" cy="39150"/>
            </a:xfrm>
            <a:custGeom>
              <a:rect b="b" l="l" r="r" t="t"/>
              <a:pathLst>
                <a:path extrusionOk="0" h="1566" w="1567">
                  <a:moveTo>
                    <a:pt x="791" y="0"/>
                  </a:moveTo>
                  <a:cubicBezTo>
                    <a:pt x="349" y="0"/>
                    <a:pt x="1" y="348"/>
                    <a:pt x="1" y="776"/>
                  </a:cubicBezTo>
                  <a:cubicBezTo>
                    <a:pt x="1" y="1204"/>
                    <a:pt x="349" y="1566"/>
                    <a:pt x="791" y="1566"/>
                  </a:cubicBezTo>
                  <a:cubicBezTo>
                    <a:pt x="1219" y="1566"/>
                    <a:pt x="1566" y="1204"/>
                    <a:pt x="1566" y="776"/>
                  </a:cubicBezTo>
                  <a:cubicBezTo>
                    <a:pt x="1566" y="348"/>
                    <a:pt x="1219" y="0"/>
                    <a:pt x="791" y="0"/>
                  </a:cubicBezTo>
                  <a:close/>
                </a:path>
              </a:pathLst>
            </a:custGeom>
            <a:solidFill>
              <a:srgbClr val="F0A0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1"/>
            <p:cNvSpPr/>
            <p:nvPr/>
          </p:nvSpPr>
          <p:spPr>
            <a:xfrm>
              <a:off x="5669550" y="2295275"/>
              <a:ext cx="40825" cy="22750"/>
            </a:xfrm>
            <a:custGeom>
              <a:rect b="b" l="l" r="r" t="t"/>
              <a:pathLst>
                <a:path extrusionOk="0" h="910" w="1633">
                  <a:moveTo>
                    <a:pt x="1553" y="0"/>
                  </a:moveTo>
                  <a:cubicBezTo>
                    <a:pt x="1513" y="0"/>
                    <a:pt x="1472" y="41"/>
                    <a:pt x="1460" y="81"/>
                  </a:cubicBezTo>
                  <a:cubicBezTo>
                    <a:pt x="1460" y="81"/>
                    <a:pt x="1460" y="107"/>
                    <a:pt x="1433" y="148"/>
                  </a:cubicBezTo>
                  <a:cubicBezTo>
                    <a:pt x="1419" y="188"/>
                    <a:pt x="1392" y="255"/>
                    <a:pt x="1339" y="321"/>
                  </a:cubicBezTo>
                  <a:cubicBezTo>
                    <a:pt x="1299" y="389"/>
                    <a:pt x="1232" y="455"/>
                    <a:pt x="1165" y="509"/>
                  </a:cubicBezTo>
                  <a:cubicBezTo>
                    <a:pt x="1125" y="535"/>
                    <a:pt x="1085" y="549"/>
                    <a:pt x="1031" y="562"/>
                  </a:cubicBezTo>
                  <a:lnTo>
                    <a:pt x="964" y="589"/>
                  </a:lnTo>
                  <a:cubicBezTo>
                    <a:pt x="951" y="589"/>
                    <a:pt x="924" y="603"/>
                    <a:pt x="898" y="603"/>
                  </a:cubicBezTo>
                  <a:cubicBezTo>
                    <a:pt x="884" y="603"/>
                    <a:pt x="844" y="603"/>
                    <a:pt x="817" y="616"/>
                  </a:cubicBezTo>
                  <a:lnTo>
                    <a:pt x="737" y="616"/>
                  </a:lnTo>
                  <a:cubicBezTo>
                    <a:pt x="697" y="616"/>
                    <a:pt x="643" y="603"/>
                    <a:pt x="603" y="589"/>
                  </a:cubicBezTo>
                  <a:cubicBezTo>
                    <a:pt x="563" y="576"/>
                    <a:pt x="523" y="562"/>
                    <a:pt x="483" y="535"/>
                  </a:cubicBezTo>
                  <a:cubicBezTo>
                    <a:pt x="443" y="523"/>
                    <a:pt x="402" y="496"/>
                    <a:pt x="376" y="469"/>
                  </a:cubicBezTo>
                  <a:cubicBezTo>
                    <a:pt x="309" y="416"/>
                    <a:pt x="256" y="375"/>
                    <a:pt x="215" y="335"/>
                  </a:cubicBezTo>
                  <a:lnTo>
                    <a:pt x="161" y="282"/>
                  </a:lnTo>
                  <a:cubicBezTo>
                    <a:pt x="152" y="251"/>
                    <a:pt x="126" y="236"/>
                    <a:pt x="98" y="236"/>
                  </a:cubicBezTo>
                  <a:cubicBezTo>
                    <a:pt x="88" y="236"/>
                    <a:pt x="78" y="238"/>
                    <a:pt x="68" y="241"/>
                  </a:cubicBezTo>
                  <a:cubicBezTo>
                    <a:pt x="28" y="255"/>
                    <a:pt x="1" y="295"/>
                    <a:pt x="15" y="335"/>
                  </a:cubicBezTo>
                  <a:lnTo>
                    <a:pt x="28" y="362"/>
                  </a:lnTo>
                  <a:lnTo>
                    <a:pt x="28" y="389"/>
                  </a:lnTo>
                  <a:cubicBezTo>
                    <a:pt x="42" y="402"/>
                    <a:pt x="42" y="416"/>
                    <a:pt x="54" y="442"/>
                  </a:cubicBezTo>
                  <a:cubicBezTo>
                    <a:pt x="81" y="496"/>
                    <a:pt x="135" y="576"/>
                    <a:pt x="202" y="656"/>
                  </a:cubicBezTo>
                  <a:cubicBezTo>
                    <a:pt x="242" y="696"/>
                    <a:pt x="282" y="723"/>
                    <a:pt x="336" y="763"/>
                  </a:cubicBezTo>
                  <a:cubicBezTo>
                    <a:pt x="376" y="803"/>
                    <a:pt x="443" y="844"/>
                    <a:pt x="509" y="856"/>
                  </a:cubicBezTo>
                  <a:cubicBezTo>
                    <a:pt x="577" y="883"/>
                    <a:pt x="643" y="910"/>
                    <a:pt x="723" y="910"/>
                  </a:cubicBezTo>
                  <a:lnTo>
                    <a:pt x="924" y="910"/>
                  </a:lnTo>
                  <a:lnTo>
                    <a:pt x="1044" y="883"/>
                  </a:lnTo>
                  <a:cubicBezTo>
                    <a:pt x="1085" y="870"/>
                    <a:pt x="1112" y="856"/>
                    <a:pt x="1151" y="844"/>
                  </a:cubicBezTo>
                  <a:cubicBezTo>
                    <a:pt x="1219" y="817"/>
                    <a:pt x="1285" y="776"/>
                    <a:pt x="1339" y="737"/>
                  </a:cubicBezTo>
                  <a:cubicBezTo>
                    <a:pt x="1392" y="696"/>
                    <a:pt x="1433" y="642"/>
                    <a:pt x="1472" y="589"/>
                  </a:cubicBezTo>
                  <a:cubicBezTo>
                    <a:pt x="1513" y="535"/>
                    <a:pt x="1540" y="482"/>
                    <a:pt x="1553" y="442"/>
                  </a:cubicBezTo>
                  <a:cubicBezTo>
                    <a:pt x="1593" y="335"/>
                    <a:pt x="1620" y="255"/>
                    <a:pt x="1620" y="188"/>
                  </a:cubicBezTo>
                  <a:lnTo>
                    <a:pt x="1620" y="94"/>
                  </a:lnTo>
                  <a:cubicBezTo>
                    <a:pt x="1633" y="54"/>
                    <a:pt x="1593" y="14"/>
                    <a:pt x="1553" y="0"/>
                  </a:cubicBezTo>
                  <a:close/>
                </a:path>
              </a:pathLst>
            </a:custGeom>
            <a:solidFill>
              <a:srgbClr val="320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1"/>
            <p:cNvSpPr/>
            <p:nvPr/>
          </p:nvSpPr>
          <p:spPr>
            <a:xfrm>
              <a:off x="5543150" y="2353700"/>
              <a:ext cx="48850" cy="78825"/>
            </a:xfrm>
            <a:custGeom>
              <a:rect b="b" l="l" r="r" t="t"/>
              <a:pathLst>
                <a:path extrusionOk="0" h="3153" w="1954">
                  <a:moveTo>
                    <a:pt x="1872" y="1"/>
                  </a:moveTo>
                  <a:cubicBezTo>
                    <a:pt x="1850" y="1"/>
                    <a:pt x="1827" y="11"/>
                    <a:pt x="1807" y="31"/>
                  </a:cubicBezTo>
                  <a:lnTo>
                    <a:pt x="1780" y="58"/>
                  </a:lnTo>
                  <a:lnTo>
                    <a:pt x="1700" y="138"/>
                  </a:lnTo>
                  <a:cubicBezTo>
                    <a:pt x="1633" y="205"/>
                    <a:pt x="1540" y="312"/>
                    <a:pt x="1433" y="433"/>
                  </a:cubicBezTo>
                  <a:cubicBezTo>
                    <a:pt x="1379" y="499"/>
                    <a:pt x="1326" y="566"/>
                    <a:pt x="1272" y="647"/>
                  </a:cubicBezTo>
                  <a:cubicBezTo>
                    <a:pt x="1205" y="713"/>
                    <a:pt x="1151" y="793"/>
                    <a:pt x="1085" y="888"/>
                  </a:cubicBezTo>
                  <a:cubicBezTo>
                    <a:pt x="1031" y="968"/>
                    <a:pt x="964" y="1061"/>
                    <a:pt x="910" y="1141"/>
                  </a:cubicBezTo>
                  <a:cubicBezTo>
                    <a:pt x="844" y="1235"/>
                    <a:pt x="777" y="1328"/>
                    <a:pt x="723" y="1423"/>
                  </a:cubicBezTo>
                  <a:cubicBezTo>
                    <a:pt x="670" y="1516"/>
                    <a:pt x="616" y="1623"/>
                    <a:pt x="563" y="1717"/>
                  </a:cubicBezTo>
                  <a:cubicBezTo>
                    <a:pt x="509" y="1810"/>
                    <a:pt x="456" y="1904"/>
                    <a:pt x="416" y="1997"/>
                  </a:cubicBezTo>
                  <a:cubicBezTo>
                    <a:pt x="362" y="2091"/>
                    <a:pt x="322" y="2184"/>
                    <a:pt x="282" y="2279"/>
                  </a:cubicBezTo>
                  <a:cubicBezTo>
                    <a:pt x="242" y="2359"/>
                    <a:pt x="202" y="2439"/>
                    <a:pt x="175" y="2519"/>
                  </a:cubicBezTo>
                  <a:cubicBezTo>
                    <a:pt x="68" y="2840"/>
                    <a:pt x="15" y="3054"/>
                    <a:pt x="15" y="3054"/>
                  </a:cubicBezTo>
                  <a:cubicBezTo>
                    <a:pt x="1" y="3081"/>
                    <a:pt x="15" y="3121"/>
                    <a:pt x="54" y="3148"/>
                  </a:cubicBezTo>
                  <a:cubicBezTo>
                    <a:pt x="61" y="3151"/>
                    <a:pt x="69" y="3153"/>
                    <a:pt x="79" y="3153"/>
                  </a:cubicBezTo>
                  <a:cubicBezTo>
                    <a:pt x="106" y="3153"/>
                    <a:pt x="141" y="3138"/>
                    <a:pt x="161" y="3108"/>
                  </a:cubicBezTo>
                  <a:cubicBezTo>
                    <a:pt x="161" y="3108"/>
                    <a:pt x="268" y="2907"/>
                    <a:pt x="402" y="2613"/>
                  </a:cubicBezTo>
                  <a:cubicBezTo>
                    <a:pt x="429" y="2546"/>
                    <a:pt x="482" y="2466"/>
                    <a:pt x="523" y="2386"/>
                  </a:cubicBezTo>
                  <a:cubicBezTo>
                    <a:pt x="576" y="2305"/>
                    <a:pt x="616" y="2225"/>
                    <a:pt x="670" y="2131"/>
                  </a:cubicBezTo>
                  <a:cubicBezTo>
                    <a:pt x="710" y="2038"/>
                    <a:pt x="764" y="1958"/>
                    <a:pt x="817" y="1863"/>
                  </a:cubicBezTo>
                  <a:cubicBezTo>
                    <a:pt x="871" y="1770"/>
                    <a:pt x="937" y="1676"/>
                    <a:pt x="991" y="1583"/>
                  </a:cubicBezTo>
                  <a:cubicBezTo>
                    <a:pt x="1044" y="1489"/>
                    <a:pt x="1098" y="1396"/>
                    <a:pt x="1151" y="1316"/>
                  </a:cubicBezTo>
                  <a:cubicBezTo>
                    <a:pt x="1219" y="1221"/>
                    <a:pt x="1272" y="1128"/>
                    <a:pt x="1326" y="1048"/>
                  </a:cubicBezTo>
                  <a:cubicBezTo>
                    <a:pt x="1445" y="874"/>
                    <a:pt x="1540" y="713"/>
                    <a:pt x="1633" y="579"/>
                  </a:cubicBezTo>
                  <a:cubicBezTo>
                    <a:pt x="1807" y="312"/>
                    <a:pt x="1941" y="125"/>
                    <a:pt x="1941" y="125"/>
                  </a:cubicBezTo>
                  <a:cubicBezTo>
                    <a:pt x="1954" y="98"/>
                    <a:pt x="1954" y="58"/>
                    <a:pt x="1927" y="31"/>
                  </a:cubicBezTo>
                  <a:cubicBezTo>
                    <a:pt x="1914" y="11"/>
                    <a:pt x="1893" y="1"/>
                    <a:pt x="1872"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1"/>
            <p:cNvSpPr/>
            <p:nvPr/>
          </p:nvSpPr>
          <p:spPr>
            <a:xfrm>
              <a:off x="5706025" y="2380550"/>
              <a:ext cx="17075" cy="99025"/>
            </a:xfrm>
            <a:custGeom>
              <a:rect b="b" l="l" r="r" t="t"/>
              <a:pathLst>
                <a:path extrusionOk="0" h="3961" w="683">
                  <a:moveTo>
                    <a:pt x="94" y="1"/>
                  </a:moveTo>
                  <a:cubicBezTo>
                    <a:pt x="40" y="1"/>
                    <a:pt x="1" y="28"/>
                    <a:pt x="1" y="81"/>
                  </a:cubicBezTo>
                  <a:lnTo>
                    <a:pt x="1" y="242"/>
                  </a:lnTo>
                  <a:lnTo>
                    <a:pt x="1" y="682"/>
                  </a:lnTo>
                  <a:cubicBezTo>
                    <a:pt x="13" y="857"/>
                    <a:pt x="13" y="1071"/>
                    <a:pt x="27" y="1298"/>
                  </a:cubicBezTo>
                  <a:cubicBezTo>
                    <a:pt x="54" y="1526"/>
                    <a:pt x="67" y="1766"/>
                    <a:pt x="94" y="2007"/>
                  </a:cubicBezTo>
                  <a:cubicBezTo>
                    <a:pt x="120" y="2248"/>
                    <a:pt x="147" y="2489"/>
                    <a:pt x="188" y="2716"/>
                  </a:cubicBezTo>
                  <a:cubicBezTo>
                    <a:pt x="227" y="2944"/>
                    <a:pt x="254" y="3144"/>
                    <a:pt x="308" y="3331"/>
                  </a:cubicBezTo>
                  <a:cubicBezTo>
                    <a:pt x="322" y="3411"/>
                    <a:pt x="348" y="3491"/>
                    <a:pt x="375" y="3572"/>
                  </a:cubicBezTo>
                  <a:cubicBezTo>
                    <a:pt x="388" y="3639"/>
                    <a:pt x="415" y="3705"/>
                    <a:pt x="441" y="3759"/>
                  </a:cubicBezTo>
                  <a:cubicBezTo>
                    <a:pt x="455" y="3812"/>
                    <a:pt x="482" y="3853"/>
                    <a:pt x="495" y="3880"/>
                  </a:cubicBezTo>
                  <a:cubicBezTo>
                    <a:pt x="522" y="3907"/>
                    <a:pt x="522" y="3919"/>
                    <a:pt x="522" y="3919"/>
                  </a:cubicBezTo>
                  <a:cubicBezTo>
                    <a:pt x="539" y="3946"/>
                    <a:pt x="562" y="3960"/>
                    <a:pt x="587" y="3960"/>
                  </a:cubicBezTo>
                  <a:cubicBezTo>
                    <a:pt x="600" y="3960"/>
                    <a:pt x="615" y="3956"/>
                    <a:pt x="629" y="3946"/>
                  </a:cubicBezTo>
                  <a:cubicBezTo>
                    <a:pt x="669" y="3933"/>
                    <a:pt x="682" y="3893"/>
                    <a:pt x="669" y="3853"/>
                  </a:cubicBezTo>
                  <a:lnTo>
                    <a:pt x="655" y="3826"/>
                  </a:lnTo>
                  <a:lnTo>
                    <a:pt x="643" y="3800"/>
                  </a:lnTo>
                  <a:cubicBezTo>
                    <a:pt x="643" y="3786"/>
                    <a:pt x="629" y="3746"/>
                    <a:pt x="616" y="3693"/>
                  </a:cubicBezTo>
                  <a:cubicBezTo>
                    <a:pt x="589" y="3598"/>
                    <a:pt x="562" y="3452"/>
                    <a:pt x="536" y="3277"/>
                  </a:cubicBezTo>
                  <a:cubicBezTo>
                    <a:pt x="495" y="2930"/>
                    <a:pt x="441" y="2448"/>
                    <a:pt x="402" y="1980"/>
                  </a:cubicBezTo>
                  <a:cubicBezTo>
                    <a:pt x="375" y="1740"/>
                    <a:pt x="348" y="1499"/>
                    <a:pt x="322" y="1271"/>
                  </a:cubicBezTo>
                  <a:cubicBezTo>
                    <a:pt x="295" y="1044"/>
                    <a:pt x="268" y="843"/>
                    <a:pt x="254" y="670"/>
                  </a:cubicBezTo>
                  <a:cubicBezTo>
                    <a:pt x="227" y="482"/>
                    <a:pt x="201" y="335"/>
                    <a:pt x="188" y="228"/>
                  </a:cubicBezTo>
                  <a:cubicBezTo>
                    <a:pt x="174" y="121"/>
                    <a:pt x="161" y="67"/>
                    <a:pt x="161" y="67"/>
                  </a:cubicBezTo>
                  <a:cubicBezTo>
                    <a:pt x="161" y="28"/>
                    <a:pt x="134" y="1"/>
                    <a:pt x="94"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1"/>
            <p:cNvSpPr/>
            <p:nvPr/>
          </p:nvSpPr>
          <p:spPr>
            <a:xfrm>
              <a:off x="5763875" y="2325575"/>
              <a:ext cx="121750" cy="62450"/>
            </a:xfrm>
            <a:custGeom>
              <a:rect b="b" l="l" r="r" t="t"/>
              <a:pathLst>
                <a:path extrusionOk="0" h="2498" w="4870">
                  <a:moveTo>
                    <a:pt x="89" y="1"/>
                  </a:moveTo>
                  <a:cubicBezTo>
                    <a:pt x="60" y="1"/>
                    <a:pt x="34" y="13"/>
                    <a:pt x="14" y="33"/>
                  </a:cubicBezTo>
                  <a:cubicBezTo>
                    <a:pt x="0" y="72"/>
                    <a:pt x="0" y="126"/>
                    <a:pt x="41" y="153"/>
                  </a:cubicBezTo>
                  <a:cubicBezTo>
                    <a:pt x="41" y="153"/>
                    <a:pt x="107" y="193"/>
                    <a:pt x="228" y="274"/>
                  </a:cubicBezTo>
                  <a:cubicBezTo>
                    <a:pt x="348" y="354"/>
                    <a:pt x="522" y="474"/>
                    <a:pt x="736" y="595"/>
                  </a:cubicBezTo>
                  <a:cubicBezTo>
                    <a:pt x="936" y="728"/>
                    <a:pt x="1191" y="875"/>
                    <a:pt x="1459" y="1036"/>
                  </a:cubicBezTo>
                  <a:cubicBezTo>
                    <a:pt x="1726" y="1183"/>
                    <a:pt x="2020" y="1344"/>
                    <a:pt x="2301" y="1504"/>
                  </a:cubicBezTo>
                  <a:cubicBezTo>
                    <a:pt x="2448" y="1571"/>
                    <a:pt x="2595" y="1651"/>
                    <a:pt x="2743" y="1731"/>
                  </a:cubicBezTo>
                  <a:cubicBezTo>
                    <a:pt x="2889" y="1798"/>
                    <a:pt x="3037" y="1865"/>
                    <a:pt x="3171" y="1932"/>
                  </a:cubicBezTo>
                  <a:cubicBezTo>
                    <a:pt x="3317" y="1999"/>
                    <a:pt x="3451" y="2066"/>
                    <a:pt x="3585" y="2120"/>
                  </a:cubicBezTo>
                  <a:cubicBezTo>
                    <a:pt x="3719" y="2173"/>
                    <a:pt x="3840" y="2227"/>
                    <a:pt x="3959" y="2266"/>
                  </a:cubicBezTo>
                  <a:cubicBezTo>
                    <a:pt x="4080" y="2307"/>
                    <a:pt x="4187" y="2346"/>
                    <a:pt x="4281" y="2373"/>
                  </a:cubicBezTo>
                  <a:cubicBezTo>
                    <a:pt x="4388" y="2400"/>
                    <a:pt x="4468" y="2427"/>
                    <a:pt x="4535" y="2453"/>
                  </a:cubicBezTo>
                  <a:cubicBezTo>
                    <a:pt x="4682" y="2480"/>
                    <a:pt x="4776" y="2494"/>
                    <a:pt x="4776" y="2494"/>
                  </a:cubicBezTo>
                  <a:cubicBezTo>
                    <a:pt x="4781" y="2496"/>
                    <a:pt x="4786" y="2497"/>
                    <a:pt x="4791" y="2497"/>
                  </a:cubicBezTo>
                  <a:cubicBezTo>
                    <a:pt x="4816" y="2497"/>
                    <a:pt x="4845" y="2473"/>
                    <a:pt x="4856" y="2441"/>
                  </a:cubicBezTo>
                  <a:cubicBezTo>
                    <a:pt x="4869" y="2400"/>
                    <a:pt x="4856" y="2360"/>
                    <a:pt x="4816" y="2334"/>
                  </a:cubicBezTo>
                  <a:lnTo>
                    <a:pt x="4803" y="2334"/>
                  </a:lnTo>
                  <a:cubicBezTo>
                    <a:pt x="4803" y="2334"/>
                    <a:pt x="4722" y="2307"/>
                    <a:pt x="4589" y="2266"/>
                  </a:cubicBezTo>
                  <a:cubicBezTo>
                    <a:pt x="4521" y="2239"/>
                    <a:pt x="4441" y="2213"/>
                    <a:pt x="4361" y="2173"/>
                  </a:cubicBezTo>
                  <a:cubicBezTo>
                    <a:pt x="4268" y="2146"/>
                    <a:pt x="4161" y="2093"/>
                    <a:pt x="4054" y="2039"/>
                  </a:cubicBezTo>
                  <a:cubicBezTo>
                    <a:pt x="3947" y="1986"/>
                    <a:pt x="3826" y="1932"/>
                    <a:pt x="3692" y="1865"/>
                  </a:cubicBezTo>
                  <a:cubicBezTo>
                    <a:pt x="3572" y="1811"/>
                    <a:pt x="3438" y="1745"/>
                    <a:pt x="3305" y="1678"/>
                  </a:cubicBezTo>
                  <a:cubicBezTo>
                    <a:pt x="3171" y="1597"/>
                    <a:pt x="3023" y="1531"/>
                    <a:pt x="2877" y="1464"/>
                  </a:cubicBezTo>
                  <a:cubicBezTo>
                    <a:pt x="2743" y="1383"/>
                    <a:pt x="2595" y="1303"/>
                    <a:pt x="2448" y="1237"/>
                  </a:cubicBezTo>
                  <a:cubicBezTo>
                    <a:pt x="1873" y="929"/>
                    <a:pt x="1284" y="621"/>
                    <a:pt x="856" y="381"/>
                  </a:cubicBezTo>
                  <a:cubicBezTo>
                    <a:pt x="629" y="274"/>
                    <a:pt x="455" y="179"/>
                    <a:pt x="321" y="113"/>
                  </a:cubicBezTo>
                  <a:cubicBezTo>
                    <a:pt x="201" y="46"/>
                    <a:pt x="121" y="6"/>
                    <a:pt x="121" y="6"/>
                  </a:cubicBezTo>
                  <a:cubicBezTo>
                    <a:pt x="110" y="2"/>
                    <a:pt x="99" y="1"/>
                    <a:pt x="89"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1"/>
            <p:cNvSpPr/>
            <p:nvPr/>
          </p:nvSpPr>
          <p:spPr>
            <a:xfrm>
              <a:off x="5809350" y="2229650"/>
              <a:ext cx="116400" cy="21500"/>
            </a:xfrm>
            <a:custGeom>
              <a:rect b="b" l="l" r="r" t="t"/>
              <a:pathLst>
                <a:path extrusionOk="0" h="860" w="4656">
                  <a:moveTo>
                    <a:pt x="74" y="0"/>
                  </a:moveTo>
                  <a:cubicBezTo>
                    <a:pt x="41" y="0"/>
                    <a:pt x="14" y="24"/>
                    <a:pt x="14" y="57"/>
                  </a:cubicBezTo>
                  <a:cubicBezTo>
                    <a:pt x="0" y="98"/>
                    <a:pt x="14" y="137"/>
                    <a:pt x="54" y="151"/>
                  </a:cubicBezTo>
                  <a:lnTo>
                    <a:pt x="68" y="151"/>
                  </a:lnTo>
                  <a:cubicBezTo>
                    <a:pt x="68" y="151"/>
                    <a:pt x="134" y="178"/>
                    <a:pt x="255" y="205"/>
                  </a:cubicBezTo>
                  <a:cubicBezTo>
                    <a:pt x="375" y="244"/>
                    <a:pt x="535" y="298"/>
                    <a:pt x="749" y="339"/>
                  </a:cubicBezTo>
                  <a:cubicBezTo>
                    <a:pt x="963" y="392"/>
                    <a:pt x="1204" y="458"/>
                    <a:pt x="1459" y="512"/>
                  </a:cubicBezTo>
                  <a:cubicBezTo>
                    <a:pt x="1593" y="539"/>
                    <a:pt x="1726" y="565"/>
                    <a:pt x="1873" y="592"/>
                  </a:cubicBezTo>
                  <a:cubicBezTo>
                    <a:pt x="2007" y="619"/>
                    <a:pt x="2154" y="633"/>
                    <a:pt x="2288" y="660"/>
                  </a:cubicBezTo>
                  <a:cubicBezTo>
                    <a:pt x="2435" y="686"/>
                    <a:pt x="2569" y="713"/>
                    <a:pt x="2716" y="726"/>
                  </a:cubicBezTo>
                  <a:cubicBezTo>
                    <a:pt x="2850" y="753"/>
                    <a:pt x="2984" y="767"/>
                    <a:pt x="3117" y="779"/>
                  </a:cubicBezTo>
                  <a:cubicBezTo>
                    <a:pt x="3251" y="806"/>
                    <a:pt x="3385" y="806"/>
                    <a:pt x="3505" y="820"/>
                  </a:cubicBezTo>
                  <a:cubicBezTo>
                    <a:pt x="3626" y="833"/>
                    <a:pt x="3746" y="833"/>
                    <a:pt x="3853" y="847"/>
                  </a:cubicBezTo>
                  <a:cubicBezTo>
                    <a:pt x="3960" y="860"/>
                    <a:pt x="4067" y="860"/>
                    <a:pt x="4147" y="860"/>
                  </a:cubicBezTo>
                  <a:cubicBezTo>
                    <a:pt x="4241" y="860"/>
                    <a:pt x="4321" y="860"/>
                    <a:pt x="4375" y="847"/>
                  </a:cubicBezTo>
                  <a:lnTo>
                    <a:pt x="4575" y="847"/>
                  </a:lnTo>
                  <a:cubicBezTo>
                    <a:pt x="4616" y="847"/>
                    <a:pt x="4655" y="820"/>
                    <a:pt x="4655" y="779"/>
                  </a:cubicBezTo>
                  <a:cubicBezTo>
                    <a:pt x="4655" y="740"/>
                    <a:pt x="4628" y="699"/>
                    <a:pt x="4589" y="686"/>
                  </a:cubicBezTo>
                  <a:lnTo>
                    <a:pt x="4575" y="686"/>
                  </a:lnTo>
                  <a:cubicBezTo>
                    <a:pt x="4575" y="686"/>
                    <a:pt x="4509" y="672"/>
                    <a:pt x="4388" y="660"/>
                  </a:cubicBezTo>
                  <a:cubicBezTo>
                    <a:pt x="4321" y="660"/>
                    <a:pt x="4254" y="646"/>
                    <a:pt x="4161" y="646"/>
                  </a:cubicBezTo>
                  <a:cubicBezTo>
                    <a:pt x="4081" y="633"/>
                    <a:pt x="3986" y="619"/>
                    <a:pt x="3879" y="606"/>
                  </a:cubicBezTo>
                  <a:cubicBezTo>
                    <a:pt x="3772" y="592"/>
                    <a:pt x="3665" y="579"/>
                    <a:pt x="3546" y="553"/>
                  </a:cubicBezTo>
                  <a:cubicBezTo>
                    <a:pt x="3425" y="539"/>
                    <a:pt x="3291" y="526"/>
                    <a:pt x="3157" y="499"/>
                  </a:cubicBezTo>
                  <a:cubicBezTo>
                    <a:pt x="3037" y="472"/>
                    <a:pt x="2890" y="458"/>
                    <a:pt x="2756" y="432"/>
                  </a:cubicBezTo>
                  <a:cubicBezTo>
                    <a:pt x="2622" y="419"/>
                    <a:pt x="2475" y="392"/>
                    <a:pt x="2342" y="365"/>
                  </a:cubicBezTo>
                  <a:cubicBezTo>
                    <a:pt x="2060" y="312"/>
                    <a:pt x="1780" y="271"/>
                    <a:pt x="1512" y="218"/>
                  </a:cubicBezTo>
                  <a:cubicBezTo>
                    <a:pt x="1258" y="178"/>
                    <a:pt x="1004" y="137"/>
                    <a:pt x="803" y="111"/>
                  </a:cubicBezTo>
                  <a:cubicBezTo>
                    <a:pt x="589" y="71"/>
                    <a:pt x="415" y="44"/>
                    <a:pt x="295" y="30"/>
                  </a:cubicBezTo>
                  <a:cubicBezTo>
                    <a:pt x="161" y="4"/>
                    <a:pt x="94" y="4"/>
                    <a:pt x="94" y="4"/>
                  </a:cubicBezTo>
                  <a:cubicBezTo>
                    <a:pt x="87" y="1"/>
                    <a:pt x="80" y="0"/>
                    <a:pt x="74"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1"/>
            <p:cNvSpPr/>
            <p:nvPr/>
          </p:nvSpPr>
          <p:spPr>
            <a:xfrm>
              <a:off x="5774575" y="2004725"/>
              <a:ext cx="77950" cy="103675"/>
            </a:xfrm>
            <a:custGeom>
              <a:rect b="b" l="l" r="r" t="t"/>
              <a:pathLst>
                <a:path extrusionOk="0" h="4147" w="3118">
                  <a:moveTo>
                    <a:pt x="3018" y="0"/>
                  </a:moveTo>
                  <a:cubicBezTo>
                    <a:pt x="2999" y="0"/>
                    <a:pt x="2982" y="7"/>
                    <a:pt x="2970" y="26"/>
                  </a:cubicBezTo>
                  <a:cubicBezTo>
                    <a:pt x="2970" y="26"/>
                    <a:pt x="2916" y="79"/>
                    <a:pt x="2809" y="172"/>
                  </a:cubicBezTo>
                  <a:cubicBezTo>
                    <a:pt x="2770" y="226"/>
                    <a:pt x="2702" y="279"/>
                    <a:pt x="2636" y="347"/>
                  </a:cubicBezTo>
                  <a:cubicBezTo>
                    <a:pt x="2568" y="413"/>
                    <a:pt x="2488" y="493"/>
                    <a:pt x="2422" y="574"/>
                  </a:cubicBezTo>
                  <a:cubicBezTo>
                    <a:pt x="2342" y="668"/>
                    <a:pt x="2261" y="761"/>
                    <a:pt x="2167" y="868"/>
                  </a:cubicBezTo>
                  <a:cubicBezTo>
                    <a:pt x="2087" y="975"/>
                    <a:pt x="1980" y="1069"/>
                    <a:pt x="1900" y="1189"/>
                  </a:cubicBezTo>
                  <a:cubicBezTo>
                    <a:pt x="1726" y="1417"/>
                    <a:pt x="1525" y="1670"/>
                    <a:pt x="1352" y="1925"/>
                  </a:cubicBezTo>
                  <a:cubicBezTo>
                    <a:pt x="1258" y="2045"/>
                    <a:pt x="1164" y="2179"/>
                    <a:pt x="1084" y="2300"/>
                  </a:cubicBezTo>
                  <a:cubicBezTo>
                    <a:pt x="990" y="2433"/>
                    <a:pt x="910" y="2553"/>
                    <a:pt x="829" y="2674"/>
                  </a:cubicBezTo>
                  <a:cubicBezTo>
                    <a:pt x="669" y="2915"/>
                    <a:pt x="522" y="3156"/>
                    <a:pt x="401" y="3356"/>
                  </a:cubicBezTo>
                  <a:cubicBezTo>
                    <a:pt x="282" y="3543"/>
                    <a:pt x="187" y="3717"/>
                    <a:pt x="121" y="3837"/>
                  </a:cubicBezTo>
                  <a:cubicBezTo>
                    <a:pt x="54" y="3958"/>
                    <a:pt x="14" y="4025"/>
                    <a:pt x="14" y="4025"/>
                  </a:cubicBezTo>
                  <a:cubicBezTo>
                    <a:pt x="0" y="4065"/>
                    <a:pt x="14" y="4105"/>
                    <a:pt x="41" y="4132"/>
                  </a:cubicBezTo>
                  <a:cubicBezTo>
                    <a:pt x="56" y="4142"/>
                    <a:pt x="72" y="4146"/>
                    <a:pt x="86" y="4146"/>
                  </a:cubicBezTo>
                  <a:cubicBezTo>
                    <a:pt x="110" y="4146"/>
                    <a:pt x="131" y="4135"/>
                    <a:pt x="148" y="4119"/>
                  </a:cubicBezTo>
                  <a:cubicBezTo>
                    <a:pt x="148" y="4119"/>
                    <a:pt x="201" y="4051"/>
                    <a:pt x="282" y="3944"/>
                  </a:cubicBezTo>
                  <a:cubicBezTo>
                    <a:pt x="362" y="3824"/>
                    <a:pt x="469" y="3677"/>
                    <a:pt x="615" y="3490"/>
                  </a:cubicBezTo>
                  <a:cubicBezTo>
                    <a:pt x="883" y="3102"/>
                    <a:pt x="1231" y="2607"/>
                    <a:pt x="1592" y="2098"/>
                  </a:cubicBezTo>
                  <a:cubicBezTo>
                    <a:pt x="1686" y="1979"/>
                    <a:pt x="1780" y="1845"/>
                    <a:pt x="1860" y="1724"/>
                  </a:cubicBezTo>
                  <a:cubicBezTo>
                    <a:pt x="1953" y="1604"/>
                    <a:pt x="2047" y="1483"/>
                    <a:pt x="2127" y="1363"/>
                  </a:cubicBezTo>
                  <a:cubicBezTo>
                    <a:pt x="2208" y="1242"/>
                    <a:pt x="2301" y="1135"/>
                    <a:pt x="2381" y="1028"/>
                  </a:cubicBezTo>
                  <a:cubicBezTo>
                    <a:pt x="2461" y="921"/>
                    <a:pt x="2529" y="828"/>
                    <a:pt x="2595" y="734"/>
                  </a:cubicBezTo>
                  <a:cubicBezTo>
                    <a:pt x="2675" y="641"/>
                    <a:pt x="2743" y="561"/>
                    <a:pt x="2796" y="493"/>
                  </a:cubicBezTo>
                  <a:cubicBezTo>
                    <a:pt x="2863" y="413"/>
                    <a:pt x="2903" y="359"/>
                    <a:pt x="2957" y="306"/>
                  </a:cubicBezTo>
                  <a:cubicBezTo>
                    <a:pt x="3037" y="199"/>
                    <a:pt x="3091" y="133"/>
                    <a:pt x="3091" y="133"/>
                  </a:cubicBezTo>
                  <a:cubicBezTo>
                    <a:pt x="3117" y="106"/>
                    <a:pt x="3117" y="52"/>
                    <a:pt x="3091" y="26"/>
                  </a:cubicBezTo>
                  <a:cubicBezTo>
                    <a:pt x="3068" y="11"/>
                    <a:pt x="3042" y="0"/>
                    <a:pt x="3018"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1"/>
            <p:cNvSpPr/>
            <p:nvPr/>
          </p:nvSpPr>
          <p:spPr>
            <a:xfrm>
              <a:off x="5680275" y="1965125"/>
              <a:ext cx="15750" cy="116900"/>
            </a:xfrm>
            <a:custGeom>
              <a:rect b="b" l="l" r="r" t="t"/>
              <a:pathLst>
                <a:path extrusionOk="0" h="4676" w="630">
                  <a:moveTo>
                    <a:pt x="539" y="1"/>
                  </a:moveTo>
                  <a:cubicBezTo>
                    <a:pt x="505" y="1"/>
                    <a:pt x="469" y="25"/>
                    <a:pt x="469" y="58"/>
                  </a:cubicBezTo>
                  <a:cubicBezTo>
                    <a:pt x="469" y="58"/>
                    <a:pt x="442" y="124"/>
                    <a:pt x="415" y="258"/>
                  </a:cubicBezTo>
                  <a:cubicBezTo>
                    <a:pt x="388" y="379"/>
                    <a:pt x="348" y="552"/>
                    <a:pt x="294" y="754"/>
                  </a:cubicBezTo>
                  <a:cubicBezTo>
                    <a:pt x="268" y="861"/>
                    <a:pt x="255" y="980"/>
                    <a:pt x="241" y="1101"/>
                  </a:cubicBezTo>
                  <a:cubicBezTo>
                    <a:pt x="214" y="1221"/>
                    <a:pt x="201" y="1355"/>
                    <a:pt x="174" y="1489"/>
                  </a:cubicBezTo>
                  <a:cubicBezTo>
                    <a:pt x="161" y="1610"/>
                    <a:pt x="148" y="1756"/>
                    <a:pt x="121" y="1890"/>
                  </a:cubicBezTo>
                  <a:cubicBezTo>
                    <a:pt x="107" y="2038"/>
                    <a:pt x="94" y="2171"/>
                    <a:pt x="80" y="2318"/>
                  </a:cubicBezTo>
                  <a:cubicBezTo>
                    <a:pt x="67" y="2466"/>
                    <a:pt x="54" y="2599"/>
                    <a:pt x="54" y="2746"/>
                  </a:cubicBezTo>
                  <a:cubicBezTo>
                    <a:pt x="41" y="2880"/>
                    <a:pt x="27" y="3028"/>
                    <a:pt x="27" y="3161"/>
                  </a:cubicBezTo>
                  <a:cubicBezTo>
                    <a:pt x="14" y="3429"/>
                    <a:pt x="0" y="3670"/>
                    <a:pt x="14" y="3884"/>
                  </a:cubicBezTo>
                  <a:cubicBezTo>
                    <a:pt x="0" y="4098"/>
                    <a:pt x="14" y="4285"/>
                    <a:pt x="14" y="4405"/>
                  </a:cubicBezTo>
                  <a:cubicBezTo>
                    <a:pt x="27" y="4538"/>
                    <a:pt x="27" y="4606"/>
                    <a:pt x="27" y="4606"/>
                  </a:cubicBezTo>
                  <a:cubicBezTo>
                    <a:pt x="27" y="4646"/>
                    <a:pt x="67" y="4672"/>
                    <a:pt x="107" y="4672"/>
                  </a:cubicBezTo>
                  <a:cubicBezTo>
                    <a:pt x="113" y="4674"/>
                    <a:pt x="118" y="4675"/>
                    <a:pt x="124" y="4675"/>
                  </a:cubicBezTo>
                  <a:cubicBezTo>
                    <a:pt x="158" y="4675"/>
                    <a:pt x="187" y="4640"/>
                    <a:pt x="187" y="4606"/>
                  </a:cubicBezTo>
                  <a:cubicBezTo>
                    <a:pt x="187" y="4606"/>
                    <a:pt x="214" y="4324"/>
                    <a:pt x="255" y="3896"/>
                  </a:cubicBezTo>
                  <a:cubicBezTo>
                    <a:pt x="294" y="3468"/>
                    <a:pt x="335" y="2907"/>
                    <a:pt x="388" y="2345"/>
                  </a:cubicBezTo>
                  <a:cubicBezTo>
                    <a:pt x="401" y="2198"/>
                    <a:pt x="415" y="2064"/>
                    <a:pt x="428" y="1931"/>
                  </a:cubicBezTo>
                  <a:cubicBezTo>
                    <a:pt x="442" y="1783"/>
                    <a:pt x="442" y="1649"/>
                    <a:pt x="455" y="1515"/>
                  </a:cubicBezTo>
                  <a:cubicBezTo>
                    <a:pt x="482" y="1382"/>
                    <a:pt x="495" y="1262"/>
                    <a:pt x="508" y="1141"/>
                  </a:cubicBezTo>
                  <a:cubicBezTo>
                    <a:pt x="522" y="1021"/>
                    <a:pt x="522" y="900"/>
                    <a:pt x="535" y="793"/>
                  </a:cubicBezTo>
                  <a:cubicBezTo>
                    <a:pt x="562" y="593"/>
                    <a:pt x="589" y="406"/>
                    <a:pt x="602" y="285"/>
                  </a:cubicBezTo>
                  <a:cubicBezTo>
                    <a:pt x="615" y="165"/>
                    <a:pt x="615" y="98"/>
                    <a:pt x="615" y="98"/>
                  </a:cubicBezTo>
                  <a:lnTo>
                    <a:pt x="615" y="85"/>
                  </a:lnTo>
                  <a:cubicBezTo>
                    <a:pt x="629" y="44"/>
                    <a:pt x="602" y="17"/>
                    <a:pt x="562" y="4"/>
                  </a:cubicBezTo>
                  <a:cubicBezTo>
                    <a:pt x="555" y="2"/>
                    <a:pt x="547" y="1"/>
                    <a:pt x="539"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1"/>
            <p:cNvSpPr/>
            <p:nvPr/>
          </p:nvSpPr>
          <p:spPr>
            <a:xfrm>
              <a:off x="5470250" y="2128600"/>
              <a:ext cx="107050" cy="41625"/>
            </a:xfrm>
            <a:custGeom>
              <a:rect b="b" l="l" r="r" t="t"/>
              <a:pathLst>
                <a:path extrusionOk="0" h="1665" w="4282">
                  <a:moveTo>
                    <a:pt x="98" y="1"/>
                  </a:moveTo>
                  <a:cubicBezTo>
                    <a:pt x="74" y="1"/>
                    <a:pt x="47" y="13"/>
                    <a:pt x="27" y="33"/>
                  </a:cubicBezTo>
                  <a:cubicBezTo>
                    <a:pt x="1" y="73"/>
                    <a:pt x="15" y="127"/>
                    <a:pt x="54" y="154"/>
                  </a:cubicBezTo>
                  <a:cubicBezTo>
                    <a:pt x="54" y="154"/>
                    <a:pt x="108" y="193"/>
                    <a:pt x="215" y="247"/>
                  </a:cubicBezTo>
                  <a:cubicBezTo>
                    <a:pt x="322" y="314"/>
                    <a:pt x="469" y="407"/>
                    <a:pt x="643" y="501"/>
                  </a:cubicBezTo>
                  <a:cubicBezTo>
                    <a:pt x="830" y="608"/>
                    <a:pt x="1044" y="715"/>
                    <a:pt x="1272" y="835"/>
                  </a:cubicBezTo>
                  <a:cubicBezTo>
                    <a:pt x="1392" y="889"/>
                    <a:pt x="1513" y="942"/>
                    <a:pt x="1647" y="996"/>
                  </a:cubicBezTo>
                  <a:cubicBezTo>
                    <a:pt x="1766" y="1049"/>
                    <a:pt x="1900" y="1117"/>
                    <a:pt x="2021" y="1156"/>
                  </a:cubicBezTo>
                  <a:cubicBezTo>
                    <a:pt x="2155" y="1210"/>
                    <a:pt x="2289" y="1263"/>
                    <a:pt x="2408" y="1304"/>
                  </a:cubicBezTo>
                  <a:cubicBezTo>
                    <a:pt x="2542" y="1357"/>
                    <a:pt x="2676" y="1397"/>
                    <a:pt x="2797" y="1438"/>
                  </a:cubicBezTo>
                  <a:cubicBezTo>
                    <a:pt x="2917" y="1477"/>
                    <a:pt x="3038" y="1504"/>
                    <a:pt x="3158" y="1545"/>
                  </a:cubicBezTo>
                  <a:cubicBezTo>
                    <a:pt x="3278" y="1571"/>
                    <a:pt x="3385" y="1584"/>
                    <a:pt x="3492" y="1611"/>
                  </a:cubicBezTo>
                  <a:cubicBezTo>
                    <a:pt x="3599" y="1638"/>
                    <a:pt x="3693" y="1638"/>
                    <a:pt x="3787" y="1652"/>
                  </a:cubicBezTo>
                  <a:cubicBezTo>
                    <a:pt x="3867" y="1665"/>
                    <a:pt x="3947" y="1665"/>
                    <a:pt x="4001" y="1665"/>
                  </a:cubicBezTo>
                  <a:lnTo>
                    <a:pt x="4201" y="1665"/>
                  </a:lnTo>
                  <a:cubicBezTo>
                    <a:pt x="4242" y="1665"/>
                    <a:pt x="4268" y="1638"/>
                    <a:pt x="4281" y="1598"/>
                  </a:cubicBezTo>
                  <a:cubicBezTo>
                    <a:pt x="4281" y="1558"/>
                    <a:pt x="4254" y="1518"/>
                    <a:pt x="4215" y="1504"/>
                  </a:cubicBezTo>
                  <a:lnTo>
                    <a:pt x="4201" y="1504"/>
                  </a:lnTo>
                  <a:cubicBezTo>
                    <a:pt x="4201" y="1504"/>
                    <a:pt x="4135" y="1491"/>
                    <a:pt x="4014" y="1477"/>
                  </a:cubicBezTo>
                  <a:cubicBezTo>
                    <a:pt x="3960" y="1477"/>
                    <a:pt x="3894" y="1464"/>
                    <a:pt x="3813" y="1438"/>
                  </a:cubicBezTo>
                  <a:cubicBezTo>
                    <a:pt x="3733" y="1424"/>
                    <a:pt x="3639" y="1411"/>
                    <a:pt x="3546" y="1370"/>
                  </a:cubicBezTo>
                  <a:cubicBezTo>
                    <a:pt x="3452" y="1344"/>
                    <a:pt x="3345" y="1317"/>
                    <a:pt x="3238" y="1277"/>
                  </a:cubicBezTo>
                  <a:cubicBezTo>
                    <a:pt x="3118" y="1250"/>
                    <a:pt x="3011" y="1210"/>
                    <a:pt x="2890" y="1170"/>
                  </a:cubicBezTo>
                  <a:cubicBezTo>
                    <a:pt x="2770" y="1130"/>
                    <a:pt x="2636" y="1076"/>
                    <a:pt x="2515" y="1023"/>
                  </a:cubicBezTo>
                  <a:cubicBezTo>
                    <a:pt x="2396" y="983"/>
                    <a:pt x="2262" y="929"/>
                    <a:pt x="2141" y="876"/>
                  </a:cubicBezTo>
                  <a:cubicBezTo>
                    <a:pt x="1887" y="782"/>
                    <a:pt x="1633" y="662"/>
                    <a:pt x="1392" y="568"/>
                  </a:cubicBezTo>
                  <a:cubicBezTo>
                    <a:pt x="1165" y="461"/>
                    <a:pt x="937" y="368"/>
                    <a:pt x="750" y="287"/>
                  </a:cubicBezTo>
                  <a:cubicBezTo>
                    <a:pt x="375" y="113"/>
                    <a:pt x="122" y="6"/>
                    <a:pt x="122" y="6"/>
                  </a:cubicBezTo>
                  <a:cubicBezTo>
                    <a:pt x="114" y="3"/>
                    <a:pt x="106" y="1"/>
                    <a:pt x="98" y="1"/>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1"/>
            <p:cNvSpPr/>
            <p:nvPr/>
          </p:nvSpPr>
          <p:spPr>
            <a:xfrm>
              <a:off x="5431475" y="2287925"/>
              <a:ext cx="107025" cy="8700"/>
            </a:xfrm>
            <a:custGeom>
              <a:rect b="b" l="l" r="r" t="t"/>
              <a:pathLst>
                <a:path extrusionOk="0" h="348" w="4281">
                  <a:moveTo>
                    <a:pt x="94" y="0"/>
                  </a:moveTo>
                  <a:cubicBezTo>
                    <a:pt x="54" y="0"/>
                    <a:pt x="14" y="27"/>
                    <a:pt x="14" y="67"/>
                  </a:cubicBezTo>
                  <a:cubicBezTo>
                    <a:pt x="0" y="107"/>
                    <a:pt x="27" y="148"/>
                    <a:pt x="67" y="161"/>
                  </a:cubicBezTo>
                  <a:cubicBezTo>
                    <a:pt x="67" y="161"/>
                    <a:pt x="134" y="174"/>
                    <a:pt x="255" y="187"/>
                  </a:cubicBezTo>
                  <a:cubicBezTo>
                    <a:pt x="362" y="201"/>
                    <a:pt x="522" y="228"/>
                    <a:pt x="722" y="255"/>
                  </a:cubicBezTo>
                  <a:cubicBezTo>
                    <a:pt x="910" y="281"/>
                    <a:pt x="1138" y="294"/>
                    <a:pt x="1378" y="321"/>
                  </a:cubicBezTo>
                  <a:cubicBezTo>
                    <a:pt x="1498" y="321"/>
                    <a:pt x="1632" y="335"/>
                    <a:pt x="1753" y="335"/>
                  </a:cubicBezTo>
                  <a:cubicBezTo>
                    <a:pt x="1887" y="348"/>
                    <a:pt x="2006" y="348"/>
                    <a:pt x="2140" y="348"/>
                  </a:cubicBezTo>
                  <a:lnTo>
                    <a:pt x="2529" y="348"/>
                  </a:lnTo>
                  <a:cubicBezTo>
                    <a:pt x="2662" y="348"/>
                    <a:pt x="2782" y="348"/>
                    <a:pt x="2903" y="335"/>
                  </a:cubicBezTo>
                  <a:cubicBezTo>
                    <a:pt x="3157" y="321"/>
                    <a:pt x="3385" y="294"/>
                    <a:pt x="3572" y="281"/>
                  </a:cubicBezTo>
                  <a:cubicBezTo>
                    <a:pt x="3679" y="268"/>
                    <a:pt x="3759" y="241"/>
                    <a:pt x="3840" y="228"/>
                  </a:cubicBezTo>
                  <a:cubicBezTo>
                    <a:pt x="3920" y="214"/>
                    <a:pt x="3986" y="201"/>
                    <a:pt x="4040" y="187"/>
                  </a:cubicBezTo>
                  <a:cubicBezTo>
                    <a:pt x="4161" y="174"/>
                    <a:pt x="4214" y="161"/>
                    <a:pt x="4214" y="161"/>
                  </a:cubicBezTo>
                  <a:cubicBezTo>
                    <a:pt x="4254" y="148"/>
                    <a:pt x="4280" y="121"/>
                    <a:pt x="4280" y="80"/>
                  </a:cubicBezTo>
                  <a:cubicBezTo>
                    <a:pt x="4280" y="27"/>
                    <a:pt x="4241" y="0"/>
                    <a:pt x="4200" y="0"/>
                  </a:cubicBezTo>
                  <a:lnTo>
                    <a:pt x="4187" y="0"/>
                  </a:lnTo>
                  <a:cubicBezTo>
                    <a:pt x="4187" y="0"/>
                    <a:pt x="4134" y="0"/>
                    <a:pt x="4013" y="14"/>
                  </a:cubicBezTo>
                  <a:cubicBezTo>
                    <a:pt x="3906" y="14"/>
                    <a:pt x="3745" y="27"/>
                    <a:pt x="3558" y="41"/>
                  </a:cubicBezTo>
                  <a:cubicBezTo>
                    <a:pt x="3358" y="41"/>
                    <a:pt x="3144" y="41"/>
                    <a:pt x="2903" y="54"/>
                  </a:cubicBezTo>
                  <a:lnTo>
                    <a:pt x="2529" y="54"/>
                  </a:lnTo>
                  <a:cubicBezTo>
                    <a:pt x="2408" y="54"/>
                    <a:pt x="2274" y="54"/>
                    <a:pt x="2140" y="41"/>
                  </a:cubicBezTo>
                  <a:lnTo>
                    <a:pt x="1766" y="41"/>
                  </a:lnTo>
                  <a:cubicBezTo>
                    <a:pt x="1632" y="41"/>
                    <a:pt x="1512" y="41"/>
                    <a:pt x="1391" y="27"/>
                  </a:cubicBezTo>
                  <a:cubicBezTo>
                    <a:pt x="1150" y="27"/>
                    <a:pt x="924" y="14"/>
                    <a:pt x="736" y="14"/>
                  </a:cubicBezTo>
                  <a:cubicBezTo>
                    <a:pt x="348" y="0"/>
                    <a:pt x="94" y="0"/>
                    <a:pt x="94" y="0"/>
                  </a:cubicBezTo>
                  <a:close/>
                </a:path>
              </a:pathLst>
            </a:custGeom>
            <a:solidFill>
              <a:srgbClr val="D18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1"/>
            <p:cNvSpPr/>
            <p:nvPr/>
          </p:nvSpPr>
          <p:spPr>
            <a:xfrm>
              <a:off x="5968200" y="2675625"/>
              <a:ext cx="11400" cy="28000"/>
            </a:xfrm>
            <a:custGeom>
              <a:rect b="b" l="l" r="r" t="t"/>
              <a:pathLst>
                <a:path extrusionOk="0" h="1120" w="456">
                  <a:moveTo>
                    <a:pt x="394" y="0"/>
                  </a:moveTo>
                  <a:cubicBezTo>
                    <a:pt x="383" y="0"/>
                    <a:pt x="372" y="3"/>
                    <a:pt x="361" y="8"/>
                  </a:cubicBezTo>
                  <a:cubicBezTo>
                    <a:pt x="361" y="8"/>
                    <a:pt x="295" y="62"/>
                    <a:pt x="241" y="142"/>
                  </a:cubicBezTo>
                  <a:cubicBezTo>
                    <a:pt x="201" y="183"/>
                    <a:pt x="161" y="236"/>
                    <a:pt x="134" y="303"/>
                  </a:cubicBezTo>
                  <a:cubicBezTo>
                    <a:pt x="94" y="356"/>
                    <a:pt x="67" y="424"/>
                    <a:pt x="40" y="490"/>
                  </a:cubicBezTo>
                  <a:cubicBezTo>
                    <a:pt x="27" y="531"/>
                    <a:pt x="27" y="570"/>
                    <a:pt x="13" y="597"/>
                  </a:cubicBezTo>
                  <a:cubicBezTo>
                    <a:pt x="13" y="638"/>
                    <a:pt x="1" y="677"/>
                    <a:pt x="1" y="718"/>
                  </a:cubicBezTo>
                  <a:lnTo>
                    <a:pt x="1" y="811"/>
                  </a:lnTo>
                  <a:cubicBezTo>
                    <a:pt x="1" y="852"/>
                    <a:pt x="1" y="878"/>
                    <a:pt x="13" y="905"/>
                  </a:cubicBezTo>
                  <a:cubicBezTo>
                    <a:pt x="13" y="932"/>
                    <a:pt x="27" y="959"/>
                    <a:pt x="27" y="985"/>
                  </a:cubicBezTo>
                  <a:cubicBezTo>
                    <a:pt x="40" y="1012"/>
                    <a:pt x="54" y="1025"/>
                    <a:pt x="54" y="1039"/>
                  </a:cubicBezTo>
                  <a:cubicBezTo>
                    <a:pt x="81" y="1066"/>
                    <a:pt x="81" y="1092"/>
                    <a:pt x="81" y="1092"/>
                  </a:cubicBezTo>
                  <a:cubicBezTo>
                    <a:pt x="94" y="1105"/>
                    <a:pt x="108" y="1119"/>
                    <a:pt x="134" y="1119"/>
                  </a:cubicBezTo>
                  <a:cubicBezTo>
                    <a:pt x="161" y="1105"/>
                    <a:pt x="188" y="1079"/>
                    <a:pt x="188" y="1052"/>
                  </a:cubicBezTo>
                  <a:lnTo>
                    <a:pt x="188" y="1039"/>
                  </a:lnTo>
                  <a:cubicBezTo>
                    <a:pt x="188" y="1039"/>
                    <a:pt x="188" y="1025"/>
                    <a:pt x="174" y="998"/>
                  </a:cubicBezTo>
                  <a:lnTo>
                    <a:pt x="174" y="959"/>
                  </a:lnTo>
                  <a:lnTo>
                    <a:pt x="174" y="891"/>
                  </a:lnTo>
                  <a:lnTo>
                    <a:pt x="174" y="811"/>
                  </a:lnTo>
                  <a:cubicBezTo>
                    <a:pt x="174" y="798"/>
                    <a:pt x="188" y="771"/>
                    <a:pt x="188" y="731"/>
                  </a:cubicBezTo>
                  <a:cubicBezTo>
                    <a:pt x="201" y="677"/>
                    <a:pt x="215" y="624"/>
                    <a:pt x="241" y="557"/>
                  </a:cubicBezTo>
                  <a:cubicBezTo>
                    <a:pt x="254" y="504"/>
                    <a:pt x="281" y="437"/>
                    <a:pt x="308" y="383"/>
                  </a:cubicBezTo>
                  <a:cubicBezTo>
                    <a:pt x="334" y="330"/>
                    <a:pt x="348" y="276"/>
                    <a:pt x="375" y="236"/>
                  </a:cubicBezTo>
                  <a:cubicBezTo>
                    <a:pt x="415" y="142"/>
                    <a:pt x="441" y="76"/>
                    <a:pt x="441" y="76"/>
                  </a:cubicBezTo>
                  <a:cubicBezTo>
                    <a:pt x="455" y="62"/>
                    <a:pt x="455" y="35"/>
                    <a:pt x="441" y="22"/>
                  </a:cubicBezTo>
                  <a:cubicBezTo>
                    <a:pt x="426" y="7"/>
                    <a:pt x="410" y="0"/>
                    <a:pt x="394" y="0"/>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1"/>
            <p:cNvSpPr/>
            <p:nvPr/>
          </p:nvSpPr>
          <p:spPr>
            <a:xfrm>
              <a:off x="5946125" y="2673700"/>
              <a:ext cx="16075" cy="26325"/>
            </a:xfrm>
            <a:custGeom>
              <a:rect b="b" l="l" r="r" t="t"/>
              <a:pathLst>
                <a:path extrusionOk="0" h="1053" w="643">
                  <a:moveTo>
                    <a:pt x="572" y="0"/>
                  </a:moveTo>
                  <a:cubicBezTo>
                    <a:pt x="564" y="0"/>
                    <a:pt x="556" y="2"/>
                    <a:pt x="549" y="5"/>
                  </a:cubicBezTo>
                  <a:cubicBezTo>
                    <a:pt x="549" y="5"/>
                    <a:pt x="536" y="5"/>
                    <a:pt x="495" y="19"/>
                  </a:cubicBezTo>
                  <a:cubicBezTo>
                    <a:pt x="468" y="46"/>
                    <a:pt x="429" y="59"/>
                    <a:pt x="375" y="99"/>
                  </a:cubicBezTo>
                  <a:cubicBezTo>
                    <a:pt x="335" y="126"/>
                    <a:pt x="281" y="166"/>
                    <a:pt x="228" y="233"/>
                  </a:cubicBezTo>
                  <a:cubicBezTo>
                    <a:pt x="215" y="260"/>
                    <a:pt x="188" y="287"/>
                    <a:pt x="161" y="313"/>
                  </a:cubicBezTo>
                  <a:cubicBezTo>
                    <a:pt x="147" y="340"/>
                    <a:pt x="121" y="380"/>
                    <a:pt x="108" y="420"/>
                  </a:cubicBezTo>
                  <a:cubicBezTo>
                    <a:pt x="94" y="447"/>
                    <a:pt x="81" y="487"/>
                    <a:pt x="54" y="514"/>
                  </a:cubicBezTo>
                  <a:cubicBezTo>
                    <a:pt x="40" y="554"/>
                    <a:pt x="40" y="594"/>
                    <a:pt x="27" y="621"/>
                  </a:cubicBezTo>
                  <a:cubicBezTo>
                    <a:pt x="14" y="661"/>
                    <a:pt x="14" y="701"/>
                    <a:pt x="14" y="728"/>
                  </a:cubicBezTo>
                  <a:cubicBezTo>
                    <a:pt x="1" y="768"/>
                    <a:pt x="1" y="795"/>
                    <a:pt x="1" y="822"/>
                  </a:cubicBezTo>
                  <a:cubicBezTo>
                    <a:pt x="1" y="875"/>
                    <a:pt x="14" y="929"/>
                    <a:pt x="14" y="955"/>
                  </a:cubicBezTo>
                  <a:lnTo>
                    <a:pt x="14" y="1009"/>
                  </a:lnTo>
                  <a:cubicBezTo>
                    <a:pt x="27" y="1022"/>
                    <a:pt x="40" y="1049"/>
                    <a:pt x="54" y="1049"/>
                  </a:cubicBezTo>
                  <a:cubicBezTo>
                    <a:pt x="62" y="1051"/>
                    <a:pt x="69" y="1052"/>
                    <a:pt x="75" y="1052"/>
                  </a:cubicBezTo>
                  <a:cubicBezTo>
                    <a:pt x="103" y="1052"/>
                    <a:pt x="121" y="1031"/>
                    <a:pt x="121" y="1009"/>
                  </a:cubicBezTo>
                  <a:cubicBezTo>
                    <a:pt x="121" y="1009"/>
                    <a:pt x="134" y="995"/>
                    <a:pt x="134" y="955"/>
                  </a:cubicBezTo>
                  <a:cubicBezTo>
                    <a:pt x="147" y="929"/>
                    <a:pt x="147" y="888"/>
                    <a:pt x="161" y="848"/>
                  </a:cubicBezTo>
                  <a:cubicBezTo>
                    <a:pt x="174" y="795"/>
                    <a:pt x="188" y="741"/>
                    <a:pt x="215" y="674"/>
                  </a:cubicBezTo>
                  <a:cubicBezTo>
                    <a:pt x="228" y="621"/>
                    <a:pt x="254" y="567"/>
                    <a:pt x="281" y="501"/>
                  </a:cubicBezTo>
                  <a:cubicBezTo>
                    <a:pt x="308" y="474"/>
                    <a:pt x="308" y="447"/>
                    <a:pt x="335" y="420"/>
                  </a:cubicBezTo>
                  <a:cubicBezTo>
                    <a:pt x="348" y="394"/>
                    <a:pt x="361" y="367"/>
                    <a:pt x="388" y="353"/>
                  </a:cubicBezTo>
                  <a:cubicBezTo>
                    <a:pt x="415" y="300"/>
                    <a:pt x="456" y="260"/>
                    <a:pt x="482" y="219"/>
                  </a:cubicBezTo>
                  <a:lnTo>
                    <a:pt x="575" y="126"/>
                  </a:lnTo>
                  <a:lnTo>
                    <a:pt x="602" y="99"/>
                  </a:lnTo>
                  <a:cubicBezTo>
                    <a:pt x="629" y="85"/>
                    <a:pt x="643" y="59"/>
                    <a:pt x="629" y="32"/>
                  </a:cubicBezTo>
                  <a:cubicBezTo>
                    <a:pt x="619" y="12"/>
                    <a:pt x="595" y="0"/>
                    <a:pt x="572" y="0"/>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1"/>
            <p:cNvSpPr/>
            <p:nvPr/>
          </p:nvSpPr>
          <p:spPr>
            <a:xfrm>
              <a:off x="5733100" y="2679800"/>
              <a:ext cx="10050" cy="26825"/>
            </a:xfrm>
            <a:custGeom>
              <a:rect b="b" l="l" r="r" t="t"/>
              <a:pathLst>
                <a:path extrusionOk="0" h="1073" w="402">
                  <a:moveTo>
                    <a:pt x="333" y="0"/>
                  </a:moveTo>
                  <a:cubicBezTo>
                    <a:pt x="320" y="0"/>
                    <a:pt x="306" y="5"/>
                    <a:pt x="295" y="16"/>
                  </a:cubicBezTo>
                  <a:cubicBezTo>
                    <a:pt x="295" y="16"/>
                    <a:pt x="241" y="69"/>
                    <a:pt x="188" y="150"/>
                  </a:cubicBezTo>
                  <a:cubicBezTo>
                    <a:pt x="161" y="189"/>
                    <a:pt x="134" y="243"/>
                    <a:pt x="107" y="296"/>
                  </a:cubicBezTo>
                  <a:cubicBezTo>
                    <a:pt x="68" y="364"/>
                    <a:pt x="54" y="430"/>
                    <a:pt x="27" y="497"/>
                  </a:cubicBezTo>
                  <a:cubicBezTo>
                    <a:pt x="27" y="524"/>
                    <a:pt x="14" y="564"/>
                    <a:pt x="14" y="591"/>
                  </a:cubicBezTo>
                  <a:cubicBezTo>
                    <a:pt x="14" y="631"/>
                    <a:pt x="0" y="671"/>
                    <a:pt x="0" y="698"/>
                  </a:cubicBezTo>
                  <a:cubicBezTo>
                    <a:pt x="0" y="738"/>
                    <a:pt x="0" y="765"/>
                    <a:pt x="14" y="805"/>
                  </a:cubicBezTo>
                  <a:cubicBezTo>
                    <a:pt x="14" y="831"/>
                    <a:pt x="14" y="858"/>
                    <a:pt x="27" y="885"/>
                  </a:cubicBezTo>
                  <a:cubicBezTo>
                    <a:pt x="41" y="938"/>
                    <a:pt x="68" y="979"/>
                    <a:pt x="81" y="1006"/>
                  </a:cubicBezTo>
                  <a:cubicBezTo>
                    <a:pt x="95" y="1033"/>
                    <a:pt x="107" y="1045"/>
                    <a:pt x="107" y="1045"/>
                  </a:cubicBezTo>
                  <a:cubicBezTo>
                    <a:pt x="107" y="1072"/>
                    <a:pt x="134" y="1072"/>
                    <a:pt x="148" y="1072"/>
                  </a:cubicBezTo>
                  <a:cubicBezTo>
                    <a:pt x="188" y="1072"/>
                    <a:pt x="202" y="1045"/>
                    <a:pt x="202" y="1019"/>
                  </a:cubicBezTo>
                  <a:lnTo>
                    <a:pt x="202" y="1006"/>
                  </a:lnTo>
                  <a:lnTo>
                    <a:pt x="202" y="965"/>
                  </a:lnTo>
                  <a:cubicBezTo>
                    <a:pt x="188" y="938"/>
                    <a:pt x="188" y="899"/>
                    <a:pt x="188" y="858"/>
                  </a:cubicBezTo>
                  <a:lnTo>
                    <a:pt x="188" y="792"/>
                  </a:lnTo>
                  <a:cubicBezTo>
                    <a:pt x="188" y="765"/>
                    <a:pt x="202" y="738"/>
                    <a:pt x="202" y="711"/>
                  </a:cubicBezTo>
                  <a:cubicBezTo>
                    <a:pt x="202" y="685"/>
                    <a:pt x="202" y="658"/>
                    <a:pt x="214" y="631"/>
                  </a:cubicBezTo>
                  <a:cubicBezTo>
                    <a:pt x="214" y="604"/>
                    <a:pt x="228" y="578"/>
                    <a:pt x="228" y="537"/>
                  </a:cubicBezTo>
                  <a:cubicBezTo>
                    <a:pt x="255" y="430"/>
                    <a:pt x="295" y="310"/>
                    <a:pt x="335" y="230"/>
                  </a:cubicBezTo>
                  <a:cubicBezTo>
                    <a:pt x="362" y="136"/>
                    <a:pt x="389" y="82"/>
                    <a:pt x="389" y="82"/>
                  </a:cubicBezTo>
                  <a:cubicBezTo>
                    <a:pt x="402" y="56"/>
                    <a:pt x="389" y="43"/>
                    <a:pt x="375" y="16"/>
                  </a:cubicBezTo>
                  <a:cubicBezTo>
                    <a:pt x="368" y="8"/>
                    <a:pt x="351" y="0"/>
                    <a:pt x="333" y="0"/>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1"/>
            <p:cNvSpPr/>
            <p:nvPr/>
          </p:nvSpPr>
          <p:spPr>
            <a:xfrm>
              <a:off x="5711375" y="2673700"/>
              <a:ext cx="16075" cy="26325"/>
            </a:xfrm>
            <a:custGeom>
              <a:rect b="b" l="l" r="r" t="t"/>
              <a:pathLst>
                <a:path extrusionOk="0" h="1053" w="643">
                  <a:moveTo>
                    <a:pt x="583" y="0"/>
                  </a:moveTo>
                  <a:cubicBezTo>
                    <a:pt x="577" y="0"/>
                    <a:pt x="569" y="2"/>
                    <a:pt x="562" y="5"/>
                  </a:cubicBezTo>
                  <a:cubicBezTo>
                    <a:pt x="562" y="5"/>
                    <a:pt x="536" y="5"/>
                    <a:pt x="509" y="19"/>
                  </a:cubicBezTo>
                  <a:cubicBezTo>
                    <a:pt x="482" y="46"/>
                    <a:pt x="429" y="59"/>
                    <a:pt x="388" y="99"/>
                  </a:cubicBezTo>
                  <a:cubicBezTo>
                    <a:pt x="334" y="126"/>
                    <a:pt x="281" y="166"/>
                    <a:pt x="241" y="233"/>
                  </a:cubicBezTo>
                  <a:cubicBezTo>
                    <a:pt x="215" y="260"/>
                    <a:pt x="188" y="287"/>
                    <a:pt x="174" y="313"/>
                  </a:cubicBezTo>
                  <a:cubicBezTo>
                    <a:pt x="147" y="340"/>
                    <a:pt x="134" y="380"/>
                    <a:pt x="108" y="420"/>
                  </a:cubicBezTo>
                  <a:cubicBezTo>
                    <a:pt x="94" y="447"/>
                    <a:pt x="81" y="487"/>
                    <a:pt x="67" y="514"/>
                  </a:cubicBezTo>
                  <a:cubicBezTo>
                    <a:pt x="54" y="554"/>
                    <a:pt x="40" y="594"/>
                    <a:pt x="27" y="621"/>
                  </a:cubicBezTo>
                  <a:cubicBezTo>
                    <a:pt x="27" y="661"/>
                    <a:pt x="27" y="701"/>
                    <a:pt x="13" y="728"/>
                  </a:cubicBezTo>
                  <a:lnTo>
                    <a:pt x="13" y="822"/>
                  </a:lnTo>
                  <a:cubicBezTo>
                    <a:pt x="1" y="875"/>
                    <a:pt x="13" y="929"/>
                    <a:pt x="13" y="955"/>
                  </a:cubicBezTo>
                  <a:cubicBezTo>
                    <a:pt x="27" y="995"/>
                    <a:pt x="27" y="1009"/>
                    <a:pt x="27" y="1009"/>
                  </a:cubicBezTo>
                  <a:cubicBezTo>
                    <a:pt x="27" y="1022"/>
                    <a:pt x="40" y="1049"/>
                    <a:pt x="67" y="1049"/>
                  </a:cubicBezTo>
                  <a:cubicBezTo>
                    <a:pt x="72" y="1051"/>
                    <a:pt x="77" y="1052"/>
                    <a:pt x="82" y="1052"/>
                  </a:cubicBezTo>
                  <a:cubicBezTo>
                    <a:pt x="103" y="1052"/>
                    <a:pt x="123" y="1031"/>
                    <a:pt x="134" y="1009"/>
                  </a:cubicBezTo>
                  <a:cubicBezTo>
                    <a:pt x="134" y="1009"/>
                    <a:pt x="134" y="995"/>
                    <a:pt x="147" y="955"/>
                  </a:cubicBezTo>
                  <a:cubicBezTo>
                    <a:pt x="147" y="929"/>
                    <a:pt x="161" y="888"/>
                    <a:pt x="174" y="848"/>
                  </a:cubicBezTo>
                  <a:cubicBezTo>
                    <a:pt x="174" y="795"/>
                    <a:pt x="201" y="741"/>
                    <a:pt x="215" y="674"/>
                  </a:cubicBezTo>
                  <a:cubicBezTo>
                    <a:pt x="241" y="621"/>
                    <a:pt x="268" y="567"/>
                    <a:pt x="295" y="501"/>
                  </a:cubicBezTo>
                  <a:lnTo>
                    <a:pt x="334" y="420"/>
                  </a:lnTo>
                  <a:cubicBezTo>
                    <a:pt x="361" y="394"/>
                    <a:pt x="375" y="367"/>
                    <a:pt x="388" y="353"/>
                  </a:cubicBezTo>
                  <a:cubicBezTo>
                    <a:pt x="429" y="300"/>
                    <a:pt x="455" y="260"/>
                    <a:pt x="495" y="219"/>
                  </a:cubicBezTo>
                  <a:cubicBezTo>
                    <a:pt x="522" y="180"/>
                    <a:pt x="548" y="153"/>
                    <a:pt x="575" y="126"/>
                  </a:cubicBezTo>
                  <a:cubicBezTo>
                    <a:pt x="602" y="112"/>
                    <a:pt x="602" y="99"/>
                    <a:pt x="602" y="99"/>
                  </a:cubicBezTo>
                  <a:cubicBezTo>
                    <a:pt x="629" y="85"/>
                    <a:pt x="643" y="59"/>
                    <a:pt x="629" y="32"/>
                  </a:cubicBezTo>
                  <a:cubicBezTo>
                    <a:pt x="619" y="12"/>
                    <a:pt x="602" y="0"/>
                    <a:pt x="583" y="0"/>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1"/>
            <p:cNvSpPr/>
            <p:nvPr/>
          </p:nvSpPr>
          <p:spPr>
            <a:xfrm>
              <a:off x="5515725" y="2649275"/>
              <a:ext cx="17775" cy="25900"/>
            </a:xfrm>
            <a:custGeom>
              <a:rect b="b" l="l" r="r" t="t"/>
              <a:pathLst>
                <a:path extrusionOk="0" h="1036" w="711">
                  <a:moveTo>
                    <a:pt x="651" y="1"/>
                  </a:moveTo>
                  <a:cubicBezTo>
                    <a:pt x="645" y="1"/>
                    <a:pt x="637" y="3"/>
                    <a:pt x="630" y="6"/>
                  </a:cubicBezTo>
                  <a:lnTo>
                    <a:pt x="577" y="33"/>
                  </a:lnTo>
                  <a:cubicBezTo>
                    <a:pt x="550" y="46"/>
                    <a:pt x="496" y="60"/>
                    <a:pt x="456" y="99"/>
                  </a:cubicBezTo>
                  <a:cubicBezTo>
                    <a:pt x="402" y="126"/>
                    <a:pt x="349" y="167"/>
                    <a:pt x="295" y="220"/>
                  </a:cubicBezTo>
                  <a:cubicBezTo>
                    <a:pt x="268" y="233"/>
                    <a:pt x="242" y="260"/>
                    <a:pt x="215" y="301"/>
                  </a:cubicBezTo>
                  <a:cubicBezTo>
                    <a:pt x="188" y="327"/>
                    <a:pt x="161" y="354"/>
                    <a:pt x="149" y="394"/>
                  </a:cubicBezTo>
                  <a:cubicBezTo>
                    <a:pt x="108" y="461"/>
                    <a:pt x="68" y="527"/>
                    <a:pt x="42" y="595"/>
                  </a:cubicBezTo>
                  <a:cubicBezTo>
                    <a:pt x="28" y="634"/>
                    <a:pt x="28" y="661"/>
                    <a:pt x="15" y="702"/>
                  </a:cubicBezTo>
                  <a:cubicBezTo>
                    <a:pt x="1" y="729"/>
                    <a:pt x="1" y="768"/>
                    <a:pt x="1" y="795"/>
                  </a:cubicBezTo>
                  <a:lnTo>
                    <a:pt x="1" y="943"/>
                  </a:lnTo>
                  <a:cubicBezTo>
                    <a:pt x="1" y="969"/>
                    <a:pt x="15" y="982"/>
                    <a:pt x="15" y="982"/>
                  </a:cubicBezTo>
                  <a:cubicBezTo>
                    <a:pt x="15" y="1009"/>
                    <a:pt x="28" y="1023"/>
                    <a:pt x="54" y="1036"/>
                  </a:cubicBezTo>
                  <a:cubicBezTo>
                    <a:pt x="81" y="1036"/>
                    <a:pt x="108" y="1023"/>
                    <a:pt x="122" y="996"/>
                  </a:cubicBezTo>
                  <a:lnTo>
                    <a:pt x="122" y="982"/>
                  </a:lnTo>
                  <a:cubicBezTo>
                    <a:pt x="122" y="982"/>
                    <a:pt x="122" y="969"/>
                    <a:pt x="135" y="943"/>
                  </a:cubicBezTo>
                  <a:lnTo>
                    <a:pt x="135" y="889"/>
                  </a:lnTo>
                  <a:cubicBezTo>
                    <a:pt x="149" y="875"/>
                    <a:pt x="149" y="848"/>
                    <a:pt x="161" y="822"/>
                  </a:cubicBezTo>
                  <a:cubicBezTo>
                    <a:pt x="161" y="795"/>
                    <a:pt x="175" y="782"/>
                    <a:pt x="188" y="755"/>
                  </a:cubicBezTo>
                  <a:cubicBezTo>
                    <a:pt x="202" y="729"/>
                    <a:pt x="202" y="702"/>
                    <a:pt x="215" y="675"/>
                  </a:cubicBezTo>
                  <a:cubicBezTo>
                    <a:pt x="229" y="634"/>
                    <a:pt x="242" y="608"/>
                    <a:pt x="268" y="581"/>
                  </a:cubicBezTo>
                  <a:cubicBezTo>
                    <a:pt x="282" y="554"/>
                    <a:pt x="295" y="527"/>
                    <a:pt x="322" y="501"/>
                  </a:cubicBezTo>
                  <a:cubicBezTo>
                    <a:pt x="349" y="447"/>
                    <a:pt x="389" y="394"/>
                    <a:pt x="429" y="354"/>
                  </a:cubicBezTo>
                  <a:cubicBezTo>
                    <a:pt x="470" y="301"/>
                    <a:pt x="509" y="260"/>
                    <a:pt x="550" y="220"/>
                  </a:cubicBezTo>
                  <a:cubicBezTo>
                    <a:pt x="630" y="153"/>
                    <a:pt x="684" y="113"/>
                    <a:pt x="684" y="113"/>
                  </a:cubicBezTo>
                  <a:cubicBezTo>
                    <a:pt x="710" y="99"/>
                    <a:pt x="710" y="60"/>
                    <a:pt x="696" y="33"/>
                  </a:cubicBezTo>
                  <a:cubicBezTo>
                    <a:pt x="687" y="14"/>
                    <a:pt x="670" y="1"/>
                    <a:pt x="651" y="1"/>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1"/>
            <p:cNvSpPr/>
            <p:nvPr/>
          </p:nvSpPr>
          <p:spPr>
            <a:xfrm>
              <a:off x="5497350" y="2641300"/>
              <a:ext cx="21075" cy="27200"/>
            </a:xfrm>
            <a:custGeom>
              <a:rect b="b" l="l" r="r" t="t"/>
              <a:pathLst>
                <a:path extrusionOk="0" h="1088" w="843">
                  <a:moveTo>
                    <a:pt x="792" y="0"/>
                  </a:moveTo>
                  <a:cubicBezTo>
                    <a:pt x="787" y="0"/>
                    <a:pt x="782" y="2"/>
                    <a:pt x="777" y="4"/>
                  </a:cubicBezTo>
                  <a:lnTo>
                    <a:pt x="763" y="4"/>
                  </a:lnTo>
                  <a:cubicBezTo>
                    <a:pt x="750" y="4"/>
                    <a:pt x="736" y="17"/>
                    <a:pt x="723" y="17"/>
                  </a:cubicBezTo>
                  <a:cubicBezTo>
                    <a:pt x="682" y="31"/>
                    <a:pt x="629" y="58"/>
                    <a:pt x="575" y="85"/>
                  </a:cubicBezTo>
                  <a:cubicBezTo>
                    <a:pt x="522" y="111"/>
                    <a:pt x="456" y="151"/>
                    <a:pt x="388" y="204"/>
                  </a:cubicBezTo>
                  <a:cubicBezTo>
                    <a:pt x="322" y="245"/>
                    <a:pt x="268" y="311"/>
                    <a:pt x="215" y="379"/>
                  </a:cubicBezTo>
                  <a:cubicBezTo>
                    <a:pt x="188" y="418"/>
                    <a:pt x="147" y="445"/>
                    <a:pt x="134" y="486"/>
                  </a:cubicBezTo>
                  <a:cubicBezTo>
                    <a:pt x="108" y="525"/>
                    <a:pt x="81" y="566"/>
                    <a:pt x="67" y="606"/>
                  </a:cubicBezTo>
                  <a:cubicBezTo>
                    <a:pt x="54" y="632"/>
                    <a:pt x="40" y="673"/>
                    <a:pt x="27" y="713"/>
                  </a:cubicBezTo>
                  <a:cubicBezTo>
                    <a:pt x="14" y="753"/>
                    <a:pt x="14" y="780"/>
                    <a:pt x="1" y="820"/>
                  </a:cubicBezTo>
                  <a:lnTo>
                    <a:pt x="1" y="914"/>
                  </a:lnTo>
                  <a:lnTo>
                    <a:pt x="1" y="980"/>
                  </a:lnTo>
                  <a:lnTo>
                    <a:pt x="1" y="1034"/>
                  </a:lnTo>
                  <a:cubicBezTo>
                    <a:pt x="1" y="1060"/>
                    <a:pt x="27" y="1087"/>
                    <a:pt x="40" y="1087"/>
                  </a:cubicBezTo>
                  <a:cubicBezTo>
                    <a:pt x="67" y="1087"/>
                    <a:pt x="108" y="1074"/>
                    <a:pt x="108" y="1048"/>
                  </a:cubicBezTo>
                  <a:lnTo>
                    <a:pt x="108" y="1034"/>
                  </a:lnTo>
                  <a:cubicBezTo>
                    <a:pt x="108" y="1034"/>
                    <a:pt x="121" y="1021"/>
                    <a:pt x="121" y="994"/>
                  </a:cubicBezTo>
                  <a:cubicBezTo>
                    <a:pt x="134" y="967"/>
                    <a:pt x="134" y="953"/>
                    <a:pt x="134" y="927"/>
                  </a:cubicBezTo>
                  <a:cubicBezTo>
                    <a:pt x="147" y="914"/>
                    <a:pt x="147" y="887"/>
                    <a:pt x="161" y="860"/>
                  </a:cubicBezTo>
                  <a:lnTo>
                    <a:pt x="201" y="780"/>
                  </a:lnTo>
                  <a:cubicBezTo>
                    <a:pt x="201" y="739"/>
                    <a:pt x="228" y="713"/>
                    <a:pt x="241" y="686"/>
                  </a:cubicBezTo>
                  <a:cubicBezTo>
                    <a:pt x="254" y="659"/>
                    <a:pt x="281" y="632"/>
                    <a:pt x="295" y="593"/>
                  </a:cubicBezTo>
                  <a:cubicBezTo>
                    <a:pt x="322" y="566"/>
                    <a:pt x="348" y="539"/>
                    <a:pt x="361" y="513"/>
                  </a:cubicBezTo>
                  <a:lnTo>
                    <a:pt x="522" y="352"/>
                  </a:lnTo>
                  <a:cubicBezTo>
                    <a:pt x="563" y="299"/>
                    <a:pt x="616" y="258"/>
                    <a:pt x="670" y="218"/>
                  </a:cubicBezTo>
                  <a:cubicBezTo>
                    <a:pt x="763" y="151"/>
                    <a:pt x="816" y="97"/>
                    <a:pt x="816" y="97"/>
                  </a:cubicBezTo>
                  <a:cubicBezTo>
                    <a:pt x="843" y="85"/>
                    <a:pt x="843" y="71"/>
                    <a:pt x="843" y="44"/>
                  </a:cubicBezTo>
                  <a:cubicBezTo>
                    <a:pt x="832" y="22"/>
                    <a:pt x="813" y="0"/>
                    <a:pt x="792" y="0"/>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1"/>
            <p:cNvSpPr/>
            <p:nvPr/>
          </p:nvSpPr>
          <p:spPr>
            <a:xfrm>
              <a:off x="5875550" y="2679425"/>
              <a:ext cx="11075" cy="18625"/>
            </a:xfrm>
            <a:custGeom>
              <a:rect b="b" l="l" r="r" t="t"/>
              <a:pathLst>
                <a:path extrusionOk="0" h="745" w="443">
                  <a:moveTo>
                    <a:pt x="383" y="0"/>
                  </a:moveTo>
                  <a:cubicBezTo>
                    <a:pt x="377" y="0"/>
                    <a:pt x="370" y="2"/>
                    <a:pt x="362" y="4"/>
                  </a:cubicBezTo>
                  <a:cubicBezTo>
                    <a:pt x="362" y="4"/>
                    <a:pt x="349" y="4"/>
                    <a:pt x="322" y="17"/>
                  </a:cubicBezTo>
                  <a:cubicBezTo>
                    <a:pt x="309" y="31"/>
                    <a:pt x="282" y="44"/>
                    <a:pt x="242" y="71"/>
                  </a:cubicBezTo>
                  <a:cubicBezTo>
                    <a:pt x="215" y="97"/>
                    <a:pt x="188" y="138"/>
                    <a:pt x="148" y="165"/>
                  </a:cubicBezTo>
                  <a:cubicBezTo>
                    <a:pt x="135" y="191"/>
                    <a:pt x="122" y="204"/>
                    <a:pt x="108" y="231"/>
                  </a:cubicBezTo>
                  <a:cubicBezTo>
                    <a:pt x="95" y="245"/>
                    <a:pt x="81" y="272"/>
                    <a:pt x="68" y="298"/>
                  </a:cubicBezTo>
                  <a:cubicBezTo>
                    <a:pt x="68" y="325"/>
                    <a:pt x="54" y="338"/>
                    <a:pt x="41" y="365"/>
                  </a:cubicBezTo>
                  <a:cubicBezTo>
                    <a:pt x="28" y="392"/>
                    <a:pt x="28" y="418"/>
                    <a:pt x="28" y="445"/>
                  </a:cubicBezTo>
                  <a:cubicBezTo>
                    <a:pt x="15" y="459"/>
                    <a:pt x="15" y="486"/>
                    <a:pt x="15" y="512"/>
                  </a:cubicBezTo>
                  <a:cubicBezTo>
                    <a:pt x="1" y="525"/>
                    <a:pt x="1" y="552"/>
                    <a:pt x="1" y="579"/>
                  </a:cubicBezTo>
                  <a:cubicBezTo>
                    <a:pt x="15" y="659"/>
                    <a:pt x="15" y="700"/>
                    <a:pt x="15" y="700"/>
                  </a:cubicBezTo>
                  <a:cubicBezTo>
                    <a:pt x="28" y="713"/>
                    <a:pt x="28" y="726"/>
                    <a:pt x="54" y="739"/>
                  </a:cubicBezTo>
                  <a:cubicBezTo>
                    <a:pt x="61" y="743"/>
                    <a:pt x="69" y="745"/>
                    <a:pt x="76" y="745"/>
                  </a:cubicBezTo>
                  <a:cubicBezTo>
                    <a:pt x="95" y="745"/>
                    <a:pt x="112" y="732"/>
                    <a:pt x="122" y="713"/>
                  </a:cubicBezTo>
                  <a:lnTo>
                    <a:pt x="122" y="700"/>
                  </a:lnTo>
                  <a:cubicBezTo>
                    <a:pt x="122" y="700"/>
                    <a:pt x="148" y="659"/>
                    <a:pt x="161" y="593"/>
                  </a:cubicBezTo>
                  <a:cubicBezTo>
                    <a:pt x="175" y="566"/>
                    <a:pt x="188" y="539"/>
                    <a:pt x="202" y="499"/>
                  </a:cubicBezTo>
                  <a:cubicBezTo>
                    <a:pt x="215" y="459"/>
                    <a:pt x="242" y="418"/>
                    <a:pt x="255" y="392"/>
                  </a:cubicBezTo>
                  <a:cubicBezTo>
                    <a:pt x="268" y="352"/>
                    <a:pt x="295" y="311"/>
                    <a:pt x="309" y="285"/>
                  </a:cubicBezTo>
                  <a:cubicBezTo>
                    <a:pt x="336" y="245"/>
                    <a:pt x="349" y="204"/>
                    <a:pt x="375" y="178"/>
                  </a:cubicBezTo>
                  <a:cubicBezTo>
                    <a:pt x="389" y="151"/>
                    <a:pt x="402" y="138"/>
                    <a:pt x="416" y="111"/>
                  </a:cubicBezTo>
                  <a:cubicBezTo>
                    <a:pt x="416" y="97"/>
                    <a:pt x="429" y="84"/>
                    <a:pt x="429" y="84"/>
                  </a:cubicBezTo>
                  <a:cubicBezTo>
                    <a:pt x="429" y="71"/>
                    <a:pt x="443" y="58"/>
                    <a:pt x="429" y="44"/>
                  </a:cubicBezTo>
                  <a:cubicBezTo>
                    <a:pt x="429" y="22"/>
                    <a:pt x="411" y="0"/>
                    <a:pt x="383" y="0"/>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1"/>
            <p:cNvSpPr/>
            <p:nvPr/>
          </p:nvSpPr>
          <p:spPr>
            <a:xfrm>
              <a:off x="5890625" y="2682150"/>
              <a:ext cx="9025" cy="18250"/>
            </a:xfrm>
            <a:custGeom>
              <a:rect b="b" l="l" r="r" t="t"/>
              <a:pathLst>
                <a:path extrusionOk="0" h="730" w="361">
                  <a:moveTo>
                    <a:pt x="311" y="1"/>
                  </a:moveTo>
                  <a:cubicBezTo>
                    <a:pt x="301" y="1"/>
                    <a:pt x="291" y="5"/>
                    <a:pt x="281" y="15"/>
                  </a:cubicBezTo>
                  <a:lnTo>
                    <a:pt x="268" y="15"/>
                  </a:lnTo>
                  <a:lnTo>
                    <a:pt x="254" y="29"/>
                  </a:lnTo>
                  <a:cubicBezTo>
                    <a:pt x="227" y="42"/>
                    <a:pt x="214" y="69"/>
                    <a:pt x="188" y="95"/>
                  </a:cubicBezTo>
                  <a:cubicBezTo>
                    <a:pt x="161" y="122"/>
                    <a:pt x="134" y="149"/>
                    <a:pt x="120" y="189"/>
                  </a:cubicBezTo>
                  <a:cubicBezTo>
                    <a:pt x="93" y="229"/>
                    <a:pt x="67" y="270"/>
                    <a:pt x="54" y="309"/>
                  </a:cubicBezTo>
                  <a:cubicBezTo>
                    <a:pt x="40" y="363"/>
                    <a:pt x="13" y="403"/>
                    <a:pt x="13" y="443"/>
                  </a:cubicBezTo>
                  <a:cubicBezTo>
                    <a:pt x="0" y="470"/>
                    <a:pt x="0" y="497"/>
                    <a:pt x="0" y="510"/>
                  </a:cubicBezTo>
                  <a:lnTo>
                    <a:pt x="0" y="577"/>
                  </a:lnTo>
                  <a:cubicBezTo>
                    <a:pt x="0" y="644"/>
                    <a:pt x="13" y="698"/>
                    <a:pt x="13" y="698"/>
                  </a:cubicBezTo>
                  <a:cubicBezTo>
                    <a:pt x="13" y="711"/>
                    <a:pt x="27" y="724"/>
                    <a:pt x="40" y="724"/>
                  </a:cubicBezTo>
                  <a:cubicBezTo>
                    <a:pt x="47" y="728"/>
                    <a:pt x="55" y="730"/>
                    <a:pt x="63" y="730"/>
                  </a:cubicBezTo>
                  <a:cubicBezTo>
                    <a:pt x="86" y="730"/>
                    <a:pt x="111" y="717"/>
                    <a:pt x="120" y="698"/>
                  </a:cubicBezTo>
                  <a:cubicBezTo>
                    <a:pt x="120" y="698"/>
                    <a:pt x="147" y="657"/>
                    <a:pt x="161" y="591"/>
                  </a:cubicBezTo>
                  <a:cubicBezTo>
                    <a:pt x="161" y="577"/>
                    <a:pt x="174" y="564"/>
                    <a:pt x="174" y="550"/>
                  </a:cubicBezTo>
                  <a:cubicBezTo>
                    <a:pt x="188" y="537"/>
                    <a:pt x="188" y="523"/>
                    <a:pt x="200" y="497"/>
                  </a:cubicBezTo>
                  <a:cubicBezTo>
                    <a:pt x="200" y="484"/>
                    <a:pt x="214" y="470"/>
                    <a:pt x="214" y="443"/>
                  </a:cubicBezTo>
                  <a:cubicBezTo>
                    <a:pt x="227" y="430"/>
                    <a:pt x="227" y="403"/>
                    <a:pt x="241" y="390"/>
                  </a:cubicBezTo>
                  <a:cubicBezTo>
                    <a:pt x="268" y="309"/>
                    <a:pt x="307" y="243"/>
                    <a:pt x="321" y="176"/>
                  </a:cubicBezTo>
                  <a:cubicBezTo>
                    <a:pt x="334" y="149"/>
                    <a:pt x="348" y="122"/>
                    <a:pt x="348" y="109"/>
                  </a:cubicBezTo>
                  <a:cubicBezTo>
                    <a:pt x="361" y="82"/>
                    <a:pt x="361" y="69"/>
                    <a:pt x="361" y="69"/>
                  </a:cubicBezTo>
                  <a:lnTo>
                    <a:pt x="361" y="29"/>
                  </a:lnTo>
                  <a:cubicBezTo>
                    <a:pt x="344" y="12"/>
                    <a:pt x="328" y="1"/>
                    <a:pt x="311" y="1"/>
                  </a:cubicBezTo>
                  <a:close/>
                </a:path>
              </a:pathLst>
            </a:custGeom>
            <a:solidFill>
              <a:srgbClr val="D097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1"/>
            <p:cNvSpPr/>
            <p:nvPr/>
          </p:nvSpPr>
          <p:spPr>
            <a:xfrm>
              <a:off x="5792300" y="2305700"/>
              <a:ext cx="17575" cy="23225"/>
            </a:xfrm>
            <a:custGeom>
              <a:rect b="b" l="l" r="r" t="t"/>
              <a:pathLst>
                <a:path extrusionOk="0" h="929" w="703">
                  <a:moveTo>
                    <a:pt x="83" y="0"/>
                  </a:moveTo>
                  <a:cubicBezTo>
                    <a:pt x="43" y="0"/>
                    <a:pt x="1" y="33"/>
                    <a:pt x="1" y="79"/>
                  </a:cubicBezTo>
                  <a:cubicBezTo>
                    <a:pt x="13" y="359"/>
                    <a:pt x="201" y="653"/>
                    <a:pt x="375" y="867"/>
                  </a:cubicBezTo>
                  <a:cubicBezTo>
                    <a:pt x="405" y="910"/>
                    <a:pt x="441" y="928"/>
                    <a:pt x="478" y="928"/>
                  </a:cubicBezTo>
                  <a:cubicBezTo>
                    <a:pt x="591" y="928"/>
                    <a:pt x="703" y="762"/>
                    <a:pt x="602" y="641"/>
                  </a:cubicBezTo>
                  <a:cubicBezTo>
                    <a:pt x="441" y="453"/>
                    <a:pt x="322" y="199"/>
                    <a:pt x="134" y="25"/>
                  </a:cubicBezTo>
                  <a:cubicBezTo>
                    <a:pt x="121" y="8"/>
                    <a:pt x="102" y="0"/>
                    <a:pt x="83"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1"/>
            <p:cNvSpPr/>
            <p:nvPr/>
          </p:nvSpPr>
          <p:spPr>
            <a:xfrm>
              <a:off x="5807875" y="2305950"/>
              <a:ext cx="17025" cy="21500"/>
            </a:xfrm>
            <a:custGeom>
              <a:rect b="b" l="l" r="r" t="t"/>
              <a:pathLst>
                <a:path extrusionOk="0" h="860" w="681">
                  <a:moveTo>
                    <a:pt x="159" y="0"/>
                  </a:moveTo>
                  <a:cubicBezTo>
                    <a:pt x="78" y="0"/>
                    <a:pt x="1" y="65"/>
                    <a:pt x="33" y="176"/>
                  </a:cubicBezTo>
                  <a:cubicBezTo>
                    <a:pt x="73" y="296"/>
                    <a:pt x="113" y="403"/>
                    <a:pt x="180" y="524"/>
                  </a:cubicBezTo>
                  <a:cubicBezTo>
                    <a:pt x="234" y="631"/>
                    <a:pt x="314" y="777"/>
                    <a:pt x="434" y="845"/>
                  </a:cubicBezTo>
                  <a:cubicBezTo>
                    <a:pt x="457" y="855"/>
                    <a:pt x="481" y="860"/>
                    <a:pt x="505" y="860"/>
                  </a:cubicBezTo>
                  <a:cubicBezTo>
                    <a:pt x="600" y="860"/>
                    <a:pt x="681" y="778"/>
                    <a:pt x="648" y="670"/>
                  </a:cubicBezTo>
                  <a:cubicBezTo>
                    <a:pt x="621" y="563"/>
                    <a:pt x="541" y="483"/>
                    <a:pt x="474" y="390"/>
                  </a:cubicBezTo>
                  <a:cubicBezTo>
                    <a:pt x="407" y="296"/>
                    <a:pt x="354" y="203"/>
                    <a:pt x="300" y="96"/>
                  </a:cubicBezTo>
                  <a:cubicBezTo>
                    <a:pt x="273" y="30"/>
                    <a:pt x="215" y="0"/>
                    <a:pt x="159"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1"/>
            <p:cNvSpPr/>
            <p:nvPr/>
          </p:nvSpPr>
          <p:spPr>
            <a:xfrm>
              <a:off x="5825550" y="2308125"/>
              <a:ext cx="18200" cy="18200"/>
            </a:xfrm>
            <a:custGeom>
              <a:rect b="b" l="l" r="r" t="t"/>
              <a:pathLst>
                <a:path extrusionOk="0" h="728" w="728">
                  <a:moveTo>
                    <a:pt x="221" y="0"/>
                  </a:moveTo>
                  <a:cubicBezTo>
                    <a:pt x="114" y="0"/>
                    <a:pt x="0" y="115"/>
                    <a:pt x="75" y="235"/>
                  </a:cubicBezTo>
                  <a:cubicBezTo>
                    <a:pt x="182" y="410"/>
                    <a:pt x="303" y="583"/>
                    <a:pt x="476" y="704"/>
                  </a:cubicBezTo>
                  <a:cubicBezTo>
                    <a:pt x="500" y="720"/>
                    <a:pt x="525" y="727"/>
                    <a:pt x="549" y="727"/>
                  </a:cubicBezTo>
                  <a:cubicBezTo>
                    <a:pt x="646" y="727"/>
                    <a:pt x="727" y="615"/>
                    <a:pt x="663" y="530"/>
                  </a:cubicBezTo>
                  <a:cubicBezTo>
                    <a:pt x="556" y="369"/>
                    <a:pt x="436" y="235"/>
                    <a:pt x="342" y="75"/>
                  </a:cubicBezTo>
                  <a:cubicBezTo>
                    <a:pt x="314" y="22"/>
                    <a:pt x="268" y="0"/>
                    <a:pt x="221"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1"/>
            <p:cNvSpPr/>
            <p:nvPr/>
          </p:nvSpPr>
          <p:spPr>
            <a:xfrm>
              <a:off x="5725750" y="2387750"/>
              <a:ext cx="11500" cy="28850"/>
            </a:xfrm>
            <a:custGeom>
              <a:rect b="b" l="l" r="r" t="t"/>
              <a:pathLst>
                <a:path extrusionOk="0" h="1154" w="460">
                  <a:moveTo>
                    <a:pt x="139" y="1"/>
                  </a:moveTo>
                  <a:cubicBezTo>
                    <a:pt x="71" y="1"/>
                    <a:pt x="0" y="45"/>
                    <a:pt x="0" y="127"/>
                  </a:cubicBezTo>
                  <a:cubicBezTo>
                    <a:pt x="14" y="448"/>
                    <a:pt x="27" y="783"/>
                    <a:pt x="175" y="1077"/>
                  </a:cubicBezTo>
                  <a:cubicBezTo>
                    <a:pt x="202" y="1131"/>
                    <a:pt x="244" y="1153"/>
                    <a:pt x="287" y="1153"/>
                  </a:cubicBezTo>
                  <a:cubicBezTo>
                    <a:pt x="372" y="1153"/>
                    <a:pt x="460" y="1067"/>
                    <a:pt x="442" y="970"/>
                  </a:cubicBezTo>
                  <a:cubicBezTo>
                    <a:pt x="389" y="676"/>
                    <a:pt x="308" y="382"/>
                    <a:pt x="255" y="87"/>
                  </a:cubicBezTo>
                  <a:cubicBezTo>
                    <a:pt x="243" y="28"/>
                    <a:pt x="192" y="1"/>
                    <a:pt x="139"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1"/>
            <p:cNvSpPr/>
            <p:nvPr/>
          </p:nvSpPr>
          <p:spPr>
            <a:xfrm>
              <a:off x="5737775" y="2411550"/>
              <a:ext cx="12350" cy="18050"/>
            </a:xfrm>
            <a:custGeom>
              <a:rect b="b" l="l" r="r" t="t"/>
              <a:pathLst>
                <a:path extrusionOk="0" h="722" w="494">
                  <a:moveTo>
                    <a:pt x="235" y="1"/>
                  </a:moveTo>
                  <a:cubicBezTo>
                    <a:pt x="191" y="1"/>
                    <a:pt x="146" y="21"/>
                    <a:pt x="122" y="58"/>
                  </a:cubicBezTo>
                  <a:cubicBezTo>
                    <a:pt x="1" y="232"/>
                    <a:pt x="81" y="566"/>
                    <a:pt x="229" y="687"/>
                  </a:cubicBezTo>
                  <a:cubicBezTo>
                    <a:pt x="256" y="711"/>
                    <a:pt x="292" y="722"/>
                    <a:pt x="327" y="722"/>
                  </a:cubicBezTo>
                  <a:cubicBezTo>
                    <a:pt x="411" y="722"/>
                    <a:pt x="493" y="660"/>
                    <a:pt x="456" y="566"/>
                  </a:cubicBezTo>
                  <a:cubicBezTo>
                    <a:pt x="429" y="486"/>
                    <a:pt x="389" y="406"/>
                    <a:pt x="375" y="325"/>
                  </a:cubicBezTo>
                  <a:cubicBezTo>
                    <a:pt x="349" y="245"/>
                    <a:pt x="362" y="165"/>
                    <a:pt x="349" y="85"/>
                  </a:cubicBezTo>
                  <a:cubicBezTo>
                    <a:pt x="334" y="27"/>
                    <a:pt x="285" y="1"/>
                    <a:pt x="235"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1"/>
            <p:cNvSpPr/>
            <p:nvPr/>
          </p:nvSpPr>
          <p:spPr>
            <a:xfrm>
              <a:off x="5757525" y="2425375"/>
              <a:ext cx="6600" cy="10475"/>
            </a:xfrm>
            <a:custGeom>
              <a:rect b="b" l="l" r="r" t="t"/>
              <a:pathLst>
                <a:path extrusionOk="0" h="419" w="264">
                  <a:moveTo>
                    <a:pt x="81" y="0"/>
                  </a:moveTo>
                  <a:lnTo>
                    <a:pt x="81" y="13"/>
                  </a:lnTo>
                  <a:cubicBezTo>
                    <a:pt x="0" y="107"/>
                    <a:pt x="81" y="281"/>
                    <a:pt x="120" y="388"/>
                  </a:cubicBezTo>
                  <a:cubicBezTo>
                    <a:pt x="129" y="410"/>
                    <a:pt x="148" y="419"/>
                    <a:pt x="169" y="419"/>
                  </a:cubicBezTo>
                  <a:cubicBezTo>
                    <a:pt x="212" y="419"/>
                    <a:pt x="263" y="380"/>
                    <a:pt x="254" y="334"/>
                  </a:cubicBezTo>
                  <a:cubicBezTo>
                    <a:pt x="214" y="214"/>
                    <a:pt x="161" y="93"/>
                    <a:pt x="81"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1"/>
            <p:cNvSpPr/>
            <p:nvPr/>
          </p:nvSpPr>
          <p:spPr>
            <a:xfrm>
              <a:off x="5583625" y="2392325"/>
              <a:ext cx="14750" cy="36500"/>
            </a:xfrm>
            <a:custGeom>
              <a:rect b="b" l="l" r="r" t="t"/>
              <a:pathLst>
                <a:path extrusionOk="0" h="1460" w="590">
                  <a:moveTo>
                    <a:pt x="281" y="1"/>
                  </a:moveTo>
                  <a:cubicBezTo>
                    <a:pt x="271" y="1"/>
                    <a:pt x="262" y="4"/>
                    <a:pt x="254" y="11"/>
                  </a:cubicBezTo>
                  <a:cubicBezTo>
                    <a:pt x="1" y="238"/>
                    <a:pt x="14" y="600"/>
                    <a:pt x="281" y="666"/>
                  </a:cubicBezTo>
                  <a:cubicBezTo>
                    <a:pt x="215" y="961"/>
                    <a:pt x="147" y="1335"/>
                    <a:pt x="468" y="1456"/>
                  </a:cubicBezTo>
                  <a:cubicBezTo>
                    <a:pt x="475" y="1458"/>
                    <a:pt x="482" y="1459"/>
                    <a:pt x="490" y="1459"/>
                  </a:cubicBezTo>
                  <a:cubicBezTo>
                    <a:pt x="526" y="1459"/>
                    <a:pt x="565" y="1433"/>
                    <a:pt x="575" y="1389"/>
                  </a:cubicBezTo>
                  <a:cubicBezTo>
                    <a:pt x="589" y="1269"/>
                    <a:pt x="563" y="1175"/>
                    <a:pt x="563" y="1055"/>
                  </a:cubicBezTo>
                  <a:cubicBezTo>
                    <a:pt x="549" y="880"/>
                    <a:pt x="575" y="720"/>
                    <a:pt x="589" y="546"/>
                  </a:cubicBezTo>
                  <a:cubicBezTo>
                    <a:pt x="589" y="478"/>
                    <a:pt x="522" y="420"/>
                    <a:pt x="452" y="420"/>
                  </a:cubicBezTo>
                  <a:cubicBezTo>
                    <a:pt x="440" y="420"/>
                    <a:pt x="427" y="421"/>
                    <a:pt x="415" y="425"/>
                  </a:cubicBezTo>
                  <a:cubicBezTo>
                    <a:pt x="390" y="432"/>
                    <a:pt x="369" y="435"/>
                    <a:pt x="351" y="435"/>
                  </a:cubicBezTo>
                  <a:cubicBezTo>
                    <a:pt x="184" y="435"/>
                    <a:pt x="285" y="172"/>
                    <a:pt x="322" y="51"/>
                  </a:cubicBezTo>
                  <a:cubicBezTo>
                    <a:pt x="331" y="22"/>
                    <a:pt x="306" y="1"/>
                    <a:pt x="281"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1"/>
            <p:cNvSpPr/>
            <p:nvPr/>
          </p:nvSpPr>
          <p:spPr>
            <a:xfrm>
              <a:off x="5602350" y="2408925"/>
              <a:ext cx="8725" cy="20275"/>
            </a:xfrm>
            <a:custGeom>
              <a:rect b="b" l="l" r="r" t="t"/>
              <a:pathLst>
                <a:path extrusionOk="0" h="811" w="349">
                  <a:moveTo>
                    <a:pt x="215" y="1"/>
                  </a:moveTo>
                  <a:cubicBezTo>
                    <a:pt x="195" y="1"/>
                    <a:pt x="174" y="11"/>
                    <a:pt x="161" y="29"/>
                  </a:cubicBezTo>
                  <a:cubicBezTo>
                    <a:pt x="1" y="243"/>
                    <a:pt x="67" y="564"/>
                    <a:pt x="215" y="778"/>
                  </a:cubicBezTo>
                  <a:cubicBezTo>
                    <a:pt x="231" y="800"/>
                    <a:pt x="256" y="810"/>
                    <a:pt x="279" y="810"/>
                  </a:cubicBezTo>
                  <a:cubicBezTo>
                    <a:pt x="315" y="810"/>
                    <a:pt x="349" y="786"/>
                    <a:pt x="349" y="738"/>
                  </a:cubicBezTo>
                  <a:cubicBezTo>
                    <a:pt x="349" y="631"/>
                    <a:pt x="335" y="537"/>
                    <a:pt x="322" y="430"/>
                  </a:cubicBezTo>
                  <a:cubicBezTo>
                    <a:pt x="295" y="297"/>
                    <a:pt x="281" y="177"/>
                    <a:pt x="268" y="43"/>
                  </a:cubicBezTo>
                  <a:cubicBezTo>
                    <a:pt x="261" y="14"/>
                    <a:pt x="238" y="1"/>
                    <a:pt x="215"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1"/>
            <p:cNvSpPr/>
            <p:nvPr/>
          </p:nvSpPr>
          <p:spPr>
            <a:xfrm>
              <a:off x="5451725" y="2309175"/>
              <a:ext cx="15875" cy="6325"/>
            </a:xfrm>
            <a:custGeom>
              <a:rect b="b" l="l" r="r" t="t"/>
              <a:pathLst>
                <a:path extrusionOk="0" h="253" w="635">
                  <a:moveTo>
                    <a:pt x="65" y="1"/>
                  </a:moveTo>
                  <a:cubicBezTo>
                    <a:pt x="24" y="1"/>
                    <a:pt x="0" y="62"/>
                    <a:pt x="46" y="74"/>
                  </a:cubicBezTo>
                  <a:cubicBezTo>
                    <a:pt x="114" y="113"/>
                    <a:pt x="180" y="167"/>
                    <a:pt x="260" y="207"/>
                  </a:cubicBezTo>
                  <a:cubicBezTo>
                    <a:pt x="320" y="237"/>
                    <a:pt x="395" y="252"/>
                    <a:pt x="468" y="252"/>
                  </a:cubicBezTo>
                  <a:cubicBezTo>
                    <a:pt x="493" y="252"/>
                    <a:pt x="518" y="250"/>
                    <a:pt x="542" y="247"/>
                  </a:cubicBezTo>
                  <a:cubicBezTo>
                    <a:pt x="608" y="247"/>
                    <a:pt x="635" y="127"/>
                    <a:pt x="554" y="113"/>
                  </a:cubicBezTo>
                  <a:cubicBezTo>
                    <a:pt x="474" y="100"/>
                    <a:pt x="394" y="86"/>
                    <a:pt x="328" y="60"/>
                  </a:cubicBezTo>
                  <a:cubicBezTo>
                    <a:pt x="247" y="47"/>
                    <a:pt x="153" y="47"/>
                    <a:pt x="87" y="6"/>
                  </a:cubicBezTo>
                  <a:cubicBezTo>
                    <a:pt x="79" y="2"/>
                    <a:pt x="72" y="1"/>
                    <a:pt x="65"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1"/>
            <p:cNvSpPr/>
            <p:nvPr/>
          </p:nvSpPr>
          <p:spPr>
            <a:xfrm>
              <a:off x="5471850" y="2305850"/>
              <a:ext cx="21525" cy="8675"/>
            </a:xfrm>
            <a:custGeom>
              <a:rect b="b" l="l" r="r" t="t"/>
              <a:pathLst>
                <a:path extrusionOk="0" h="347" w="861">
                  <a:moveTo>
                    <a:pt x="131" y="0"/>
                  </a:moveTo>
                  <a:cubicBezTo>
                    <a:pt x="25" y="0"/>
                    <a:pt x="1" y="169"/>
                    <a:pt x="111" y="207"/>
                  </a:cubicBezTo>
                  <a:cubicBezTo>
                    <a:pt x="293" y="286"/>
                    <a:pt x="484" y="346"/>
                    <a:pt x="677" y="346"/>
                  </a:cubicBezTo>
                  <a:cubicBezTo>
                    <a:pt x="711" y="346"/>
                    <a:pt x="746" y="344"/>
                    <a:pt x="780" y="340"/>
                  </a:cubicBezTo>
                  <a:cubicBezTo>
                    <a:pt x="860" y="326"/>
                    <a:pt x="860" y="193"/>
                    <a:pt x="793" y="166"/>
                  </a:cubicBezTo>
                  <a:cubicBezTo>
                    <a:pt x="606" y="59"/>
                    <a:pt x="379" y="59"/>
                    <a:pt x="165" y="5"/>
                  </a:cubicBezTo>
                  <a:cubicBezTo>
                    <a:pt x="153" y="2"/>
                    <a:pt x="141" y="0"/>
                    <a:pt x="131"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1"/>
            <p:cNvSpPr/>
            <p:nvPr/>
          </p:nvSpPr>
          <p:spPr>
            <a:xfrm>
              <a:off x="5548275" y="2183150"/>
              <a:ext cx="18325" cy="8150"/>
            </a:xfrm>
            <a:custGeom>
              <a:rect b="b" l="l" r="r" t="t"/>
              <a:pathLst>
                <a:path extrusionOk="0" h="326" w="733">
                  <a:moveTo>
                    <a:pt x="105" y="1"/>
                  </a:moveTo>
                  <a:cubicBezTo>
                    <a:pt x="29" y="1"/>
                    <a:pt x="1" y="103"/>
                    <a:pt x="37" y="151"/>
                  </a:cubicBezTo>
                  <a:cubicBezTo>
                    <a:pt x="157" y="312"/>
                    <a:pt x="438" y="326"/>
                    <a:pt x="612" y="326"/>
                  </a:cubicBezTo>
                  <a:cubicBezTo>
                    <a:pt x="732" y="326"/>
                    <a:pt x="732" y="139"/>
                    <a:pt x="612" y="139"/>
                  </a:cubicBezTo>
                  <a:cubicBezTo>
                    <a:pt x="518" y="139"/>
                    <a:pt x="438" y="125"/>
                    <a:pt x="358" y="98"/>
                  </a:cubicBezTo>
                  <a:cubicBezTo>
                    <a:pt x="277" y="85"/>
                    <a:pt x="211" y="32"/>
                    <a:pt x="131" y="5"/>
                  </a:cubicBezTo>
                  <a:cubicBezTo>
                    <a:pt x="121" y="2"/>
                    <a:pt x="113" y="1"/>
                    <a:pt x="105"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1"/>
            <p:cNvSpPr/>
            <p:nvPr/>
          </p:nvSpPr>
          <p:spPr>
            <a:xfrm>
              <a:off x="5527725" y="2185725"/>
              <a:ext cx="22875" cy="16400"/>
            </a:xfrm>
            <a:custGeom>
              <a:rect b="b" l="l" r="r" t="t"/>
              <a:pathLst>
                <a:path extrusionOk="0" h="656" w="915">
                  <a:moveTo>
                    <a:pt x="177" y="1"/>
                  </a:moveTo>
                  <a:cubicBezTo>
                    <a:pt x="77" y="1"/>
                    <a:pt x="0" y="120"/>
                    <a:pt x="83" y="223"/>
                  </a:cubicBezTo>
                  <a:cubicBezTo>
                    <a:pt x="257" y="423"/>
                    <a:pt x="471" y="583"/>
                    <a:pt x="725" y="651"/>
                  </a:cubicBezTo>
                  <a:cubicBezTo>
                    <a:pt x="737" y="654"/>
                    <a:pt x="749" y="656"/>
                    <a:pt x="760" y="656"/>
                  </a:cubicBezTo>
                  <a:cubicBezTo>
                    <a:pt x="880" y="656"/>
                    <a:pt x="915" y="472"/>
                    <a:pt x="792" y="423"/>
                  </a:cubicBezTo>
                  <a:cubicBezTo>
                    <a:pt x="578" y="343"/>
                    <a:pt x="430" y="182"/>
                    <a:pt x="270" y="36"/>
                  </a:cubicBezTo>
                  <a:cubicBezTo>
                    <a:pt x="239" y="11"/>
                    <a:pt x="207" y="1"/>
                    <a:pt x="177"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1"/>
            <p:cNvSpPr/>
            <p:nvPr/>
          </p:nvSpPr>
          <p:spPr>
            <a:xfrm>
              <a:off x="5551975" y="2134650"/>
              <a:ext cx="21300" cy="12825"/>
            </a:xfrm>
            <a:custGeom>
              <a:rect b="b" l="l" r="r" t="t"/>
              <a:pathLst>
                <a:path extrusionOk="0" h="513" w="852">
                  <a:moveTo>
                    <a:pt x="129" y="1"/>
                  </a:moveTo>
                  <a:cubicBezTo>
                    <a:pt x="66" y="1"/>
                    <a:pt x="1" y="54"/>
                    <a:pt x="36" y="126"/>
                  </a:cubicBezTo>
                  <a:cubicBezTo>
                    <a:pt x="138" y="386"/>
                    <a:pt x="365" y="512"/>
                    <a:pt x="619" y="512"/>
                  </a:cubicBezTo>
                  <a:cubicBezTo>
                    <a:pt x="665" y="512"/>
                    <a:pt x="711" y="508"/>
                    <a:pt x="758" y="500"/>
                  </a:cubicBezTo>
                  <a:cubicBezTo>
                    <a:pt x="852" y="486"/>
                    <a:pt x="852" y="326"/>
                    <a:pt x="758" y="313"/>
                  </a:cubicBezTo>
                  <a:cubicBezTo>
                    <a:pt x="544" y="272"/>
                    <a:pt x="317" y="259"/>
                    <a:pt x="210" y="45"/>
                  </a:cubicBezTo>
                  <a:cubicBezTo>
                    <a:pt x="192" y="14"/>
                    <a:pt x="161" y="1"/>
                    <a:pt x="129"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1"/>
            <p:cNvSpPr/>
            <p:nvPr/>
          </p:nvSpPr>
          <p:spPr>
            <a:xfrm>
              <a:off x="5704075" y="1991950"/>
              <a:ext cx="8975" cy="13825"/>
            </a:xfrm>
            <a:custGeom>
              <a:rect b="b" l="l" r="r" t="t"/>
              <a:pathLst>
                <a:path extrusionOk="0" h="553" w="359">
                  <a:moveTo>
                    <a:pt x="323" y="1"/>
                  </a:moveTo>
                  <a:cubicBezTo>
                    <a:pt x="313" y="1"/>
                    <a:pt x="302" y="5"/>
                    <a:pt x="293" y="14"/>
                  </a:cubicBezTo>
                  <a:cubicBezTo>
                    <a:pt x="225" y="68"/>
                    <a:pt x="186" y="121"/>
                    <a:pt x="145" y="189"/>
                  </a:cubicBezTo>
                  <a:cubicBezTo>
                    <a:pt x="91" y="269"/>
                    <a:pt x="25" y="335"/>
                    <a:pt x="11" y="416"/>
                  </a:cubicBezTo>
                  <a:cubicBezTo>
                    <a:pt x="1" y="480"/>
                    <a:pt x="50" y="552"/>
                    <a:pt x="117" y="552"/>
                  </a:cubicBezTo>
                  <a:cubicBezTo>
                    <a:pt x="134" y="552"/>
                    <a:pt x="153" y="548"/>
                    <a:pt x="172" y="537"/>
                  </a:cubicBezTo>
                  <a:cubicBezTo>
                    <a:pt x="319" y="442"/>
                    <a:pt x="346" y="202"/>
                    <a:pt x="359" y="41"/>
                  </a:cubicBezTo>
                  <a:cubicBezTo>
                    <a:pt x="359" y="16"/>
                    <a:pt x="342" y="1"/>
                    <a:pt x="323"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1"/>
            <p:cNvSpPr/>
            <p:nvPr/>
          </p:nvSpPr>
          <p:spPr>
            <a:xfrm>
              <a:off x="5696000" y="2007475"/>
              <a:ext cx="19775" cy="19125"/>
            </a:xfrm>
            <a:custGeom>
              <a:rect b="b" l="l" r="r" t="t"/>
              <a:pathLst>
                <a:path extrusionOk="0" h="765" w="791">
                  <a:moveTo>
                    <a:pt x="628" y="1"/>
                  </a:moveTo>
                  <a:cubicBezTo>
                    <a:pt x="615" y="1"/>
                    <a:pt x="601" y="3"/>
                    <a:pt x="589" y="9"/>
                  </a:cubicBezTo>
                  <a:cubicBezTo>
                    <a:pt x="455" y="76"/>
                    <a:pt x="348" y="169"/>
                    <a:pt x="241" y="276"/>
                  </a:cubicBezTo>
                  <a:cubicBezTo>
                    <a:pt x="147" y="370"/>
                    <a:pt x="0" y="517"/>
                    <a:pt x="54" y="678"/>
                  </a:cubicBezTo>
                  <a:cubicBezTo>
                    <a:pt x="64" y="721"/>
                    <a:pt x="111" y="765"/>
                    <a:pt x="164" y="765"/>
                  </a:cubicBezTo>
                  <a:cubicBezTo>
                    <a:pt x="176" y="765"/>
                    <a:pt x="188" y="763"/>
                    <a:pt x="200" y="758"/>
                  </a:cubicBezTo>
                  <a:cubicBezTo>
                    <a:pt x="334" y="718"/>
                    <a:pt x="375" y="584"/>
                    <a:pt x="441" y="477"/>
                  </a:cubicBezTo>
                  <a:cubicBezTo>
                    <a:pt x="521" y="357"/>
                    <a:pt x="616" y="263"/>
                    <a:pt x="709" y="169"/>
                  </a:cubicBezTo>
                  <a:cubicBezTo>
                    <a:pt x="790" y="100"/>
                    <a:pt x="711" y="1"/>
                    <a:pt x="628"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1"/>
            <p:cNvSpPr/>
            <p:nvPr/>
          </p:nvSpPr>
          <p:spPr>
            <a:xfrm>
              <a:off x="5698325" y="2033025"/>
              <a:ext cx="10525" cy="9050"/>
            </a:xfrm>
            <a:custGeom>
              <a:rect b="b" l="l" r="r" t="t"/>
              <a:pathLst>
                <a:path extrusionOk="0" h="362" w="421">
                  <a:moveTo>
                    <a:pt x="276" y="0"/>
                  </a:moveTo>
                  <a:cubicBezTo>
                    <a:pt x="269" y="0"/>
                    <a:pt x="262" y="1"/>
                    <a:pt x="255" y="3"/>
                  </a:cubicBezTo>
                  <a:cubicBezTo>
                    <a:pt x="188" y="17"/>
                    <a:pt x="148" y="44"/>
                    <a:pt x="95" y="84"/>
                  </a:cubicBezTo>
                  <a:cubicBezTo>
                    <a:pt x="54" y="124"/>
                    <a:pt x="27" y="178"/>
                    <a:pt x="14" y="231"/>
                  </a:cubicBezTo>
                  <a:cubicBezTo>
                    <a:pt x="0" y="285"/>
                    <a:pt x="27" y="324"/>
                    <a:pt x="54" y="351"/>
                  </a:cubicBezTo>
                  <a:cubicBezTo>
                    <a:pt x="69" y="359"/>
                    <a:pt x="84" y="362"/>
                    <a:pt x="98" y="362"/>
                  </a:cubicBezTo>
                  <a:cubicBezTo>
                    <a:pt x="135" y="362"/>
                    <a:pt x="168" y="340"/>
                    <a:pt x="188" y="312"/>
                  </a:cubicBezTo>
                  <a:cubicBezTo>
                    <a:pt x="228" y="258"/>
                    <a:pt x="255" y="205"/>
                    <a:pt x="321" y="178"/>
                  </a:cubicBezTo>
                  <a:cubicBezTo>
                    <a:pt x="420" y="140"/>
                    <a:pt x="359" y="0"/>
                    <a:pt x="276"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1"/>
            <p:cNvSpPr/>
            <p:nvPr/>
          </p:nvSpPr>
          <p:spPr>
            <a:xfrm>
              <a:off x="5803950" y="2092050"/>
              <a:ext cx="21825" cy="9975"/>
            </a:xfrm>
            <a:custGeom>
              <a:rect b="b" l="l" r="r" t="t"/>
              <a:pathLst>
                <a:path extrusionOk="0" h="399" w="873">
                  <a:moveTo>
                    <a:pt x="595" y="0"/>
                  </a:moveTo>
                  <a:cubicBezTo>
                    <a:pt x="454" y="0"/>
                    <a:pt x="307" y="45"/>
                    <a:pt x="190" y="91"/>
                  </a:cubicBezTo>
                  <a:cubicBezTo>
                    <a:pt x="1" y="161"/>
                    <a:pt x="73" y="399"/>
                    <a:pt x="239" y="399"/>
                  </a:cubicBezTo>
                  <a:cubicBezTo>
                    <a:pt x="261" y="399"/>
                    <a:pt x="285" y="394"/>
                    <a:pt x="310" y="385"/>
                  </a:cubicBezTo>
                  <a:cubicBezTo>
                    <a:pt x="471" y="305"/>
                    <a:pt x="644" y="251"/>
                    <a:pt x="805" y="171"/>
                  </a:cubicBezTo>
                  <a:cubicBezTo>
                    <a:pt x="872" y="144"/>
                    <a:pt x="845" y="50"/>
                    <a:pt x="792" y="37"/>
                  </a:cubicBezTo>
                  <a:cubicBezTo>
                    <a:pt x="731" y="11"/>
                    <a:pt x="664" y="0"/>
                    <a:pt x="595"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1"/>
            <p:cNvSpPr/>
            <p:nvPr/>
          </p:nvSpPr>
          <p:spPr>
            <a:xfrm>
              <a:off x="5790300" y="2112425"/>
              <a:ext cx="17400" cy="8300"/>
            </a:xfrm>
            <a:custGeom>
              <a:rect b="b" l="l" r="r" t="t"/>
              <a:pathLst>
                <a:path extrusionOk="0" h="332" w="696">
                  <a:moveTo>
                    <a:pt x="537" y="1"/>
                  </a:moveTo>
                  <a:cubicBezTo>
                    <a:pt x="502" y="1"/>
                    <a:pt x="467" y="6"/>
                    <a:pt x="441" y="11"/>
                  </a:cubicBezTo>
                  <a:cubicBezTo>
                    <a:pt x="295" y="11"/>
                    <a:pt x="147" y="25"/>
                    <a:pt x="54" y="145"/>
                  </a:cubicBezTo>
                  <a:cubicBezTo>
                    <a:pt x="0" y="225"/>
                    <a:pt x="81" y="332"/>
                    <a:pt x="161" y="332"/>
                  </a:cubicBezTo>
                  <a:cubicBezTo>
                    <a:pt x="295" y="332"/>
                    <a:pt x="402" y="252"/>
                    <a:pt x="509" y="198"/>
                  </a:cubicBezTo>
                  <a:cubicBezTo>
                    <a:pt x="548" y="171"/>
                    <a:pt x="696" y="132"/>
                    <a:pt x="669" y="64"/>
                  </a:cubicBezTo>
                  <a:cubicBezTo>
                    <a:pt x="653" y="15"/>
                    <a:pt x="595" y="1"/>
                    <a:pt x="537"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1"/>
            <p:cNvSpPr/>
            <p:nvPr/>
          </p:nvSpPr>
          <p:spPr>
            <a:xfrm>
              <a:off x="5720075" y="2572425"/>
              <a:ext cx="10050" cy="20575"/>
            </a:xfrm>
            <a:custGeom>
              <a:rect b="b" l="l" r="r" t="t"/>
              <a:pathLst>
                <a:path extrusionOk="0" h="823" w="402">
                  <a:moveTo>
                    <a:pt x="319" y="1"/>
                  </a:moveTo>
                  <a:cubicBezTo>
                    <a:pt x="306" y="1"/>
                    <a:pt x="292" y="5"/>
                    <a:pt x="281" y="17"/>
                  </a:cubicBezTo>
                  <a:cubicBezTo>
                    <a:pt x="200" y="111"/>
                    <a:pt x="161" y="231"/>
                    <a:pt x="120" y="338"/>
                  </a:cubicBezTo>
                  <a:cubicBezTo>
                    <a:pt x="67" y="459"/>
                    <a:pt x="0" y="578"/>
                    <a:pt x="0" y="712"/>
                  </a:cubicBezTo>
                  <a:cubicBezTo>
                    <a:pt x="0" y="784"/>
                    <a:pt x="52" y="822"/>
                    <a:pt x="110" y="822"/>
                  </a:cubicBezTo>
                  <a:cubicBezTo>
                    <a:pt x="151" y="822"/>
                    <a:pt x="194" y="804"/>
                    <a:pt x="227" y="766"/>
                  </a:cubicBezTo>
                  <a:cubicBezTo>
                    <a:pt x="295" y="673"/>
                    <a:pt x="307" y="552"/>
                    <a:pt x="334" y="445"/>
                  </a:cubicBezTo>
                  <a:cubicBezTo>
                    <a:pt x="361" y="325"/>
                    <a:pt x="402" y="191"/>
                    <a:pt x="388" y="70"/>
                  </a:cubicBezTo>
                  <a:cubicBezTo>
                    <a:pt x="388" y="32"/>
                    <a:pt x="354" y="1"/>
                    <a:pt x="319"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1"/>
            <p:cNvSpPr/>
            <p:nvPr/>
          </p:nvSpPr>
          <p:spPr>
            <a:xfrm>
              <a:off x="5727525" y="2586650"/>
              <a:ext cx="9700" cy="16600"/>
            </a:xfrm>
            <a:custGeom>
              <a:rect b="b" l="l" r="r" t="t"/>
              <a:pathLst>
                <a:path extrusionOk="0" h="664" w="388">
                  <a:moveTo>
                    <a:pt x="256" y="0"/>
                  </a:moveTo>
                  <a:cubicBezTo>
                    <a:pt x="214" y="0"/>
                    <a:pt x="173" y="24"/>
                    <a:pt x="157" y="77"/>
                  </a:cubicBezTo>
                  <a:cubicBezTo>
                    <a:pt x="104" y="223"/>
                    <a:pt x="36" y="371"/>
                    <a:pt x="9" y="518"/>
                  </a:cubicBezTo>
                  <a:cubicBezTo>
                    <a:pt x="0" y="594"/>
                    <a:pt x="58" y="663"/>
                    <a:pt x="126" y="663"/>
                  </a:cubicBezTo>
                  <a:cubicBezTo>
                    <a:pt x="154" y="663"/>
                    <a:pt x="183" y="652"/>
                    <a:pt x="211" y="625"/>
                  </a:cubicBezTo>
                  <a:cubicBezTo>
                    <a:pt x="330" y="505"/>
                    <a:pt x="344" y="304"/>
                    <a:pt x="371" y="143"/>
                  </a:cubicBezTo>
                  <a:cubicBezTo>
                    <a:pt x="387" y="55"/>
                    <a:pt x="320" y="0"/>
                    <a:pt x="256"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1"/>
            <p:cNvSpPr/>
            <p:nvPr/>
          </p:nvSpPr>
          <p:spPr>
            <a:xfrm>
              <a:off x="5719050" y="2604025"/>
              <a:ext cx="7725" cy="14125"/>
            </a:xfrm>
            <a:custGeom>
              <a:rect b="b" l="l" r="r" t="t"/>
              <a:pathLst>
                <a:path extrusionOk="0" h="565" w="309">
                  <a:moveTo>
                    <a:pt x="195" y="0"/>
                  </a:moveTo>
                  <a:cubicBezTo>
                    <a:pt x="148" y="0"/>
                    <a:pt x="101" y="30"/>
                    <a:pt x="95" y="90"/>
                  </a:cubicBezTo>
                  <a:cubicBezTo>
                    <a:pt x="81" y="224"/>
                    <a:pt x="1" y="358"/>
                    <a:pt x="27" y="492"/>
                  </a:cubicBezTo>
                  <a:cubicBezTo>
                    <a:pt x="44" y="540"/>
                    <a:pt x="79" y="564"/>
                    <a:pt x="119" y="564"/>
                  </a:cubicBezTo>
                  <a:cubicBezTo>
                    <a:pt x="146" y="564"/>
                    <a:pt x="175" y="553"/>
                    <a:pt x="202" y="532"/>
                  </a:cubicBezTo>
                  <a:cubicBezTo>
                    <a:pt x="309" y="438"/>
                    <a:pt x="309" y="224"/>
                    <a:pt x="295" y="90"/>
                  </a:cubicBezTo>
                  <a:cubicBezTo>
                    <a:pt x="289" y="30"/>
                    <a:pt x="242" y="0"/>
                    <a:pt x="195"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1"/>
            <p:cNvSpPr/>
            <p:nvPr/>
          </p:nvSpPr>
          <p:spPr>
            <a:xfrm>
              <a:off x="5724075" y="2621950"/>
              <a:ext cx="7650" cy="15525"/>
            </a:xfrm>
            <a:custGeom>
              <a:rect b="b" l="l" r="r" t="t"/>
              <a:pathLst>
                <a:path extrusionOk="0" h="621" w="306">
                  <a:moveTo>
                    <a:pt x="151" y="0"/>
                  </a:moveTo>
                  <a:cubicBezTo>
                    <a:pt x="103" y="0"/>
                    <a:pt x="56" y="25"/>
                    <a:pt x="40" y="83"/>
                  </a:cubicBezTo>
                  <a:cubicBezTo>
                    <a:pt x="14" y="229"/>
                    <a:pt x="1" y="377"/>
                    <a:pt x="1" y="524"/>
                  </a:cubicBezTo>
                  <a:cubicBezTo>
                    <a:pt x="9" y="583"/>
                    <a:pt x="54" y="620"/>
                    <a:pt x="100" y="620"/>
                  </a:cubicBezTo>
                  <a:cubicBezTo>
                    <a:pt x="127" y="620"/>
                    <a:pt x="154" y="607"/>
                    <a:pt x="174" y="577"/>
                  </a:cubicBezTo>
                  <a:cubicBezTo>
                    <a:pt x="254" y="443"/>
                    <a:pt x="242" y="297"/>
                    <a:pt x="281" y="149"/>
                  </a:cubicBezTo>
                  <a:cubicBezTo>
                    <a:pt x="306" y="60"/>
                    <a:pt x="227" y="0"/>
                    <a:pt x="15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1"/>
            <p:cNvSpPr/>
            <p:nvPr/>
          </p:nvSpPr>
          <p:spPr>
            <a:xfrm>
              <a:off x="5536150" y="2543750"/>
              <a:ext cx="12525" cy="21300"/>
            </a:xfrm>
            <a:custGeom>
              <a:rect b="b" l="l" r="r" t="t"/>
              <a:pathLst>
                <a:path extrusionOk="0" h="852" w="501">
                  <a:moveTo>
                    <a:pt x="343" y="0"/>
                  </a:moveTo>
                  <a:cubicBezTo>
                    <a:pt x="305" y="0"/>
                    <a:pt x="267" y="20"/>
                    <a:pt x="241" y="67"/>
                  </a:cubicBezTo>
                  <a:cubicBezTo>
                    <a:pt x="134" y="268"/>
                    <a:pt x="0" y="509"/>
                    <a:pt x="0" y="736"/>
                  </a:cubicBezTo>
                  <a:cubicBezTo>
                    <a:pt x="0" y="800"/>
                    <a:pt x="57" y="852"/>
                    <a:pt x="114" y="852"/>
                  </a:cubicBezTo>
                  <a:cubicBezTo>
                    <a:pt x="140" y="852"/>
                    <a:pt x="166" y="841"/>
                    <a:pt x="188" y="816"/>
                  </a:cubicBezTo>
                  <a:cubicBezTo>
                    <a:pt x="334" y="629"/>
                    <a:pt x="361" y="402"/>
                    <a:pt x="455" y="188"/>
                  </a:cubicBezTo>
                  <a:cubicBezTo>
                    <a:pt x="500" y="87"/>
                    <a:pt x="422" y="0"/>
                    <a:pt x="343"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1"/>
            <p:cNvSpPr/>
            <p:nvPr/>
          </p:nvSpPr>
          <p:spPr>
            <a:xfrm>
              <a:off x="5544500" y="2555350"/>
              <a:ext cx="11125" cy="23025"/>
            </a:xfrm>
            <a:custGeom>
              <a:rect b="b" l="l" r="r" t="t"/>
              <a:pathLst>
                <a:path extrusionOk="0" h="921" w="445">
                  <a:moveTo>
                    <a:pt x="321" y="0"/>
                  </a:moveTo>
                  <a:cubicBezTo>
                    <a:pt x="279" y="0"/>
                    <a:pt x="236" y="23"/>
                    <a:pt x="214" y="71"/>
                  </a:cubicBezTo>
                  <a:cubicBezTo>
                    <a:pt x="121" y="312"/>
                    <a:pt x="0" y="566"/>
                    <a:pt x="14" y="821"/>
                  </a:cubicBezTo>
                  <a:cubicBezTo>
                    <a:pt x="14" y="885"/>
                    <a:pt x="63" y="921"/>
                    <a:pt x="114" y="921"/>
                  </a:cubicBezTo>
                  <a:cubicBezTo>
                    <a:pt x="147" y="921"/>
                    <a:pt x="180" y="906"/>
                    <a:pt x="201" y="874"/>
                  </a:cubicBezTo>
                  <a:cubicBezTo>
                    <a:pt x="348" y="660"/>
                    <a:pt x="375" y="379"/>
                    <a:pt x="428" y="138"/>
                  </a:cubicBezTo>
                  <a:cubicBezTo>
                    <a:pt x="444" y="50"/>
                    <a:pt x="384" y="0"/>
                    <a:pt x="32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1"/>
            <p:cNvSpPr/>
            <p:nvPr/>
          </p:nvSpPr>
          <p:spPr>
            <a:xfrm>
              <a:off x="5530800" y="2578725"/>
              <a:ext cx="10425" cy="15150"/>
            </a:xfrm>
            <a:custGeom>
              <a:rect b="b" l="l" r="r" t="t"/>
              <a:pathLst>
                <a:path extrusionOk="0" h="606" w="417">
                  <a:moveTo>
                    <a:pt x="253" y="1"/>
                  </a:moveTo>
                  <a:cubicBezTo>
                    <a:pt x="215" y="1"/>
                    <a:pt x="176" y="18"/>
                    <a:pt x="147" y="59"/>
                  </a:cubicBezTo>
                  <a:cubicBezTo>
                    <a:pt x="67" y="180"/>
                    <a:pt x="0" y="340"/>
                    <a:pt x="13" y="487"/>
                  </a:cubicBezTo>
                  <a:cubicBezTo>
                    <a:pt x="13" y="562"/>
                    <a:pt x="70" y="606"/>
                    <a:pt x="129" y="606"/>
                  </a:cubicBezTo>
                  <a:cubicBezTo>
                    <a:pt x="165" y="606"/>
                    <a:pt x="202" y="590"/>
                    <a:pt x="227" y="554"/>
                  </a:cubicBezTo>
                  <a:cubicBezTo>
                    <a:pt x="281" y="433"/>
                    <a:pt x="295" y="300"/>
                    <a:pt x="361" y="180"/>
                  </a:cubicBezTo>
                  <a:cubicBezTo>
                    <a:pt x="417" y="87"/>
                    <a:pt x="338" y="1"/>
                    <a:pt x="253"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1"/>
            <p:cNvSpPr/>
            <p:nvPr/>
          </p:nvSpPr>
          <p:spPr>
            <a:xfrm>
              <a:off x="5535125" y="2594575"/>
              <a:ext cx="12100" cy="16100"/>
            </a:xfrm>
            <a:custGeom>
              <a:rect b="b" l="l" r="r" t="t"/>
              <a:pathLst>
                <a:path extrusionOk="0" h="644" w="484">
                  <a:moveTo>
                    <a:pt x="312" y="1"/>
                  </a:moveTo>
                  <a:cubicBezTo>
                    <a:pt x="274" y="1"/>
                    <a:pt x="236" y="20"/>
                    <a:pt x="215" y="67"/>
                  </a:cubicBezTo>
                  <a:cubicBezTo>
                    <a:pt x="134" y="215"/>
                    <a:pt x="1" y="402"/>
                    <a:pt x="54" y="562"/>
                  </a:cubicBezTo>
                  <a:cubicBezTo>
                    <a:pt x="63" y="614"/>
                    <a:pt x="111" y="644"/>
                    <a:pt x="158" y="644"/>
                  </a:cubicBezTo>
                  <a:cubicBezTo>
                    <a:pt x="184" y="644"/>
                    <a:pt x="210" y="635"/>
                    <a:pt x="229" y="616"/>
                  </a:cubicBezTo>
                  <a:cubicBezTo>
                    <a:pt x="282" y="562"/>
                    <a:pt x="309" y="495"/>
                    <a:pt x="336" y="429"/>
                  </a:cubicBezTo>
                  <a:cubicBezTo>
                    <a:pt x="362" y="348"/>
                    <a:pt x="402" y="268"/>
                    <a:pt x="429" y="201"/>
                  </a:cubicBezTo>
                  <a:cubicBezTo>
                    <a:pt x="483" y="91"/>
                    <a:pt x="395" y="1"/>
                    <a:pt x="312"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1"/>
            <p:cNvSpPr/>
            <p:nvPr/>
          </p:nvSpPr>
          <p:spPr>
            <a:xfrm>
              <a:off x="5954150" y="2562200"/>
              <a:ext cx="6575" cy="16300"/>
            </a:xfrm>
            <a:custGeom>
              <a:rect b="b" l="l" r="r" t="t"/>
              <a:pathLst>
                <a:path extrusionOk="0" h="652" w="263">
                  <a:moveTo>
                    <a:pt x="144" y="0"/>
                  </a:moveTo>
                  <a:cubicBezTo>
                    <a:pt x="107" y="0"/>
                    <a:pt x="73" y="24"/>
                    <a:pt x="67" y="78"/>
                  </a:cubicBezTo>
                  <a:cubicBezTo>
                    <a:pt x="40" y="158"/>
                    <a:pt x="27" y="252"/>
                    <a:pt x="27" y="345"/>
                  </a:cubicBezTo>
                  <a:cubicBezTo>
                    <a:pt x="14" y="426"/>
                    <a:pt x="1" y="506"/>
                    <a:pt x="14" y="600"/>
                  </a:cubicBezTo>
                  <a:cubicBezTo>
                    <a:pt x="28" y="635"/>
                    <a:pt x="57" y="652"/>
                    <a:pt x="85" y="652"/>
                  </a:cubicBezTo>
                  <a:cubicBezTo>
                    <a:pt x="110" y="652"/>
                    <a:pt x="135" y="638"/>
                    <a:pt x="147" y="613"/>
                  </a:cubicBezTo>
                  <a:cubicBezTo>
                    <a:pt x="242" y="479"/>
                    <a:pt x="228" y="279"/>
                    <a:pt x="254" y="131"/>
                  </a:cubicBezTo>
                  <a:cubicBezTo>
                    <a:pt x="263" y="52"/>
                    <a:pt x="199" y="0"/>
                    <a:pt x="144"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1"/>
            <p:cNvSpPr/>
            <p:nvPr/>
          </p:nvSpPr>
          <p:spPr>
            <a:xfrm>
              <a:off x="5963850" y="2568525"/>
              <a:ext cx="10250" cy="18125"/>
            </a:xfrm>
            <a:custGeom>
              <a:rect b="b" l="l" r="r" t="t"/>
              <a:pathLst>
                <a:path extrusionOk="0" h="725" w="410">
                  <a:moveTo>
                    <a:pt x="267" y="1"/>
                  </a:moveTo>
                  <a:cubicBezTo>
                    <a:pt x="221" y="1"/>
                    <a:pt x="177" y="28"/>
                    <a:pt x="161" y="92"/>
                  </a:cubicBezTo>
                  <a:cubicBezTo>
                    <a:pt x="121" y="253"/>
                    <a:pt x="0" y="520"/>
                    <a:pt x="121" y="681"/>
                  </a:cubicBezTo>
                  <a:cubicBezTo>
                    <a:pt x="145" y="705"/>
                    <a:pt x="183" y="725"/>
                    <a:pt x="219" y="725"/>
                  </a:cubicBezTo>
                  <a:cubicBezTo>
                    <a:pt x="243" y="725"/>
                    <a:pt x="265" y="716"/>
                    <a:pt x="282" y="695"/>
                  </a:cubicBezTo>
                  <a:cubicBezTo>
                    <a:pt x="389" y="561"/>
                    <a:pt x="375" y="333"/>
                    <a:pt x="401" y="160"/>
                  </a:cubicBezTo>
                  <a:cubicBezTo>
                    <a:pt x="410" y="63"/>
                    <a:pt x="336" y="1"/>
                    <a:pt x="26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1"/>
            <p:cNvSpPr/>
            <p:nvPr/>
          </p:nvSpPr>
          <p:spPr>
            <a:xfrm>
              <a:off x="5957825" y="2591000"/>
              <a:ext cx="9100" cy="23975"/>
            </a:xfrm>
            <a:custGeom>
              <a:rect b="b" l="l" r="r" t="t"/>
              <a:pathLst>
                <a:path extrusionOk="0" h="959" w="364">
                  <a:moveTo>
                    <a:pt x="204" y="1"/>
                  </a:moveTo>
                  <a:cubicBezTo>
                    <a:pt x="144" y="1"/>
                    <a:pt x="87" y="33"/>
                    <a:pt x="81" y="103"/>
                  </a:cubicBezTo>
                  <a:cubicBezTo>
                    <a:pt x="54" y="224"/>
                    <a:pt x="41" y="344"/>
                    <a:pt x="41" y="465"/>
                  </a:cubicBezTo>
                  <a:cubicBezTo>
                    <a:pt x="27" y="611"/>
                    <a:pt x="0" y="745"/>
                    <a:pt x="41" y="879"/>
                  </a:cubicBezTo>
                  <a:cubicBezTo>
                    <a:pt x="56" y="931"/>
                    <a:pt x="100" y="958"/>
                    <a:pt x="145" y="958"/>
                  </a:cubicBezTo>
                  <a:cubicBezTo>
                    <a:pt x="181" y="958"/>
                    <a:pt x="217" y="941"/>
                    <a:pt x="241" y="906"/>
                  </a:cubicBezTo>
                  <a:cubicBezTo>
                    <a:pt x="362" y="691"/>
                    <a:pt x="321" y="384"/>
                    <a:pt x="348" y="144"/>
                  </a:cubicBezTo>
                  <a:cubicBezTo>
                    <a:pt x="363" y="53"/>
                    <a:pt x="281" y="1"/>
                    <a:pt x="204"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1"/>
            <p:cNvSpPr/>
            <p:nvPr/>
          </p:nvSpPr>
          <p:spPr>
            <a:xfrm>
              <a:off x="5973200" y="2598675"/>
              <a:ext cx="7075" cy="14550"/>
            </a:xfrm>
            <a:custGeom>
              <a:rect b="b" l="l" r="r" t="t"/>
              <a:pathLst>
                <a:path extrusionOk="0" h="582" w="283">
                  <a:moveTo>
                    <a:pt x="141" y="0"/>
                  </a:moveTo>
                  <a:cubicBezTo>
                    <a:pt x="71" y="0"/>
                    <a:pt x="1" y="44"/>
                    <a:pt x="1" y="131"/>
                  </a:cubicBezTo>
                  <a:lnTo>
                    <a:pt x="1" y="331"/>
                  </a:lnTo>
                  <a:cubicBezTo>
                    <a:pt x="1" y="411"/>
                    <a:pt x="15" y="465"/>
                    <a:pt x="41" y="532"/>
                  </a:cubicBezTo>
                  <a:cubicBezTo>
                    <a:pt x="61" y="565"/>
                    <a:pt x="101" y="582"/>
                    <a:pt x="141" y="582"/>
                  </a:cubicBezTo>
                  <a:cubicBezTo>
                    <a:pt x="182" y="582"/>
                    <a:pt x="222" y="565"/>
                    <a:pt x="241" y="532"/>
                  </a:cubicBezTo>
                  <a:cubicBezTo>
                    <a:pt x="268" y="465"/>
                    <a:pt x="282" y="425"/>
                    <a:pt x="282" y="345"/>
                  </a:cubicBezTo>
                  <a:lnTo>
                    <a:pt x="282" y="131"/>
                  </a:lnTo>
                  <a:cubicBezTo>
                    <a:pt x="282" y="44"/>
                    <a:pt x="212" y="0"/>
                    <a:pt x="14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1"/>
            <p:cNvSpPr/>
            <p:nvPr/>
          </p:nvSpPr>
          <p:spPr>
            <a:xfrm>
              <a:off x="5964500" y="2624150"/>
              <a:ext cx="7750" cy="17975"/>
            </a:xfrm>
            <a:custGeom>
              <a:rect b="b" l="l" r="r" t="t"/>
              <a:pathLst>
                <a:path extrusionOk="0" h="719" w="310">
                  <a:moveTo>
                    <a:pt x="149" y="1"/>
                  </a:moveTo>
                  <a:cubicBezTo>
                    <a:pt x="82" y="1"/>
                    <a:pt x="15" y="48"/>
                    <a:pt x="15" y="141"/>
                  </a:cubicBezTo>
                  <a:cubicBezTo>
                    <a:pt x="15" y="316"/>
                    <a:pt x="1" y="503"/>
                    <a:pt x="95" y="664"/>
                  </a:cubicBezTo>
                  <a:cubicBezTo>
                    <a:pt x="114" y="702"/>
                    <a:pt x="144" y="718"/>
                    <a:pt x="175" y="718"/>
                  </a:cubicBezTo>
                  <a:cubicBezTo>
                    <a:pt x="230" y="718"/>
                    <a:pt x="287" y="669"/>
                    <a:pt x="295" y="610"/>
                  </a:cubicBezTo>
                  <a:cubicBezTo>
                    <a:pt x="309" y="449"/>
                    <a:pt x="282" y="289"/>
                    <a:pt x="282" y="141"/>
                  </a:cubicBezTo>
                  <a:cubicBezTo>
                    <a:pt x="282" y="48"/>
                    <a:pt x="215" y="1"/>
                    <a:pt x="149"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1"/>
            <p:cNvSpPr/>
            <p:nvPr/>
          </p:nvSpPr>
          <p:spPr>
            <a:xfrm>
              <a:off x="5886925" y="2613125"/>
              <a:ext cx="8400" cy="20125"/>
            </a:xfrm>
            <a:custGeom>
              <a:rect b="b" l="l" r="r" t="t"/>
              <a:pathLst>
                <a:path extrusionOk="0" h="805" w="336">
                  <a:moveTo>
                    <a:pt x="235" y="0"/>
                  </a:moveTo>
                  <a:cubicBezTo>
                    <a:pt x="185" y="0"/>
                    <a:pt x="134" y="34"/>
                    <a:pt x="134" y="101"/>
                  </a:cubicBezTo>
                  <a:cubicBezTo>
                    <a:pt x="121" y="208"/>
                    <a:pt x="95" y="315"/>
                    <a:pt x="68" y="422"/>
                  </a:cubicBezTo>
                  <a:cubicBezTo>
                    <a:pt x="41" y="516"/>
                    <a:pt x="1" y="636"/>
                    <a:pt x="41" y="743"/>
                  </a:cubicBezTo>
                  <a:cubicBezTo>
                    <a:pt x="48" y="785"/>
                    <a:pt x="81" y="805"/>
                    <a:pt x="118" y="805"/>
                  </a:cubicBezTo>
                  <a:cubicBezTo>
                    <a:pt x="151" y="805"/>
                    <a:pt x="189" y="788"/>
                    <a:pt x="215" y="757"/>
                  </a:cubicBezTo>
                  <a:cubicBezTo>
                    <a:pt x="282" y="676"/>
                    <a:pt x="282" y="543"/>
                    <a:pt x="309" y="436"/>
                  </a:cubicBezTo>
                  <a:cubicBezTo>
                    <a:pt x="322" y="329"/>
                    <a:pt x="336" y="208"/>
                    <a:pt x="336" y="101"/>
                  </a:cubicBezTo>
                  <a:cubicBezTo>
                    <a:pt x="336" y="34"/>
                    <a:pt x="285" y="0"/>
                    <a:pt x="235" y="0"/>
                  </a:cubicBezTo>
                  <a:close/>
                </a:path>
              </a:pathLst>
            </a:custGeom>
            <a:solidFill>
              <a:srgbClr val="E2B0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1"/>
            <p:cNvSpPr/>
            <p:nvPr/>
          </p:nvSpPr>
          <p:spPr>
            <a:xfrm>
              <a:off x="5898650" y="2620450"/>
              <a:ext cx="8500" cy="14275"/>
            </a:xfrm>
            <a:custGeom>
              <a:rect b="b" l="l" r="r" t="t"/>
              <a:pathLst>
                <a:path extrusionOk="0" h="571" w="340">
                  <a:moveTo>
                    <a:pt x="197" y="1"/>
                  </a:moveTo>
                  <a:cubicBezTo>
                    <a:pt x="163" y="1"/>
                    <a:pt x="129" y="19"/>
                    <a:pt x="107" y="62"/>
                  </a:cubicBezTo>
                  <a:cubicBezTo>
                    <a:pt x="67" y="143"/>
                    <a:pt x="40" y="223"/>
                    <a:pt x="27" y="316"/>
                  </a:cubicBezTo>
                  <a:cubicBezTo>
                    <a:pt x="13" y="410"/>
                    <a:pt x="0" y="503"/>
                    <a:pt x="93" y="557"/>
                  </a:cubicBezTo>
                  <a:cubicBezTo>
                    <a:pt x="110" y="566"/>
                    <a:pt x="125" y="570"/>
                    <a:pt x="139" y="570"/>
                  </a:cubicBezTo>
                  <a:cubicBezTo>
                    <a:pt x="208" y="570"/>
                    <a:pt x="254" y="477"/>
                    <a:pt x="254" y="410"/>
                  </a:cubicBezTo>
                  <a:cubicBezTo>
                    <a:pt x="254" y="330"/>
                    <a:pt x="268" y="250"/>
                    <a:pt x="295" y="169"/>
                  </a:cubicBezTo>
                  <a:cubicBezTo>
                    <a:pt x="339" y="79"/>
                    <a:pt x="268" y="1"/>
                    <a:pt x="197" y="1"/>
                  </a:cubicBezTo>
                  <a:close/>
                </a:path>
              </a:pathLst>
            </a:custGeom>
            <a:solidFill>
              <a:srgbClr val="E2B0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1"/>
            <p:cNvSpPr/>
            <p:nvPr/>
          </p:nvSpPr>
          <p:spPr>
            <a:xfrm>
              <a:off x="5889600" y="2646250"/>
              <a:ext cx="6400" cy="13875"/>
            </a:xfrm>
            <a:custGeom>
              <a:rect b="b" l="l" r="r" t="t"/>
              <a:pathLst>
                <a:path extrusionOk="0" h="555" w="256">
                  <a:moveTo>
                    <a:pt x="123" y="0"/>
                  </a:moveTo>
                  <a:cubicBezTo>
                    <a:pt x="74" y="0"/>
                    <a:pt x="27" y="34"/>
                    <a:pt x="27" y="101"/>
                  </a:cubicBezTo>
                  <a:cubicBezTo>
                    <a:pt x="27" y="234"/>
                    <a:pt x="1" y="381"/>
                    <a:pt x="54" y="515"/>
                  </a:cubicBezTo>
                  <a:cubicBezTo>
                    <a:pt x="67" y="541"/>
                    <a:pt x="98" y="555"/>
                    <a:pt x="126" y="555"/>
                  </a:cubicBezTo>
                  <a:cubicBezTo>
                    <a:pt x="155" y="555"/>
                    <a:pt x="181" y="541"/>
                    <a:pt x="188" y="515"/>
                  </a:cubicBezTo>
                  <a:cubicBezTo>
                    <a:pt x="255" y="381"/>
                    <a:pt x="229" y="234"/>
                    <a:pt x="229" y="101"/>
                  </a:cubicBezTo>
                  <a:cubicBezTo>
                    <a:pt x="222" y="34"/>
                    <a:pt x="171" y="0"/>
                    <a:pt x="123" y="0"/>
                  </a:cubicBezTo>
                  <a:close/>
                </a:path>
              </a:pathLst>
            </a:custGeom>
            <a:solidFill>
              <a:srgbClr val="E2B0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1"/>
            <p:cNvSpPr/>
            <p:nvPr/>
          </p:nvSpPr>
          <p:spPr>
            <a:xfrm>
              <a:off x="5927250" y="2343675"/>
              <a:ext cx="18375" cy="17950"/>
            </a:xfrm>
            <a:custGeom>
              <a:rect b="b" l="l" r="r" t="t"/>
              <a:pathLst>
                <a:path extrusionOk="0" h="718" w="735">
                  <a:moveTo>
                    <a:pt x="619" y="1"/>
                  </a:moveTo>
                  <a:cubicBezTo>
                    <a:pt x="612" y="1"/>
                    <a:pt x="604" y="2"/>
                    <a:pt x="595" y="4"/>
                  </a:cubicBezTo>
                  <a:cubicBezTo>
                    <a:pt x="341" y="97"/>
                    <a:pt x="153" y="285"/>
                    <a:pt x="46" y="539"/>
                  </a:cubicBezTo>
                  <a:cubicBezTo>
                    <a:pt x="0" y="632"/>
                    <a:pt x="76" y="718"/>
                    <a:pt x="153" y="718"/>
                  </a:cubicBezTo>
                  <a:cubicBezTo>
                    <a:pt x="188" y="718"/>
                    <a:pt x="223" y="701"/>
                    <a:pt x="247" y="659"/>
                  </a:cubicBezTo>
                  <a:cubicBezTo>
                    <a:pt x="367" y="472"/>
                    <a:pt x="461" y="272"/>
                    <a:pt x="662" y="151"/>
                  </a:cubicBezTo>
                  <a:cubicBezTo>
                    <a:pt x="735" y="115"/>
                    <a:pt x="697" y="1"/>
                    <a:pt x="619"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1"/>
            <p:cNvSpPr/>
            <p:nvPr/>
          </p:nvSpPr>
          <p:spPr>
            <a:xfrm>
              <a:off x="5942450" y="2350700"/>
              <a:ext cx="12725" cy="14450"/>
            </a:xfrm>
            <a:custGeom>
              <a:rect b="b" l="l" r="r" t="t"/>
              <a:pathLst>
                <a:path extrusionOk="0" h="578" w="509">
                  <a:moveTo>
                    <a:pt x="388" y="1"/>
                  </a:moveTo>
                  <a:cubicBezTo>
                    <a:pt x="362" y="1"/>
                    <a:pt x="335" y="11"/>
                    <a:pt x="308" y="31"/>
                  </a:cubicBezTo>
                  <a:cubicBezTo>
                    <a:pt x="161" y="138"/>
                    <a:pt x="80" y="298"/>
                    <a:pt x="27" y="459"/>
                  </a:cubicBezTo>
                  <a:cubicBezTo>
                    <a:pt x="0" y="530"/>
                    <a:pt x="57" y="577"/>
                    <a:pt x="117" y="577"/>
                  </a:cubicBezTo>
                  <a:cubicBezTo>
                    <a:pt x="147" y="577"/>
                    <a:pt x="179" y="566"/>
                    <a:pt x="201" y="539"/>
                  </a:cubicBezTo>
                  <a:cubicBezTo>
                    <a:pt x="281" y="419"/>
                    <a:pt x="348" y="285"/>
                    <a:pt x="469" y="191"/>
                  </a:cubicBezTo>
                  <a:cubicBezTo>
                    <a:pt x="508" y="151"/>
                    <a:pt x="508" y="71"/>
                    <a:pt x="469" y="31"/>
                  </a:cubicBezTo>
                  <a:cubicBezTo>
                    <a:pt x="442" y="11"/>
                    <a:pt x="415" y="1"/>
                    <a:pt x="388"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1"/>
            <p:cNvSpPr/>
            <p:nvPr/>
          </p:nvSpPr>
          <p:spPr>
            <a:xfrm>
              <a:off x="5924850" y="2371875"/>
              <a:ext cx="9775" cy="10500"/>
            </a:xfrm>
            <a:custGeom>
              <a:rect b="b" l="l" r="r" t="t"/>
              <a:pathLst>
                <a:path extrusionOk="0" h="420" w="391">
                  <a:moveTo>
                    <a:pt x="276" y="0"/>
                  </a:moveTo>
                  <a:cubicBezTo>
                    <a:pt x="257" y="0"/>
                    <a:pt x="238" y="8"/>
                    <a:pt x="222" y="27"/>
                  </a:cubicBezTo>
                  <a:cubicBezTo>
                    <a:pt x="169" y="66"/>
                    <a:pt x="129" y="107"/>
                    <a:pt x="89" y="161"/>
                  </a:cubicBezTo>
                  <a:cubicBezTo>
                    <a:pt x="35" y="214"/>
                    <a:pt x="8" y="268"/>
                    <a:pt x="8" y="348"/>
                  </a:cubicBezTo>
                  <a:cubicBezTo>
                    <a:pt x="1" y="396"/>
                    <a:pt x="36" y="420"/>
                    <a:pt x="71" y="420"/>
                  </a:cubicBezTo>
                  <a:cubicBezTo>
                    <a:pt x="95" y="420"/>
                    <a:pt x="119" y="409"/>
                    <a:pt x="129" y="387"/>
                  </a:cubicBezTo>
                  <a:cubicBezTo>
                    <a:pt x="196" y="294"/>
                    <a:pt x="263" y="214"/>
                    <a:pt x="329" y="134"/>
                  </a:cubicBezTo>
                  <a:cubicBezTo>
                    <a:pt x="391" y="82"/>
                    <a:pt x="335" y="0"/>
                    <a:pt x="276"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1"/>
            <p:cNvSpPr/>
            <p:nvPr/>
          </p:nvSpPr>
          <p:spPr>
            <a:xfrm>
              <a:off x="5957825" y="2357275"/>
              <a:ext cx="5225" cy="6675"/>
            </a:xfrm>
            <a:custGeom>
              <a:rect b="b" l="l" r="r" t="t"/>
              <a:pathLst>
                <a:path extrusionOk="0" h="267" w="209">
                  <a:moveTo>
                    <a:pt x="106" y="1"/>
                  </a:moveTo>
                  <a:cubicBezTo>
                    <a:pt x="65" y="1"/>
                    <a:pt x="27" y="28"/>
                    <a:pt x="27" y="89"/>
                  </a:cubicBezTo>
                  <a:cubicBezTo>
                    <a:pt x="14" y="102"/>
                    <a:pt x="0" y="115"/>
                    <a:pt x="0" y="129"/>
                  </a:cubicBezTo>
                  <a:lnTo>
                    <a:pt x="0" y="209"/>
                  </a:lnTo>
                  <a:cubicBezTo>
                    <a:pt x="8" y="246"/>
                    <a:pt x="40" y="267"/>
                    <a:pt x="73" y="267"/>
                  </a:cubicBezTo>
                  <a:cubicBezTo>
                    <a:pt x="101" y="267"/>
                    <a:pt x="130" y="253"/>
                    <a:pt x="148" y="222"/>
                  </a:cubicBezTo>
                  <a:cubicBezTo>
                    <a:pt x="161" y="196"/>
                    <a:pt x="188" y="156"/>
                    <a:pt x="202" y="115"/>
                  </a:cubicBezTo>
                  <a:cubicBezTo>
                    <a:pt x="209" y="42"/>
                    <a:pt x="155" y="1"/>
                    <a:pt x="106"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1"/>
            <p:cNvSpPr/>
            <p:nvPr/>
          </p:nvSpPr>
          <p:spPr>
            <a:xfrm>
              <a:off x="5567375" y="2488500"/>
              <a:ext cx="6250" cy="7325"/>
            </a:xfrm>
            <a:custGeom>
              <a:rect b="b" l="l" r="r" t="t"/>
              <a:pathLst>
                <a:path extrusionOk="0" h="293" w="250">
                  <a:moveTo>
                    <a:pt x="162" y="1"/>
                  </a:moveTo>
                  <a:cubicBezTo>
                    <a:pt x="105" y="1"/>
                    <a:pt x="62" y="49"/>
                    <a:pt x="62" y="97"/>
                  </a:cubicBezTo>
                  <a:cubicBezTo>
                    <a:pt x="62" y="124"/>
                    <a:pt x="35" y="177"/>
                    <a:pt x="22" y="217"/>
                  </a:cubicBezTo>
                  <a:cubicBezTo>
                    <a:pt x="1" y="259"/>
                    <a:pt x="45" y="293"/>
                    <a:pt x="85" y="293"/>
                  </a:cubicBezTo>
                  <a:cubicBezTo>
                    <a:pt x="96" y="293"/>
                    <a:pt x="107" y="290"/>
                    <a:pt x="116" y="284"/>
                  </a:cubicBezTo>
                  <a:cubicBezTo>
                    <a:pt x="182" y="257"/>
                    <a:pt x="236" y="190"/>
                    <a:pt x="236" y="124"/>
                  </a:cubicBezTo>
                  <a:cubicBezTo>
                    <a:pt x="250" y="70"/>
                    <a:pt x="236" y="30"/>
                    <a:pt x="182" y="3"/>
                  </a:cubicBezTo>
                  <a:cubicBezTo>
                    <a:pt x="175" y="1"/>
                    <a:pt x="169" y="1"/>
                    <a:pt x="162"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1"/>
            <p:cNvSpPr/>
            <p:nvPr/>
          </p:nvSpPr>
          <p:spPr>
            <a:xfrm>
              <a:off x="5576950" y="2499575"/>
              <a:ext cx="6450" cy="14625"/>
            </a:xfrm>
            <a:custGeom>
              <a:rect b="b" l="l" r="r" t="t"/>
              <a:pathLst>
                <a:path extrusionOk="0" h="585" w="258">
                  <a:moveTo>
                    <a:pt x="137" y="1"/>
                  </a:moveTo>
                  <a:cubicBezTo>
                    <a:pt x="100" y="1"/>
                    <a:pt x="64" y="21"/>
                    <a:pt x="54" y="68"/>
                  </a:cubicBezTo>
                  <a:cubicBezTo>
                    <a:pt x="13" y="229"/>
                    <a:pt x="0" y="389"/>
                    <a:pt x="67" y="550"/>
                  </a:cubicBezTo>
                  <a:cubicBezTo>
                    <a:pt x="81" y="574"/>
                    <a:pt x="106" y="584"/>
                    <a:pt x="132" y="584"/>
                  </a:cubicBezTo>
                  <a:cubicBezTo>
                    <a:pt x="178" y="584"/>
                    <a:pt x="227" y="552"/>
                    <a:pt x="227" y="510"/>
                  </a:cubicBezTo>
                  <a:cubicBezTo>
                    <a:pt x="214" y="376"/>
                    <a:pt x="200" y="255"/>
                    <a:pt x="241" y="122"/>
                  </a:cubicBezTo>
                  <a:cubicBezTo>
                    <a:pt x="257" y="49"/>
                    <a:pt x="195" y="1"/>
                    <a:pt x="13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1"/>
            <p:cNvSpPr/>
            <p:nvPr/>
          </p:nvSpPr>
          <p:spPr>
            <a:xfrm>
              <a:off x="6135725" y="2282625"/>
              <a:ext cx="10725" cy="13675"/>
            </a:xfrm>
            <a:custGeom>
              <a:rect b="b" l="l" r="r" t="t"/>
              <a:pathLst>
                <a:path extrusionOk="0" h="547" w="429">
                  <a:moveTo>
                    <a:pt x="356" y="1"/>
                  </a:moveTo>
                  <a:cubicBezTo>
                    <a:pt x="338" y="1"/>
                    <a:pt x="320" y="8"/>
                    <a:pt x="309" y="25"/>
                  </a:cubicBezTo>
                  <a:cubicBezTo>
                    <a:pt x="282" y="65"/>
                    <a:pt x="215" y="146"/>
                    <a:pt x="175" y="199"/>
                  </a:cubicBezTo>
                  <a:cubicBezTo>
                    <a:pt x="121" y="266"/>
                    <a:pt x="1" y="373"/>
                    <a:pt x="41" y="480"/>
                  </a:cubicBezTo>
                  <a:cubicBezTo>
                    <a:pt x="54" y="506"/>
                    <a:pt x="81" y="547"/>
                    <a:pt x="134" y="547"/>
                  </a:cubicBezTo>
                  <a:cubicBezTo>
                    <a:pt x="241" y="533"/>
                    <a:pt x="295" y="373"/>
                    <a:pt x="348" y="279"/>
                  </a:cubicBezTo>
                  <a:cubicBezTo>
                    <a:pt x="375" y="212"/>
                    <a:pt x="429" y="119"/>
                    <a:pt x="416" y="39"/>
                  </a:cubicBezTo>
                  <a:cubicBezTo>
                    <a:pt x="408" y="15"/>
                    <a:pt x="382" y="1"/>
                    <a:pt x="356" y="1"/>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1"/>
            <p:cNvSpPr/>
            <p:nvPr/>
          </p:nvSpPr>
          <p:spPr>
            <a:xfrm>
              <a:off x="6128375" y="2302825"/>
              <a:ext cx="6900" cy="11525"/>
            </a:xfrm>
            <a:custGeom>
              <a:rect b="b" l="l" r="r" t="t"/>
              <a:pathLst>
                <a:path extrusionOk="0" h="461" w="276">
                  <a:moveTo>
                    <a:pt x="217" y="0"/>
                  </a:moveTo>
                  <a:cubicBezTo>
                    <a:pt x="195" y="0"/>
                    <a:pt x="172" y="11"/>
                    <a:pt x="161" y="33"/>
                  </a:cubicBezTo>
                  <a:cubicBezTo>
                    <a:pt x="121" y="73"/>
                    <a:pt x="94" y="126"/>
                    <a:pt x="68" y="180"/>
                  </a:cubicBezTo>
                  <a:cubicBezTo>
                    <a:pt x="41" y="247"/>
                    <a:pt x="0" y="314"/>
                    <a:pt x="14" y="394"/>
                  </a:cubicBezTo>
                  <a:cubicBezTo>
                    <a:pt x="22" y="441"/>
                    <a:pt x="57" y="460"/>
                    <a:pt x="96" y="460"/>
                  </a:cubicBezTo>
                  <a:cubicBezTo>
                    <a:pt x="124" y="460"/>
                    <a:pt x="153" y="451"/>
                    <a:pt x="175" y="435"/>
                  </a:cubicBezTo>
                  <a:cubicBezTo>
                    <a:pt x="228" y="394"/>
                    <a:pt x="241" y="328"/>
                    <a:pt x="241" y="260"/>
                  </a:cubicBezTo>
                  <a:cubicBezTo>
                    <a:pt x="255" y="194"/>
                    <a:pt x="268" y="126"/>
                    <a:pt x="268" y="60"/>
                  </a:cubicBezTo>
                  <a:cubicBezTo>
                    <a:pt x="276" y="21"/>
                    <a:pt x="247" y="0"/>
                    <a:pt x="217"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1"/>
            <p:cNvSpPr/>
            <p:nvPr/>
          </p:nvSpPr>
          <p:spPr>
            <a:xfrm>
              <a:off x="6137075" y="2300625"/>
              <a:ext cx="7725" cy="9375"/>
            </a:xfrm>
            <a:custGeom>
              <a:rect b="b" l="l" r="r" t="t"/>
              <a:pathLst>
                <a:path extrusionOk="0" h="375" w="309">
                  <a:moveTo>
                    <a:pt x="241" y="0"/>
                  </a:moveTo>
                  <a:cubicBezTo>
                    <a:pt x="187" y="0"/>
                    <a:pt x="161" y="54"/>
                    <a:pt x="134" y="94"/>
                  </a:cubicBezTo>
                  <a:cubicBezTo>
                    <a:pt x="67" y="161"/>
                    <a:pt x="0" y="228"/>
                    <a:pt x="54" y="335"/>
                  </a:cubicBezTo>
                  <a:cubicBezTo>
                    <a:pt x="80" y="375"/>
                    <a:pt x="121" y="375"/>
                    <a:pt x="161" y="375"/>
                  </a:cubicBezTo>
                  <a:cubicBezTo>
                    <a:pt x="255" y="362"/>
                    <a:pt x="281" y="241"/>
                    <a:pt x="294" y="161"/>
                  </a:cubicBezTo>
                  <a:cubicBezTo>
                    <a:pt x="294" y="107"/>
                    <a:pt x="308" y="0"/>
                    <a:pt x="241" y="0"/>
                  </a:cubicBezTo>
                  <a:close/>
                </a:path>
              </a:pathLst>
            </a:custGeom>
            <a:solidFill>
              <a:srgbClr val="DF9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1"/>
            <p:cNvSpPr/>
            <p:nvPr/>
          </p:nvSpPr>
          <p:spPr>
            <a:xfrm>
              <a:off x="5496800" y="2638325"/>
              <a:ext cx="7900" cy="10225"/>
            </a:xfrm>
            <a:custGeom>
              <a:rect b="b" l="l" r="r" t="t"/>
              <a:pathLst>
                <a:path extrusionOk="0" h="409" w="316">
                  <a:moveTo>
                    <a:pt x="226" y="0"/>
                  </a:moveTo>
                  <a:cubicBezTo>
                    <a:pt x="221" y="0"/>
                    <a:pt x="215" y="1"/>
                    <a:pt x="210" y="2"/>
                  </a:cubicBezTo>
                  <a:cubicBezTo>
                    <a:pt x="143" y="29"/>
                    <a:pt x="103" y="56"/>
                    <a:pt x="62" y="109"/>
                  </a:cubicBezTo>
                  <a:cubicBezTo>
                    <a:pt x="36" y="163"/>
                    <a:pt x="9" y="230"/>
                    <a:pt x="9" y="297"/>
                  </a:cubicBezTo>
                  <a:cubicBezTo>
                    <a:pt x="0" y="359"/>
                    <a:pt x="50" y="409"/>
                    <a:pt x="100" y="409"/>
                  </a:cubicBezTo>
                  <a:cubicBezTo>
                    <a:pt x="125" y="409"/>
                    <a:pt x="151" y="396"/>
                    <a:pt x="169" y="364"/>
                  </a:cubicBezTo>
                  <a:cubicBezTo>
                    <a:pt x="210" y="270"/>
                    <a:pt x="276" y="190"/>
                    <a:pt x="303" y="97"/>
                  </a:cubicBezTo>
                  <a:cubicBezTo>
                    <a:pt x="316" y="48"/>
                    <a:pt x="274" y="0"/>
                    <a:pt x="226" y="0"/>
                  </a:cubicBezTo>
                  <a:close/>
                </a:path>
              </a:pathLst>
            </a:custGeom>
            <a:solidFill>
              <a:srgbClr val="F9E6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1"/>
            <p:cNvSpPr/>
            <p:nvPr/>
          </p:nvSpPr>
          <p:spPr>
            <a:xfrm>
              <a:off x="5510175" y="2646075"/>
              <a:ext cx="11275" cy="10850"/>
            </a:xfrm>
            <a:custGeom>
              <a:rect b="b" l="l" r="r" t="t"/>
              <a:pathLst>
                <a:path extrusionOk="0" h="434" w="451">
                  <a:moveTo>
                    <a:pt x="317" y="0"/>
                  </a:moveTo>
                  <a:cubicBezTo>
                    <a:pt x="243" y="0"/>
                    <a:pt x="168" y="46"/>
                    <a:pt x="116" y="108"/>
                  </a:cubicBezTo>
                  <a:cubicBezTo>
                    <a:pt x="62" y="161"/>
                    <a:pt x="23" y="241"/>
                    <a:pt x="9" y="322"/>
                  </a:cubicBezTo>
                  <a:cubicBezTo>
                    <a:pt x="0" y="383"/>
                    <a:pt x="50" y="433"/>
                    <a:pt x="100" y="433"/>
                  </a:cubicBezTo>
                  <a:cubicBezTo>
                    <a:pt x="125" y="433"/>
                    <a:pt x="151" y="420"/>
                    <a:pt x="169" y="388"/>
                  </a:cubicBezTo>
                  <a:cubicBezTo>
                    <a:pt x="196" y="348"/>
                    <a:pt x="223" y="308"/>
                    <a:pt x="264" y="281"/>
                  </a:cubicBezTo>
                  <a:cubicBezTo>
                    <a:pt x="276" y="268"/>
                    <a:pt x="303" y="254"/>
                    <a:pt x="303" y="241"/>
                  </a:cubicBezTo>
                  <a:cubicBezTo>
                    <a:pt x="357" y="227"/>
                    <a:pt x="397" y="201"/>
                    <a:pt x="424" y="161"/>
                  </a:cubicBezTo>
                  <a:cubicBezTo>
                    <a:pt x="451" y="108"/>
                    <a:pt x="437" y="40"/>
                    <a:pt x="383" y="13"/>
                  </a:cubicBezTo>
                  <a:cubicBezTo>
                    <a:pt x="362" y="4"/>
                    <a:pt x="339" y="0"/>
                    <a:pt x="317" y="0"/>
                  </a:cubicBezTo>
                  <a:close/>
                </a:path>
              </a:pathLst>
            </a:custGeom>
            <a:solidFill>
              <a:srgbClr val="F9E6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1"/>
            <p:cNvSpPr/>
            <p:nvPr/>
          </p:nvSpPr>
          <p:spPr>
            <a:xfrm>
              <a:off x="5529775" y="2655750"/>
              <a:ext cx="5725" cy="7450"/>
            </a:xfrm>
            <a:custGeom>
              <a:rect b="b" l="l" r="r" t="t"/>
              <a:pathLst>
                <a:path extrusionOk="0" h="298" w="229">
                  <a:moveTo>
                    <a:pt x="161" y="1"/>
                  </a:moveTo>
                  <a:cubicBezTo>
                    <a:pt x="95" y="1"/>
                    <a:pt x="54" y="42"/>
                    <a:pt x="27" y="108"/>
                  </a:cubicBezTo>
                  <a:cubicBezTo>
                    <a:pt x="1" y="161"/>
                    <a:pt x="1" y="229"/>
                    <a:pt x="27" y="282"/>
                  </a:cubicBezTo>
                  <a:cubicBezTo>
                    <a:pt x="36" y="290"/>
                    <a:pt x="48" y="298"/>
                    <a:pt x="59" y="298"/>
                  </a:cubicBezTo>
                  <a:cubicBezTo>
                    <a:pt x="68" y="298"/>
                    <a:pt x="76" y="294"/>
                    <a:pt x="81" y="282"/>
                  </a:cubicBezTo>
                  <a:cubicBezTo>
                    <a:pt x="108" y="256"/>
                    <a:pt x="122" y="229"/>
                    <a:pt x="148" y="188"/>
                  </a:cubicBezTo>
                  <a:cubicBezTo>
                    <a:pt x="148" y="175"/>
                    <a:pt x="161" y="161"/>
                    <a:pt x="175" y="135"/>
                  </a:cubicBezTo>
                  <a:cubicBezTo>
                    <a:pt x="188" y="122"/>
                    <a:pt x="202" y="108"/>
                    <a:pt x="215" y="81"/>
                  </a:cubicBezTo>
                  <a:cubicBezTo>
                    <a:pt x="229" y="54"/>
                    <a:pt x="202" y="1"/>
                    <a:pt x="161"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1"/>
            <p:cNvSpPr/>
            <p:nvPr/>
          </p:nvSpPr>
          <p:spPr>
            <a:xfrm>
              <a:off x="5707375" y="2674075"/>
              <a:ext cx="7375" cy="8925"/>
            </a:xfrm>
            <a:custGeom>
              <a:rect b="b" l="l" r="r" t="t"/>
              <a:pathLst>
                <a:path extrusionOk="0" h="357" w="295">
                  <a:moveTo>
                    <a:pt x="191" y="1"/>
                  </a:moveTo>
                  <a:cubicBezTo>
                    <a:pt x="177" y="1"/>
                    <a:pt x="162" y="6"/>
                    <a:pt x="147" y="17"/>
                  </a:cubicBezTo>
                  <a:lnTo>
                    <a:pt x="134" y="17"/>
                  </a:lnTo>
                  <a:cubicBezTo>
                    <a:pt x="27" y="58"/>
                    <a:pt x="13" y="218"/>
                    <a:pt x="0" y="311"/>
                  </a:cubicBezTo>
                  <a:cubicBezTo>
                    <a:pt x="0" y="342"/>
                    <a:pt x="30" y="357"/>
                    <a:pt x="57" y="357"/>
                  </a:cubicBezTo>
                  <a:cubicBezTo>
                    <a:pt x="65" y="357"/>
                    <a:pt x="74" y="355"/>
                    <a:pt x="80" y="352"/>
                  </a:cubicBezTo>
                  <a:cubicBezTo>
                    <a:pt x="161" y="285"/>
                    <a:pt x="294" y="191"/>
                    <a:pt x="254" y="84"/>
                  </a:cubicBezTo>
                  <a:lnTo>
                    <a:pt x="254" y="70"/>
                  </a:lnTo>
                  <a:cubicBezTo>
                    <a:pt x="254" y="32"/>
                    <a:pt x="226" y="1"/>
                    <a:pt x="191"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1"/>
            <p:cNvSpPr/>
            <p:nvPr/>
          </p:nvSpPr>
          <p:spPr>
            <a:xfrm>
              <a:off x="5720075" y="2680050"/>
              <a:ext cx="7025" cy="8925"/>
            </a:xfrm>
            <a:custGeom>
              <a:rect b="b" l="l" r="r" t="t"/>
              <a:pathLst>
                <a:path extrusionOk="0" h="357" w="281">
                  <a:moveTo>
                    <a:pt x="150" y="0"/>
                  </a:moveTo>
                  <a:cubicBezTo>
                    <a:pt x="127" y="0"/>
                    <a:pt x="100" y="13"/>
                    <a:pt x="81" y="33"/>
                  </a:cubicBezTo>
                  <a:cubicBezTo>
                    <a:pt x="0" y="113"/>
                    <a:pt x="0" y="220"/>
                    <a:pt x="40" y="327"/>
                  </a:cubicBezTo>
                  <a:cubicBezTo>
                    <a:pt x="47" y="347"/>
                    <a:pt x="67" y="357"/>
                    <a:pt x="87" y="357"/>
                  </a:cubicBezTo>
                  <a:cubicBezTo>
                    <a:pt x="107" y="357"/>
                    <a:pt x="127" y="347"/>
                    <a:pt x="134" y="327"/>
                  </a:cubicBezTo>
                  <a:cubicBezTo>
                    <a:pt x="161" y="233"/>
                    <a:pt x="281" y="179"/>
                    <a:pt x="254" y="86"/>
                  </a:cubicBezTo>
                  <a:lnTo>
                    <a:pt x="254" y="72"/>
                  </a:lnTo>
                  <a:cubicBezTo>
                    <a:pt x="254" y="33"/>
                    <a:pt x="227" y="6"/>
                    <a:pt x="188" y="6"/>
                  </a:cubicBezTo>
                  <a:lnTo>
                    <a:pt x="174" y="6"/>
                  </a:lnTo>
                  <a:cubicBezTo>
                    <a:pt x="166" y="2"/>
                    <a:pt x="158" y="0"/>
                    <a:pt x="150" y="0"/>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1"/>
            <p:cNvSpPr/>
            <p:nvPr/>
          </p:nvSpPr>
          <p:spPr>
            <a:xfrm>
              <a:off x="5742475" y="2684100"/>
              <a:ext cx="7725" cy="7850"/>
            </a:xfrm>
            <a:custGeom>
              <a:rect b="b" l="l" r="r" t="t"/>
              <a:pathLst>
                <a:path extrusionOk="0" h="314" w="309">
                  <a:moveTo>
                    <a:pt x="174" y="1"/>
                  </a:moveTo>
                  <a:cubicBezTo>
                    <a:pt x="151" y="1"/>
                    <a:pt x="127" y="11"/>
                    <a:pt x="107" y="31"/>
                  </a:cubicBezTo>
                  <a:cubicBezTo>
                    <a:pt x="80" y="58"/>
                    <a:pt x="54" y="98"/>
                    <a:pt x="54" y="124"/>
                  </a:cubicBezTo>
                  <a:cubicBezTo>
                    <a:pt x="14" y="138"/>
                    <a:pt x="0" y="178"/>
                    <a:pt x="14" y="218"/>
                  </a:cubicBezTo>
                  <a:cubicBezTo>
                    <a:pt x="27" y="231"/>
                    <a:pt x="27" y="245"/>
                    <a:pt x="41" y="258"/>
                  </a:cubicBezTo>
                  <a:lnTo>
                    <a:pt x="80" y="299"/>
                  </a:lnTo>
                  <a:cubicBezTo>
                    <a:pt x="97" y="310"/>
                    <a:pt x="114" y="314"/>
                    <a:pt x="131" y="314"/>
                  </a:cubicBezTo>
                  <a:cubicBezTo>
                    <a:pt x="154" y="314"/>
                    <a:pt x="178" y="306"/>
                    <a:pt x="201" y="299"/>
                  </a:cubicBezTo>
                  <a:cubicBezTo>
                    <a:pt x="294" y="245"/>
                    <a:pt x="308" y="111"/>
                    <a:pt x="241" y="31"/>
                  </a:cubicBezTo>
                  <a:cubicBezTo>
                    <a:pt x="221" y="11"/>
                    <a:pt x="198" y="1"/>
                    <a:pt x="174"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1"/>
            <p:cNvSpPr/>
            <p:nvPr/>
          </p:nvSpPr>
          <p:spPr>
            <a:xfrm>
              <a:off x="5960175" y="2343500"/>
              <a:ext cx="12375" cy="7975"/>
            </a:xfrm>
            <a:custGeom>
              <a:rect b="b" l="l" r="r" t="t"/>
              <a:pathLst>
                <a:path extrusionOk="0" h="319" w="495">
                  <a:moveTo>
                    <a:pt x="328" y="1"/>
                  </a:moveTo>
                  <a:cubicBezTo>
                    <a:pt x="308" y="1"/>
                    <a:pt x="288" y="4"/>
                    <a:pt x="268" y="11"/>
                  </a:cubicBezTo>
                  <a:cubicBezTo>
                    <a:pt x="254" y="11"/>
                    <a:pt x="241" y="24"/>
                    <a:pt x="227" y="24"/>
                  </a:cubicBezTo>
                  <a:cubicBezTo>
                    <a:pt x="227" y="24"/>
                    <a:pt x="188" y="38"/>
                    <a:pt x="174" y="51"/>
                  </a:cubicBezTo>
                  <a:lnTo>
                    <a:pt x="120" y="51"/>
                  </a:lnTo>
                  <a:cubicBezTo>
                    <a:pt x="114" y="33"/>
                    <a:pt x="97" y="23"/>
                    <a:pt x="80" y="23"/>
                  </a:cubicBezTo>
                  <a:cubicBezTo>
                    <a:pt x="60" y="23"/>
                    <a:pt x="40" y="36"/>
                    <a:pt x="40" y="65"/>
                  </a:cubicBezTo>
                  <a:lnTo>
                    <a:pt x="40" y="78"/>
                  </a:lnTo>
                  <a:cubicBezTo>
                    <a:pt x="13" y="104"/>
                    <a:pt x="1" y="158"/>
                    <a:pt x="13" y="185"/>
                  </a:cubicBezTo>
                  <a:cubicBezTo>
                    <a:pt x="40" y="279"/>
                    <a:pt x="120" y="319"/>
                    <a:pt x="215" y="319"/>
                  </a:cubicBezTo>
                  <a:cubicBezTo>
                    <a:pt x="268" y="319"/>
                    <a:pt x="322" y="306"/>
                    <a:pt x="361" y="279"/>
                  </a:cubicBezTo>
                  <a:cubicBezTo>
                    <a:pt x="429" y="265"/>
                    <a:pt x="455" y="225"/>
                    <a:pt x="468" y="158"/>
                  </a:cubicBezTo>
                  <a:cubicBezTo>
                    <a:pt x="495" y="92"/>
                    <a:pt x="441" y="24"/>
                    <a:pt x="388" y="11"/>
                  </a:cubicBezTo>
                  <a:cubicBezTo>
                    <a:pt x="368" y="4"/>
                    <a:pt x="348" y="1"/>
                    <a:pt x="328"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1"/>
            <p:cNvSpPr/>
            <p:nvPr/>
          </p:nvSpPr>
          <p:spPr>
            <a:xfrm>
              <a:off x="5968525" y="2349800"/>
              <a:ext cx="17100" cy="8375"/>
            </a:xfrm>
            <a:custGeom>
              <a:rect b="b" l="l" r="r" t="t"/>
              <a:pathLst>
                <a:path extrusionOk="0" h="335" w="684">
                  <a:moveTo>
                    <a:pt x="535" y="0"/>
                  </a:moveTo>
                  <a:cubicBezTo>
                    <a:pt x="455" y="0"/>
                    <a:pt x="375" y="13"/>
                    <a:pt x="321" y="27"/>
                  </a:cubicBezTo>
                  <a:cubicBezTo>
                    <a:pt x="255" y="27"/>
                    <a:pt x="188" y="40"/>
                    <a:pt x="134" y="67"/>
                  </a:cubicBezTo>
                  <a:lnTo>
                    <a:pt x="121" y="67"/>
                  </a:lnTo>
                  <a:cubicBezTo>
                    <a:pt x="0" y="107"/>
                    <a:pt x="27" y="268"/>
                    <a:pt x="121" y="294"/>
                  </a:cubicBezTo>
                  <a:lnTo>
                    <a:pt x="134" y="294"/>
                  </a:lnTo>
                  <a:cubicBezTo>
                    <a:pt x="188" y="321"/>
                    <a:pt x="255" y="334"/>
                    <a:pt x="321" y="334"/>
                  </a:cubicBezTo>
                  <a:cubicBezTo>
                    <a:pt x="402" y="334"/>
                    <a:pt x="482" y="321"/>
                    <a:pt x="576" y="294"/>
                  </a:cubicBezTo>
                  <a:cubicBezTo>
                    <a:pt x="630" y="268"/>
                    <a:pt x="683" y="214"/>
                    <a:pt x="683" y="147"/>
                  </a:cubicBezTo>
                  <a:cubicBezTo>
                    <a:pt x="683" y="67"/>
                    <a:pt x="616" y="0"/>
                    <a:pt x="535" y="0"/>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1"/>
            <p:cNvSpPr/>
            <p:nvPr/>
          </p:nvSpPr>
          <p:spPr>
            <a:xfrm>
              <a:off x="6133050" y="2293375"/>
              <a:ext cx="6875" cy="10525"/>
            </a:xfrm>
            <a:custGeom>
              <a:rect b="b" l="l" r="r" t="t"/>
              <a:pathLst>
                <a:path extrusionOk="0" h="421" w="275">
                  <a:moveTo>
                    <a:pt x="193" y="1"/>
                  </a:moveTo>
                  <a:cubicBezTo>
                    <a:pt x="176" y="1"/>
                    <a:pt x="160" y="7"/>
                    <a:pt x="148" y="23"/>
                  </a:cubicBezTo>
                  <a:cubicBezTo>
                    <a:pt x="95" y="76"/>
                    <a:pt x="54" y="130"/>
                    <a:pt x="14" y="210"/>
                  </a:cubicBezTo>
                  <a:cubicBezTo>
                    <a:pt x="1" y="237"/>
                    <a:pt x="1" y="277"/>
                    <a:pt x="1" y="317"/>
                  </a:cubicBezTo>
                  <a:cubicBezTo>
                    <a:pt x="1" y="358"/>
                    <a:pt x="27" y="371"/>
                    <a:pt x="54" y="411"/>
                  </a:cubicBezTo>
                  <a:cubicBezTo>
                    <a:pt x="61" y="418"/>
                    <a:pt x="74" y="421"/>
                    <a:pt x="89" y="421"/>
                  </a:cubicBezTo>
                  <a:cubicBezTo>
                    <a:pt x="104" y="421"/>
                    <a:pt x="121" y="418"/>
                    <a:pt x="134" y="411"/>
                  </a:cubicBezTo>
                  <a:cubicBezTo>
                    <a:pt x="148" y="384"/>
                    <a:pt x="161" y="384"/>
                    <a:pt x="175" y="358"/>
                  </a:cubicBezTo>
                  <a:cubicBezTo>
                    <a:pt x="188" y="331"/>
                    <a:pt x="202" y="290"/>
                    <a:pt x="202" y="264"/>
                  </a:cubicBezTo>
                  <a:cubicBezTo>
                    <a:pt x="215" y="197"/>
                    <a:pt x="241" y="144"/>
                    <a:pt x="255" y="76"/>
                  </a:cubicBezTo>
                  <a:cubicBezTo>
                    <a:pt x="274" y="38"/>
                    <a:pt x="233" y="1"/>
                    <a:pt x="193"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1"/>
            <p:cNvSpPr/>
            <p:nvPr/>
          </p:nvSpPr>
          <p:spPr>
            <a:xfrm>
              <a:off x="6149100" y="2278750"/>
              <a:ext cx="6725" cy="15025"/>
            </a:xfrm>
            <a:custGeom>
              <a:rect b="b" l="l" r="r" t="t"/>
              <a:pathLst>
                <a:path extrusionOk="0" h="601" w="269">
                  <a:moveTo>
                    <a:pt x="203" y="1"/>
                  </a:moveTo>
                  <a:cubicBezTo>
                    <a:pt x="192" y="1"/>
                    <a:pt x="181" y="7"/>
                    <a:pt x="175" y="19"/>
                  </a:cubicBezTo>
                  <a:cubicBezTo>
                    <a:pt x="122" y="100"/>
                    <a:pt x="95" y="180"/>
                    <a:pt x="68" y="274"/>
                  </a:cubicBezTo>
                  <a:cubicBezTo>
                    <a:pt x="27" y="367"/>
                    <a:pt x="1" y="447"/>
                    <a:pt x="15" y="541"/>
                  </a:cubicBezTo>
                  <a:cubicBezTo>
                    <a:pt x="15" y="577"/>
                    <a:pt x="38" y="601"/>
                    <a:pt x="62" y="601"/>
                  </a:cubicBezTo>
                  <a:cubicBezTo>
                    <a:pt x="74" y="601"/>
                    <a:pt x="86" y="595"/>
                    <a:pt x="95" y="581"/>
                  </a:cubicBezTo>
                  <a:cubicBezTo>
                    <a:pt x="229" y="447"/>
                    <a:pt x="268" y="207"/>
                    <a:pt x="229" y="33"/>
                  </a:cubicBezTo>
                  <a:cubicBezTo>
                    <a:pt x="229" y="11"/>
                    <a:pt x="216" y="1"/>
                    <a:pt x="203"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1"/>
            <p:cNvSpPr/>
            <p:nvPr/>
          </p:nvSpPr>
          <p:spPr>
            <a:xfrm>
              <a:off x="5528125" y="2009725"/>
              <a:ext cx="19725" cy="7375"/>
            </a:xfrm>
            <a:custGeom>
              <a:rect b="b" l="l" r="r" t="t"/>
              <a:pathLst>
                <a:path extrusionOk="0" h="295" w="789">
                  <a:moveTo>
                    <a:pt x="223" y="1"/>
                  </a:moveTo>
                  <a:cubicBezTo>
                    <a:pt x="160" y="1"/>
                    <a:pt x="103" y="17"/>
                    <a:pt x="54" y="66"/>
                  </a:cubicBezTo>
                  <a:cubicBezTo>
                    <a:pt x="0" y="106"/>
                    <a:pt x="0" y="186"/>
                    <a:pt x="54" y="227"/>
                  </a:cubicBezTo>
                  <a:cubicBezTo>
                    <a:pt x="113" y="287"/>
                    <a:pt x="188" y="294"/>
                    <a:pt x="271" y="294"/>
                  </a:cubicBezTo>
                  <a:cubicBezTo>
                    <a:pt x="300" y="294"/>
                    <a:pt x="330" y="293"/>
                    <a:pt x="361" y="293"/>
                  </a:cubicBezTo>
                  <a:cubicBezTo>
                    <a:pt x="495" y="293"/>
                    <a:pt x="616" y="293"/>
                    <a:pt x="749" y="254"/>
                  </a:cubicBezTo>
                  <a:cubicBezTo>
                    <a:pt x="789" y="240"/>
                    <a:pt x="789" y="200"/>
                    <a:pt x="762" y="173"/>
                  </a:cubicBezTo>
                  <a:cubicBezTo>
                    <a:pt x="642" y="93"/>
                    <a:pt x="535" y="52"/>
                    <a:pt x="402" y="26"/>
                  </a:cubicBezTo>
                  <a:cubicBezTo>
                    <a:pt x="339" y="13"/>
                    <a:pt x="279" y="1"/>
                    <a:pt x="223"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1"/>
            <p:cNvSpPr/>
            <p:nvPr/>
          </p:nvSpPr>
          <p:spPr>
            <a:xfrm>
              <a:off x="5514400" y="2016200"/>
              <a:ext cx="8475" cy="7475"/>
            </a:xfrm>
            <a:custGeom>
              <a:rect b="b" l="l" r="r" t="t"/>
              <a:pathLst>
                <a:path extrusionOk="0" h="299" w="339">
                  <a:moveTo>
                    <a:pt x="157" y="1"/>
                  </a:moveTo>
                  <a:cubicBezTo>
                    <a:pt x="131" y="1"/>
                    <a:pt x="104" y="11"/>
                    <a:pt x="81" y="34"/>
                  </a:cubicBezTo>
                  <a:cubicBezTo>
                    <a:pt x="27" y="102"/>
                    <a:pt x="0" y="168"/>
                    <a:pt x="41" y="248"/>
                  </a:cubicBezTo>
                  <a:cubicBezTo>
                    <a:pt x="61" y="282"/>
                    <a:pt x="97" y="299"/>
                    <a:pt x="134" y="299"/>
                  </a:cubicBezTo>
                  <a:cubicBezTo>
                    <a:pt x="171" y="299"/>
                    <a:pt x="208" y="282"/>
                    <a:pt x="228" y="248"/>
                  </a:cubicBezTo>
                  <a:cubicBezTo>
                    <a:pt x="228" y="235"/>
                    <a:pt x="228" y="222"/>
                    <a:pt x="241" y="222"/>
                  </a:cubicBezTo>
                  <a:cubicBezTo>
                    <a:pt x="241" y="209"/>
                    <a:pt x="241" y="209"/>
                    <a:pt x="255" y="209"/>
                  </a:cubicBezTo>
                  <a:cubicBezTo>
                    <a:pt x="339" y="125"/>
                    <a:pt x="251" y="1"/>
                    <a:pt x="157"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1"/>
            <p:cNvSpPr/>
            <p:nvPr/>
          </p:nvSpPr>
          <p:spPr>
            <a:xfrm>
              <a:off x="5895975" y="2115425"/>
              <a:ext cx="22400" cy="9000"/>
            </a:xfrm>
            <a:custGeom>
              <a:rect b="b" l="l" r="r" t="t"/>
              <a:pathLst>
                <a:path extrusionOk="0" h="360" w="896">
                  <a:moveTo>
                    <a:pt x="602" y="1"/>
                  </a:moveTo>
                  <a:cubicBezTo>
                    <a:pt x="446" y="1"/>
                    <a:pt x="271" y="55"/>
                    <a:pt x="147" y="105"/>
                  </a:cubicBezTo>
                  <a:cubicBezTo>
                    <a:pt x="0" y="146"/>
                    <a:pt x="27" y="346"/>
                    <a:pt x="174" y="360"/>
                  </a:cubicBezTo>
                  <a:cubicBezTo>
                    <a:pt x="307" y="360"/>
                    <a:pt x="428" y="333"/>
                    <a:pt x="548" y="333"/>
                  </a:cubicBezTo>
                  <a:cubicBezTo>
                    <a:pt x="669" y="319"/>
                    <a:pt x="776" y="306"/>
                    <a:pt x="856" y="226"/>
                  </a:cubicBezTo>
                  <a:cubicBezTo>
                    <a:pt x="896" y="199"/>
                    <a:pt x="896" y="119"/>
                    <a:pt x="856" y="78"/>
                  </a:cubicBezTo>
                  <a:cubicBezTo>
                    <a:pt x="790" y="22"/>
                    <a:pt x="699" y="1"/>
                    <a:pt x="602"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1"/>
            <p:cNvSpPr/>
            <p:nvPr/>
          </p:nvSpPr>
          <p:spPr>
            <a:xfrm>
              <a:off x="5701675" y="1977775"/>
              <a:ext cx="7050" cy="10325"/>
            </a:xfrm>
            <a:custGeom>
              <a:rect b="b" l="l" r="r" t="t"/>
              <a:pathLst>
                <a:path extrusionOk="0" h="413" w="282">
                  <a:moveTo>
                    <a:pt x="210" y="1"/>
                  </a:moveTo>
                  <a:cubicBezTo>
                    <a:pt x="192" y="1"/>
                    <a:pt x="174" y="7"/>
                    <a:pt x="161" y="20"/>
                  </a:cubicBezTo>
                  <a:cubicBezTo>
                    <a:pt x="80" y="100"/>
                    <a:pt x="0" y="207"/>
                    <a:pt x="41" y="328"/>
                  </a:cubicBezTo>
                  <a:cubicBezTo>
                    <a:pt x="54" y="386"/>
                    <a:pt x="95" y="413"/>
                    <a:pt x="139" y="413"/>
                  </a:cubicBezTo>
                  <a:cubicBezTo>
                    <a:pt x="185" y="413"/>
                    <a:pt x="234" y="383"/>
                    <a:pt x="255" y="328"/>
                  </a:cubicBezTo>
                  <a:lnTo>
                    <a:pt x="255" y="328"/>
                  </a:lnTo>
                  <a:cubicBezTo>
                    <a:pt x="250" y="332"/>
                    <a:pt x="247" y="335"/>
                    <a:pt x="245" y="335"/>
                  </a:cubicBezTo>
                  <a:cubicBezTo>
                    <a:pt x="243" y="335"/>
                    <a:pt x="246" y="326"/>
                    <a:pt x="255" y="301"/>
                  </a:cubicBezTo>
                  <a:cubicBezTo>
                    <a:pt x="268" y="287"/>
                    <a:pt x="268" y="274"/>
                    <a:pt x="268" y="260"/>
                  </a:cubicBezTo>
                  <a:lnTo>
                    <a:pt x="268" y="194"/>
                  </a:lnTo>
                  <a:cubicBezTo>
                    <a:pt x="268" y="153"/>
                    <a:pt x="268" y="114"/>
                    <a:pt x="282" y="60"/>
                  </a:cubicBezTo>
                  <a:cubicBezTo>
                    <a:pt x="282" y="24"/>
                    <a:pt x="246" y="1"/>
                    <a:pt x="210"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1"/>
            <p:cNvSpPr/>
            <p:nvPr/>
          </p:nvSpPr>
          <p:spPr>
            <a:xfrm>
              <a:off x="5814725" y="2070225"/>
              <a:ext cx="13375" cy="10875"/>
            </a:xfrm>
            <a:custGeom>
              <a:rect b="b" l="l" r="r" t="t"/>
              <a:pathLst>
                <a:path extrusionOk="0" h="435" w="535">
                  <a:moveTo>
                    <a:pt x="401" y="1"/>
                  </a:moveTo>
                  <a:cubicBezTo>
                    <a:pt x="254" y="13"/>
                    <a:pt x="80" y="94"/>
                    <a:pt x="26" y="254"/>
                  </a:cubicBezTo>
                  <a:cubicBezTo>
                    <a:pt x="0" y="359"/>
                    <a:pt x="87" y="435"/>
                    <a:pt x="177" y="435"/>
                  </a:cubicBezTo>
                  <a:cubicBezTo>
                    <a:pt x="225" y="435"/>
                    <a:pt x="275" y="413"/>
                    <a:pt x="307" y="361"/>
                  </a:cubicBezTo>
                  <a:cubicBezTo>
                    <a:pt x="307" y="348"/>
                    <a:pt x="320" y="334"/>
                    <a:pt x="320" y="322"/>
                  </a:cubicBezTo>
                  <a:cubicBezTo>
                    <a:pt x="329" y="306"/>
                    <a:pt x="332" y="299"/>
                    <a:pt x="330" y="299"/>
                  </a:cubicBezTo>
                  <a:lnTo>
                    <a:pt x="330" y="299"/>
                  </a:lnTo>
                  <a:cubicBezTo>
                    <a:pt x="329" y="299"/>
                    <a:pt x="326" y="302"/>
                    <a:pt x="320" y="308"/>
                  </a:cubicBezTo>
                  <a:cubicBezTo>
                    <a:pt x="334" y="281"/>
                    <a:pt x="347" y="281"/>
                    <a:pt x="361" y="268"/>
                  </a:cubicBezTo>
                  <a:cubicBezTo>
                    <a:pt x="388" y="241"/>
                    <a:pt x="414" y="215"/>
                    <a:pt x="454" y="188"/>
                  </a:cubicBezTo>
                  <a:cubicBezTo>
                    <a:pt x="534" y="134"/>
                    <a:pt x="508" y="1"/>
                    <a:pt x="401"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1"/>
            <p:cNvSpPr/>
            <p:nvPr/>
          </p:nvSpPr>
          <p:spPr>
            <a:xfrm>
              <a:off x="5825075" y="2058375"/>
              <a:ext cx="10375" cy="7850"/>
            </a:xfrm>
            <a:custGeom>
              <a:rect b="b" l="l" r="r" t="t"/>
              <a:pathLst>
                <a:path extrusionOk="0" h="314" w="415">
                  <a:moveTo>
                    <a:pt x="275" y="1"/>
                  </a:moveTo>
                  <a:cubicBezTo>
                    <a:pt x="237" y="1"/>
                    <a:pt x="199" y="10"/>
                    <a:pt x="161" y="20"/>
                  </a:cubicBezTo>
                  <a:cubicBezTo>
                    <a:pt x="120" y="20"/>
                    <a:pt x="94" y="33"/>
                    <a:pt x="67" y="59"/>
                  </a:cubicBezTo>
                  <a:cubicBezTo>
                    <a:pt x="27" y="86"/>
                    <a:pt x="13" y="140"/>
                    <a:pt x="0" y="180"/>
                  </a:cubicBezTo>
                  <a:cubicBezTo>
                    <a:pt x="0" y="263"/>
                    <a:pt x="72" y="314"/>
                    <a:pt x="142" y="314"/>
                  </a:cubicBezTo>
                  <a:cubicBezTo>
                    <a:pt x="162" y="314"/>
                    <a:pt x="182" y="309"/>
                    <a:pt x="201" y="300"/>
                  </a:cubicBezTo>
                  <a:cubicBezTo>
                    <a:pt x="227" y="273"/>
                    <a:pt x="268" y="247"/>
                    <a:pt x="281" y="207"/>
                  </a:cubicBezTo>
                  <a:lnTo>
                    <a:pt x="281" y="193"/>
                  </a:lnTo>
                  <a:cubicBezTo>
                    <a:pt x="295" y="193"/>
                    <a:pt x="308" y="193"/>
                    <a:pt x="322" y="180"/>
                  </a:cubicBezTo>
                  <a:cubicBezTo>
                    <a:pt x="402" y="154"/>
                    <a:pt x="415" y="33"/>
                    <a:pt x="322" y="6"/>
                  </a:cubicBezTo>
                  <a:cubicBezTo>
                    <a:pt x="306" y="2"/>
                    <a:pt x="290" y="1"/>
                    <a:pt x="275"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1"/>
            <p:cNvSpPr/>
            <p:nvPr/>
          </p:nvSpPr>
          <p:spPr>
            <a:xfrm>
              <a:off x="5832075" y="2063200"/>
              <a:ext cx="25" cy="375"/>
            </a:xfrm>
            <a:custGeom>
              <a:rect b="b" l="l" r="r" t="t"/>
              <a:pathLst>
                <a:path extrusionOk="0" h="15" w="1">
                  <a:moveTo>
                    <a:pt x="1" y="14"/>
                  </a:moveTo>
                  <a:lnTo>
                    <a:pt x="1" y="0"/>
                  </a:lnTo>
                  <a:lnTo>
                    <a:pt x="1" y="0"/>
                  </a:ln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1"/>
            <p:cNvSpPr/>
            <p:nvPr/>
          </p:nvSpPr>
          <p:spPr>
            <a:xfrm>
              <a:off x="5444850" y="2268450"/>
              <a:ext cx="14050" cy="9875"/>
            </a:xfrm>
            <a:custGeom>
              <a:rect b="b" l="l" r="r" t="t"/>
              <a:pathLst>
                <a:path extrusionOk="0" h="395" w="562">
                  <a:moveTo>
                    <a:pt x="114" y="1"/>
                  </a:moveTo>
                  <a:cubicBezTo>
                    <a:pt x="71" y="1"/>
                    <a:pt x="39" y="37"/>
                    <a:pt x="27" y="83"/>
                  </a:cubicBezTo>
                  <a:cubicBezTo>
                    <a:pt x="0" y="151"/>
                    <a:pt x="41" y="190"/>
                    <a:pt x="107" y="217"/>
                  </a:cubicBezTo>
                  <a:cubicBezTo>
                    <a:pt x="214" y="258"/>
                    <a:pt x="308" y="378"/>
                    <a:pt x="428" y="392"/>
                  </a:cubicBezTo>
                  <a:lnTo>
                    <a:pt x="455" y="392"/>
                  </a:lnTo>
                  <a:cubicBezTo>
                    <a:pt x="460" y="393"/>
                    <a:pt x="466" y="394"/>
                    <a:pt x="471" y="394"/>
                  </a:cubicBezTo>
                  <a:cubicBezTo>
                    <a:pt x="508" y="394"/>
                    <a:pt x="549" y="358"/>
                    <a:pt x="549" y="311"/>
                  </a:cubicBezTo>
                  <a:cubicBezTo>
                    <a:pt x="549" y="285"/>
                    <a:pt x="562" y="231"/>
                    <a:pt x="535" y="190"/>
                  </a:cubicBezTo>
                  <a:cubicBezTo>
                    <a:pt x="508" y="137"/>
                    <a:pt x="469" y="110"/>
                    <a:pt x="428" y="83"/>
                  </a:cubicBezTo>
                  <a:cubicBezTo>
                    <a:pt x="348" y="30"/>
                    <a:pt x="228" y="3"/>
                    <a:pt x="134" y="3"/>
                  </a:cubicBezTo>
                  <a:cubicBezTo>
                    <a:pt x="127" y="2"/>
                    <a:pt x="120" y="1"/>
                    <a:pt x="114"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1"/>
            <p:cNvSpPr/>
            <p:nvPr/>
          </p:nvSpPr>
          <p:spPr>
            <a:xfrm>
              <a:off x="5461550" y="2269325"/>
              <a:ext cx="12075" cy="5650"/>
            </a:xfrm>
            <a:custGeom>
              <a:rect b="b" l="l" r="r" t="t"/>
              <a:pathLst>
                <a:path extrusionOk="0" h="226" w="483">
                  <a:moveTo>
                    <a:pt x="255" y="0"/>
                  </a:moveTo>
                  <a:cubicBezTo>
                    <a:pt x="213" y="0"/>
                    <a:pt x="174" y="4"/>
                    <a:pt x="149" y="9"/>
                  </a:cubicBezTo>
                  <a:cubicBezTo>
                    <a:pt x="1" y="9"/>
                    <a:pt x="15" y="209"/>
                    <a:pt x="149" y="209"/>
                  </a:cubicBezTo>
                  <a:cubicBezTo>
                    <a:pt x="202" y="223"/>
                    <a:pt x="242" y="223"/>
                    <a:pt x="295" y="223"/>
                  </a:cubicBezTo>
                  <a:cubicBezTo>
                    <a:pt x="321" y="223"/>
                    <a:pt x="345" y="226"/>
                    <a:pt x="366" y="226"/>
                  </a:cubicBezTo>
                  <a:cubicBezTo>
                    <a:pt x="388" y="226"/>
                    <a:pt x="409" y="223"/>
                    <a:pt x="429" y="209"/>
                  </a:cubicBezTo>
                  <a:cubicBezTo>
                    <a:pt x="470" y="196"/>
                    <a:pt x="482" y="155"/>
                    <a:pt x="470" y="116"/>
                  </a:cubicBezTo>
                  <a:lnTo>
                    <a:pt x="470" y="102"/>
                  </a:lnTo>
                  <a:cubicBezTo>
                    <a:pt x="451" y="20"/>
                    <a:pt x="346" y="0"/>
                    <a:pt x="255" y="0"/>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1"/>
            <p:cNvSpPr/>
            <p:nvPr/>
          </p:nvSpPr>
          <p:spPr>
            <a:xfrm>
              <a:off x="5816700" y="2244125"/>
              <a:ext cx="13075" cy="10450"/>
            </a:xfrm>
            <a:custGeom>
              <a:rect b="b" l="l" r="r" t="t"/>
              <a:pathLst>
                <a:path extrusionOk="0" h="418" w="523">
                  <a:moveTo>
                    <a:pt x="429" y="0"/>
                  </a:moveTo>
                  <a:cubicBezTo>
                    <a:pt x="348" y="13"/>
                    <a:pt x="295" y="40"/>
                    <a:pt x="215" y="67"/>
                  </a:cubicBezTo>
                  <a:cubicBezTo>
                    <a:pt x="121" y="120"/>
                    <a:pt x="1" y="227"/>
                    <a:pt x="68" y="348"/>
                  </a:cubicBezTo>
                  <a:cubicBezTo>
                    <a:pt x="96" y="386"/>
                    <a:pt x="153" y="418"/>
                    <a:pt x="202" y="418"/>
                  </a:cubicBezTo>
                  <a:cubicBezTo>
                    <a:pt x="222" y="418"/>
                    <a:pt x="240" y="413"/>
                    <a:pt x="255" y="402"/>
                  </a:cubicBezTo>
                  <a:cubicBezTo>
                    <a:pt x="295" y="375"/>
                    <a:pt x="335" y="348"/>
                    <a:pt x="362" y="307"/>
                  </a:cubicBezTo>
                  <a:cubicBezTo>
                    <a:pt x="416" y="254"/>
                    <a:pt x="469" y="200"/>
                    <a:pt x="496" y="134"/>
                  </a:cubicBezTo>
                  <a:cubicBezTo>
                    <a:pt x="523" y="81"/>
                    <a:pt x="496" y="0"/>
                    <a:pt x="429" y="0"/>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1"/>
            <p:cNvSpPr/>
            <p:nvPr/>
          </p:nvSpPr>
          <p:spPr>
            <a:xfrm>
              <a:off x="5836775" y="2245025"/>
              <a:ext cx="13750" cy="10025"/>
            </a:xfrm>
            <a:custGeom>
              <a:rect b="b" l="l" r="r" t="t"/>
              <a:pathLst>
                <a:path extrusionOk="0" h="401" w="550">
                  <a:moveTo>
                    <a:pt x="406" y="1"/>
                  </a:moveTo>
                  <a:cubicBezTo>
                    <a:pt x="396" y="1"/>
                    <a:pt x="385" y="2"/>
                    <a:pt x="375" y="4"/>
                  </a:cubicBezTo>
                  <a:cubicBezTo>
                    <a:pt x="228" y="31"/>
                    <a:pt x="27" y="111"/>
                    <a:pt x="14" y="271"/>
                  </a:cubicBezTo>
                  <a:cubicBezTo>
                    <a:pt x="0" y="325"/>
                    <a:pt x="14" y="378"/>
                    <a:pt x="80" y="392"/>
                  </a:cubicBezTo>
                  <a:cubicBezTo>
                    <a:pt x="101" y="398"/>
                    <a:pt x="120" y="400"/>
                    <a:pt x="139" y="400"/>
                  </a:cubicBezTo>
                  <a:cubicBezTo>
                    <a:pt x="261" y="400"/>
                    <a:pt x="364" y="303"/>
                    <a:pt x="469" y="245"/>
                  </a:cubicBezTo>
                  <a:cubicBezTo>
                    <a:pt x="522" y="218"/>
                    <a:pt x="549" y="152"/>
                    <a:pt x="535" y="98"/>
                  </a:cubicBezTo>
                  <a:cubicBezTo>
                    <a:pt x="513" y="30"/>
                    <a:pt x="462" y="1"/>
                    <a:pt x="406"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1"/>
            <p:cNvSpPr/>
            <p:nvPr/>
          </p:nvSpPr>
          <p:spPr>
            <a:xfrm>
              <a:off x="5640800" y="2255050"/>
              <a:ext cx="12075" cy="8500"/>
            </a:xfrm>
            <a:custGeom>
              <a:rect b="b" l="l" r="r" t="t"/>
              <a:pathLst>
                <a:path extrusionOk="0" h="340" w="483">
                  <a:moveTo>
                    <a:pt x="156" y="1"/>
                  </a:moveTo>
                  <a:cubicBezTo>
                    <a:pt x="104" y="1"/>
                    <a:pt x="61" y="27"/>
                    <a:pt x="27" y="72"/>
                  </a:cubicBezTo>
                  <a:cubicBezTo>
                    <a:pt x="15" y="98"/>
                    <a:pt x="15" y="111"/>
                    <a:pt x="1" y="152"/>
                  </a:cubicBezTo>
                  <a:cubicBezTo>
                    <a:pt x="1" y="191"/>
                    <a:pt x="41" y="245"/>
                    <a:pt x="81" y="272"/>
                  </a:cubicBezTo>
                  <a:cubicBezTo>
                    <a:pt x="148" y="312"/>
                    <a:pt x="215" y="339"/>
                    <a:pt x="295" y="339"/>
                  </a:cubicBezTo>
                  <a:cubicBezTo>
                    <a:pt x="389" y="339"/>
                    <a:pt x="482" y="259"/>
                    <a:pt x="443" y="165"/>
                  </a:cubicBezTo>
                  <a:cubicBezTo>
                    <a:pt x="429" y="125"/>
                    <a:pt x="402" y="98"/>
                    <a:pt x="362" y="84"/>
                  </a:cubicBezTo>
                  <a:lnTo>
                    <a:pt x="348" y="84"/>
                  </a:lnTo>
                  <a:cubicBezTo>
                    <a:pt x="348" y="72"/>
                    <a:pt x="336" y="72"/>
                    <a:pt x="322" y="58"/>
                  </a:cubicBezTo>
                  <a:cubicBezTo>
                    <a:pt x="295" y="31"/>
                    <a:pt x="241" y="18"/>
                    <a:pt x="188" y="4"/>
                  </a:cubicBezTo>
                  <a:cubicBezTo>
                    <a:pt x="177" y="2"/>
                    <a:pt x="166" y="1"/>
                    <a:pt x="156" y="1"/>
                  </a:cubicBezTo>
                  <a:close/>
                </a:path>
              </a:pathLst>
            </a:custGeom>
            <a:solidFill>
              <a:srgbClr val="FFF1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89" name="Google Shape;2489;p21"/>
          <p:cNvCxnSpPr/>
          <p:nvPr/>
        </p:nvCxnSpPr>
        <p:spPr>
          <a:xfrm rot="10800000">
            <a:off x="2926050" y="3486088"/>
            <a:ext cx="694200" cy="0"/>
          </a:xfrm>
          <a:prstGeom prst="straightConnector1">
            <a:avLst/>
          </a:prstGeom>
          <a:noFill/>
          <a:ln cap="flat" cmpd="sng" w="19050">
            <a:solidFill>
              <a:srgbClr val="357887"/>
            </a:solidFill>
            <a:prstDash val="dot"/>
            <a:round/>
            <a:headEnd len="sm" w="sm" type="none"/>
            <a:tailEnd len="med" w="med" type="oval"/>
          </a:ln>
        </p:spPr>
      </p:cxnSp>
      <p:cxnSp>
        <p:nvCxnSpPr>
          <p:cNvPr id="2490" name="Google Shape;2490;p21"/>
          <p:cNvCxnSpPr/>
          <p:nvPr/>
        </p:nvCxnSpPr>
        <p:spPr>
          <a:xfrm rot="10800000">
            <a:off x="5523750" y="1906163"/>
            <a:ext cx="694200" cy="0"/>
          </a:xfrm>
          <a:prstGeom prst="straightConnector1">
            <a:avLst/>
          </a:prstGeom>
          <a:noFill/>
          <a:ln cap="flat" cmpd="sng" w="19050">
            <a:solidFill>
              <a:srgbClr val="357887"/>
            </a:solidFill>
            <a:prstDash val="dot"/>
            <a:round/>
            <a:headEnd len="med" w="med" type="oval"/>
            <a:tailEnd len="sm" w="sm" type="none"/>
          </a:ln>
        </p:spPr>
      </p:cxnSp>
      <p:sp>
        <p:nvSpPr>
          <p:cNvPr id="2491" name="Google Shape;2491;p21"/>
          <p:cNvSpPr txBox="1"/>
          <p:nvPr>
            <p:ph idx="1" type="subTitle"/>
          </p:nvPr>
        </p:nvSpPr>
        <p:spPr>
          <a:xfrm>
            <a:off x="3764790" y="3652606"/>
            <a:ext cx="2335500" cy="61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17PW32</a:t>
            </a:r>
            <a:endParaRPr/>
          </a:p>
        </p:txBody>
      </p:sp>
      <p:sp>
        <p:nvSpPr>
          <p:cNvPr id="2492" name="Google Shape;2492;p21"/>
          <p:cNvSpPr txBox="1"/>
          <p:nvPr>
            <p:ph idx="2" type="subTitle"/>
          </p:nvPr>
        </p:nvSpPr>
        <p:spPr>
          <a:xfrm>
            <a:off x="3620400" y="3259375"/>
            <a:ext cx="2335500" cy="470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2300"/>
              <a:buFont typeface="Bubblegum Sans"/>
              <a:buNone/>
            </a:pPr>
            <a:r>
              <a:rPr lang="en"/>
              <a:t>Sathwik Ch </a:t>
            </a:r>
            <a:endParaRPr/>
          </a:p>
        </p:txBody>
      </p:sp>
      <p:sp>
        <p:nvSpPr>
          <p:cNvPr id="2493" name="Google Shape;2493;p21"/>
          <p:cNvSpPr txBox="1"/>
          <p:nvPr>
            <p:ph idx="3" type="subTitle"/>
          </p:nvPr>
        </p:nvSpPr>
        <p:spPr>
          <a:xfrm>
            <a:off x="3188100" y="1994144"/>
            <a:ext cx="2335500" cy="610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600"/>
              <a:buNone/>
            </a:pPr>
            <a:r>
              <a:rPr lang="en"/>
              <a:t>17PW13</a:t>
            </a:r>
            <a:endParaRPr/>
          </a:p>
        </p:txBody>
      </p:sp>
      <p:sp>
        <p:nvSpPr>
          <p:cNvPr id="2494" name="Google Shape;2494;p21"/>
          <p:cNvSpPr txBox="1"/>
          <p:nvPr>
            <p:ph idx="4" type="subTitle"/>
          </p:nvPr>
        </p:nvSpPr>
        <p:spPr>
          <a:xfrm>
            <a:off x="3188100" y="1671125"/>
            <a:ext cx="2335500" cy="470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300"/>
              <a:buNone/>
            </a:pPr>
            <a:r>
              <a:rPr lang="en"/>
              <a:t>Harisaipravin SV</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8" name="Shape 2498"/>
        <p:cNvGrpSpPr/>
        <p:nvPr/>
      </p:nvGrpSpPr>
      <p:grpSpPr>
        <a:xfrm>
          <a:off x="0" y="0"/>
          <a:ext cx="0" cy="0"/>
          <a:chOff x="0" y="0"/>
          <a:chExt cx="0" cy="0"/>
        </a:xfrm>
      </p:grpSpPr>
      <p:sp>
        <p:nvSpPr>
          <p:cNvPr id="2499" name="Google Shape;2499;p22"/>
          <p:cNvSpPr txBox="1"/>
          <p:nvPr>
            <p:ph type="title"/>
          </p:nvPr>
        </p:nvSpPr>
        <p:spPr>
          <a:xfrm>
            <a:off x="720000" y="3217175"/>
            <a:ext cx="7704000" cy="1251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Thank You !!</a:t>
            </a:r>
            <a:endParaRPr/>
          </a:p>
        </p:txBody>
      </p:sp>
      <p:grpSp>
        <p:nvGrpSpPr>
          <p:cNvPr id="2500" name="Google Shape;2500;p22"/>
          <p:cNvGrpSpPr/>
          <p:nvPr/>
        </p:nvGrpSpPr>
        <p:grpSpPr>
          <a:xfrm>
            <a:off x="2258550" y="765050"/>
            <a:ext cx="4626893" cy="2282441"/>
            <a:chOff x="2258550" y="765050"/>
            <a:chExt cx="4626893" cy="2282441"/>
          </a:xfrm>
        </p:grpSpPr>
        <p:sp>
          <p:nvSpPr>
            <p:cNvPr id="2501" name="Google Shape;2501;p22"/>
            <p:cNvSpPr/>
            <p:nvPr/>
          </p:nvSpPr>
          <p:spPr>
            <a:xfrm>
              <a:off x="3024921" y="775115"/>
              <a:ext cx="371668" cy="360155"/>
            </a:xfrm>
            <a:custGeom>
              <a:rect b="b" l="l" r="r" t="t"/>
              <a:pathLst>
                <a:path extrusionOk="0" h="4974" w="5133">
                  <a:moveTo>
                    <a:pt x="2995" y="527"/>
                  </a:moveTo>
                  <a:cubicBezTo>
                    <a:pt x="3094" y="527"/>
                    <a:pt x="3193" y="538"/>
                    <a:pt x="3293" y="558"/>
                  </a:cubicBezTo>
                  <a:cubicBezTo>
                    <a:pt x="3949" y="677"/>
                    <a:pt x="4427" y="1343"/>
                    <a:pt x="4586" y="1960"/>
                  </a:cubicBezTo>
                  <a:cubicBezTo>
                    <a:pt x="4765" y="2656"/>
                    <a:pt x="4576" y="3412"/>
                    <a:pt x="4058" y="3920"/>
                  </a:cubicBezTo>
                  <a:cubicBezTo>
                    <a:pt x="3661" y="4317"/>
                    <a:pt x="3143" y="4506"/>
                    <a:pt x="2636" y="4506"/>
                  </a:cubicBezTo>
                  <a:cubicBezTo>
                    <a:pt x="1751" y="4506"/>
                    <a:pt x="886" y="3949"/>
                    <a:pt x="696" y="2965"/>
                  </a:cubicBezTo>
                  <a:cubicBezTo>
                    <a:pt x="548" y="2178"/>
                    <a:pt x="946" y="1383"/>
                    <a:pt x="1622" y="965"/>
                  </a:cubicBezTo>
                  <a:cubicBezTo>
                    <a:pt x="2009" y="726"/>
                    <a:pt x="2507" y="527"/>
                    <a:pt x="2995" y="527"/>
                  </a:cubicBezTo>
                  <a:close/>
                  <a:moveTo>
                    <a:pt x="2666" y="1"/>
                  </a:moveTo>
                  <a:cubicBezTo>
                    <a:pt x="1830" y="1"/>
                    <a:pt x="915" y="627"/>
                    <a:pt x="557" y="1433"/>
                  </a:cubicBezTo>
                  <a:cubicBezTo>
                    <a:pt x="418" y="1652"/>
                    <a:pt x="309" y="1900"/>
                    <a:pt x="259" y="2178"/>
                  </a:cubicBezTo>
                  <a:cubicBezTo>
                    <a:pt x="0" y="3531"/>
                    <a:pt x="1005" y="4824"/>
                    <a:pt x="2368" y="4964"/>
                  </a:cubicBezTo>
                  <a:cubicBezTo>
                    <a:pt x="2457" y="4974"/>
                    <a:pt x="2537" y="4974"/>
                    <a:pt x="2617" y="4974"/>
                  </a:cubicBezTo>
                  <a:cubicBezTo>
                    <a:pt x="3949" y="4974"/>
                    <a:pt x="5064" y="3860"/>
                    <a:pt x="5103" y="2507"/>
                  </a:cubicBezTo>
                  <a:cubicBezTo>
                    <a:pt x="5133" y="1154"/>
                    <a:pt x="4049" y="20"/>
                    <a:pt x="2686" y="1"/>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2"/>
            <p:cNvSpPr/>
            <p:nvPr/>
          </p:nvSpPr>
          <p:spPr>
            <a:xfrm>
              <a:off x="3217890" y="842092"/>
              <a:ext cx="121065" cy="85803"/>
            </a:xfrm>
            <a:custGeom>
              <a:rect b="b" l="l" r="r" t="t"/>
              <a:pathLst>
                <a:path extrusionOk="0" h="1185" w="1672">
                  <a:moveTo>
                    <a:pt x="588" y="0"/>
                  </a:moveTo>
                  <a:cubicBezTo>
                    <a:pt x="429" y="0"/>
                    <a:pt x="270" y="50"/>
                    <a:pt x="170" y="159"/>
                  </a:cubicBezTo>
                  <a:cubicBezTo>
                    <a:pt x="61" y="229"/>
                    <a:pt x="1" y="338"/>
                    <a:pt x="11" y="508"/>
                  </a:cubicBezTo>
                  <a:cubicBezTo>
                    <a:pt x="41" y="816"/>
                    <a:pt x="339" y="1085"/>
                    <a:pt x="648" y="1154"/>
                  </a:cubicBezTo>
                  <a:cubicBezTo>
                    <a:pt x="717" y="1174"/>
                    <a:pt x="787" y="1184"/>
                    <a:pt x="856" y="1184"/>
                  </a:cubicBezTo>
                  <a:cubicBezTo>
                    <a:pt x="896" y="1184"/>
                    <a:pt x="936" y="1174"/>
                    <a:pt x="966" y="1174"/>
                  </a:cubicBezTo>
                  <a:cubicBezTo>
                    <a:pt x="1006" y="1164"/>
                    <a:pt x="1046" y="1154"/>
                    <a:pt x="1075" y="1134"/>
                  </a:cubicBezTo>
                  <a:lnTo>
                    <a:pt x="1095" y="1134"/>
                  </a:lnTo>
                  <a:cubicBezTo>
                    <a:pt x="1135" y="1134"/>
                    <a:pt x="1165" y="1125"/>
                    <a:pt x="1205" y="1105"/>
                  </a:cubicBezTo>
                  <a:cubicBezTo>
                    <a:pt x="1672" y="876"/>
                    <a:pt x="1334" y="309"/>
                    <a:pt x="1026" y="120"/>
                  </a:cubicBezTo>
                  <a:cubicBezTo>
                    <a:pt x="906" y="40"/>
                    <a:pt x="747" y="0"/>
                    <a:pt x="588" y="0"/>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2"/>
            <p:cNvSpPr/>
            <p:nvPr/>
          </p:nvSpPr>
          <p:spPr>
            <a:xfrm>
              <a:off x="2553832" y="1439170"/>
              <a:ext cx="242131" cy="234093"/>
            </a:xfrm>
            <a:custGeom>
              <a:rect b="b" l="l" r="r" t="t"/>
              <a:pathLst>
                <a:path extrusionOk="0" h="3233" w="3344">
                  <a:moveTo>
                    <a:pt x="1950" y="339"/>
                  </a:moveTo>
                  <a:cubicBezTo>
                    <a:pt x="2010" y="339"/>
                    <a:pt x="2080" y="348"/>
                    <a:pt x="2140" y="359"/>
                  </a:cubicBezTo>
                  <a:cubicBezTo>
                    <a:pt x="2567" y="438"/>
                    <a:pt x="2885" y="866"/>
                    <a:pt x="2985" y="1274"/>
                  </a:cubicBezTo>
                  <a:cubicBezTo>
                    <a:pt x="3104" y="1731"/>
                    <a:pt x="2975" y="2218"/>
                    <a:pt x="2637" y="2557"/>
                  </a:cubicBezTo>
                  <a:cubicBezTo>
                    <a:pt x="2379" y="2806"/>
                    <a:pt x="2050" y="2925"/>
                    <a:pt x="1712" y="2925"/>
                  </a:cubicBezTo>
                  <a:cubicBezTo>
                    <a:pt x="1135" y="2925"/>
                    <a:pt x="578" y="2567"/>
                    <a:pt x="449" y="1930"/>
                  </a:cubicBezTo>
                  <a:cubicBezTo>
                    <a:pt x="349" y="1413"/>
                    <a:pt x="618" y="896"/>
                    <a:pt x="1055" y="627"/>
                  </a:cubicBezTo>
                  <a:cubicBezTo>
                    <a:pt x="1304" y="468"/>
                    <a:pt x="1632" y="339"/>
                    <a:pt x="1950" y="339"/>
                  </a:cubicBezTo>
                  <a:close/>
                  <a:moveTo>
                    <a:pt x="1732" y="1"/>
                  </a:moveTo>
                  <a:cubicBezTo>
                    <a:pt x="1185" y="1"/>
                    <a:pt x="598" y="408"/>
                    <a:pt x="359" y="925"/>
                  </a:cubicBezTo>
                  <a:cubicBezTo>
                    <a:pt x="270" y="1075"/>
                    <a:pt x="200" y="1234"/>
                    <a:pt x="170" y="1413"/>
                  </a:cubicBezTo>
                  <a:cubicBezTo>
                    <a:pt x="1" y="2298"/>
                    <a:pt x="657" y="3144"/>
                    <a:pt x="1543" y="3233"/>
                  </a:cubicBezTo>
                  <a:lnTo>
                    <a:pt x="1702" y="3233"/>
                  </a:lnTo>
                  <a:cubicBezTo>
                    <a:pt x="2567" y="3233"/>
                    <a:pt x="3294" y="2517"/>
                    <a:pt x="3323" y="1632"/>
                  </a:cubicBezTo>
                  <a:cubicBezTo>
                    <a:pt x="3343" y="746"/>
                    <a:pt x="2637" y="10"/>
                    <a:pt x="1752" y="1"/>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2"/>
            <p:cNvSpPr/>
            <p:nvPr/>
          </p:nvSpPr>
          <p:spPr>
            <a:xfrm>
              <a:off x="2679171" y="1482398"/>
              <a:ext cx="79286" cy="56261"/>
            </a:xfrm>
            <a:custGeom>
              <a:rect b="b" l="l" r="r" t="t"/>
              <a:pathLst>
                <a:path extrusionOk="0" h="777" w="1095">
                  <a:moveTo>
                    <a:pt x="389" y="0"/>
                  </a:moveTo>
                  <a:cubicBezTo>
                    <a:pt x="279" y="0"/>
                    <a:pt x="180" y="30"/>
                    <a:pt x="110" y="109"/>
                  </a:cubicBezTo>
                  <a:cubicBezTo>
                    <a:pt x="40" y="149"/>
                    <a:pt x="1" y="219"/>
                    <a:pt x="11" y="328"/>
                  </a:cubicBezTo>
                  <a:cubicBezTo>
                    <a:pt x="21" y="527"/>
                    <a:pt x="219" y="706"/>
                    <a:pt x="429" y="756"/>
                  </a:cubicBezTo>
                  <a:cubicBezTo>
                    <a:pt x="469" y="766"/>
                    <a:pt x="518" y="776"/>
                    <a:pt x="558" y="776"/>
                  </a:cubicBezTo>
                  <a:cubicBezTo>
                    <a:pt x="588" y="776"/>
                    <a:pt x="608" y="766"/>
                    <a:pt x="637" y="766"/>
                  </a:cubicBezTo>
                  <a:cubicBezTo>
                    <a:pt x="657" y="756"/>
                    <a:pt x="687" y="746"/>
                    <a:pt x="707" y="736"/>
                  </a:cubicBezTo>
                  <a:lnTo>
                    <a:pt x="717" y="736"/>
                  </a:lnTo>
                  <a:cubicBezTo>
                    <a:pt x="737" y="736"/>
                    <a:pt x="767" y="736"/>
                    <a:pt x="787" y="726"/>
                  </a:cubicBezTo>
                  <a:cubicBezTo>
                    <a:pt x="1095" y="577"/>
                    <a:pt x="876" y="199"/>
                    <a:pt x="667" y="80"/>
                  </a:cubicBezTo>
                  <a:cubicBezTo>
                    <a:pt x="588" y="30"/>
                    <a:pt x="488" y="0"/>
                    <a:pt x="389" y="0"/>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2"/>
            <p:cNvSpPr/>
            <p:nvPr/>
          </p:nvSpPr>
          <p:spPr>
            <a:xfrm>
              <a:off x="4004390" y="1221656"/>
              <a:ext cx="242131" cy="234890"/>
            </a:xfrm>
            <a:custGeom>
              <a:rect b="b" l="l" r="r" t="t"/>
              <a:pathLst>
                <a:path extrusionOk="0" h="3244" w="3344">
                  <a:moveTo>
                    <a:pt x="1950" y="339"/>
                  </a:moveTo>
                  <a:cubicBezTo>
                    <a:pt x="2021" y="339"/>
                    <a:pt x="2080" y="348"/>
                    <a:pt x="2140" y="359"/>
                  </a:cubicBezTo>
                  <a:cubicBezTo>
                    <a:pt x="2578" y="438"/>
                    <a:pt x="2885" y="866"/>
                    <a:pt x="2985" y="1274"/>
                  </a:cubicBezTo>
                  <a:cubicBezTo>
                    <a:pt x="3104" y="1731"/>
                    <a:pt x="2975" y="2218"/>
                    <a:pt x="2647" y="2557"/>
                  </a:cubicBezTo>
                  <a:cubicBezTo>
                    <a:pt x="2388" y="2806"/>
                    <a:pt x="2050" y="2925"/>
                    <a:pt x="1712" y="2925"/>
                  </a:cubicBezTo>
                  <a:cubicBezTo>
                    <a:pt x="1135" y="2925"/>
                    <a:pt x="578" y="2567"/>
                    <a:pt x="449" y="1930"/>
                  </a:cubicBezTo>
                  <a:cubicBezTo>
                    <a:pt x="359" y="1413"/>
                    <a:pt x="618" y="896"/>
                    <a:pt x="1055" y="627"/>
                  </a:cubicBezTo>
                  <a:cubicBezTo>
                    <a:pt x="1314" y="468"/>
                    <a:pt x="1632" y="339"/>
                    <a:pt x="1950" y="339"/>
                  </a:cubicBezTo>
                  <a:close/>
                  <a:moveTo>
                    <a:pt x="1732" y="1"/>
                  </a:moveTo>
                  <a:cubicBezTo>
                    <a:pt x="1185" y="1"/>
                    <a:pt x="598" y="408"/>
                    <a:pt x="359" y="925"/>
                  </a:cubicBezTo>
                  <a:cubicBezTo>
                    <a:pt x="270" y="1075"/>
                    <a:pt x="200" y="1234"/>
                    <a:pt x="170" y="1413"/>
                  </a:cubicBezTo>
                  <a:cubicBezTo>
                    <a:pt x="1" y="2298"/>
                    <a:pt x="657" y="3144"/>
                    <a:pt x="1543" y="3233"/>
                  </a:cubicBezTo>
                  <a:cubicBezTo>
                    <a:pt x="1592" y="3233"/>
                    <a:pt x="1652" y="3243"/>
                    <a:pt x="1702" y="3243"/>
                  </a:cubicBezTo>
                  <a:cubicBezTo>
                    <a:pt x="2578" y="3243"/>
                    <a:pt x="3303" y="2517"/>
                    <a:pt x="3323" y="1632"/>
                  </a:cubicBezTo>
                  <a:cubicBezTo>
                    <a:pt x="3343" y="746"/>
                    <a:pt x="2637" y="10"/>
                    <a:pt x="1752" y="1"/>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2"/>
            <p:cNvSpPr/>
            <p:nvPr/>
          </p:nvSpPr>
          <p:spPr>
            <a:xfrm>
              <a:off x="4129729" y="1264884"/>
              <a:ext cx="79286" cy="56261"/>
            </a:xfrm>
            <a:custGeom>
              <a:rect b="b" l="l" r="r" t="t"/>
              <a:pathLst>
                <a:path extrusionOk="0" h="777" w="1095">
                  <a:moveTo>
                    <a:pt x="389" y="0"/>
                  </a:moveTo>
                  <a:cubicBezTo>
                    <a:pt x="279" y="0"/>
                    <a:pt x="180" y="40"/>
                    <a:pt x="110" y="109"/>
                  </a:cubicBezTo>
                  <a:cubicBezTo>
                    <a:pt x="51" y="149"/>
                    <a:pt x="1" y="219"/>
                    <a:pt x="11" y="328"/>
                  </a:cubicBezTo>
                  <a:cubicBezTo>
                    <a:pt x="31" y="527"/>
                    <a:pt x="230" y="706"/>
                    <a:pt x="429" y="756"/>
                  </a:cubicBezTo>
                  <a:cubicBezTo>
                    <a:pt x="469" y="766"/>
                    <a:pt x="518" y="776"/>
                    <a:pt x="558" y="776"/>
                  </a:cubicBezTo>
                  <a:cubicBezTo>
                    <a:pt x="588" y="776"/>
                    <a:pt x="608" y="766"/>
                    <a:pt x="637" y="766"/>
                  </a:cubicBezTo>
                  <a:cubicBezTo>
                    <a:pt x="657" y="756"/>
                    <a:pt x="687" y="756"/>
                    <a:pt x="707" y="746"/>
                  </a:cubicBezTo>
                  <a:lnTo>
                    <a:pt x="717" y="746"/>
                  </a:lnTo>
                  <a:cubicBezTo>
                    <a:pt x="737" y="746"/>
                    <a:pt x="767" y="736"/>
                    <a:pt x="787" y="726"/>
                  </a:cubicBezTo>
                  <a:cubicBezTo>
                    <a:pt x="1095" y="577"/>
                    <a:pt x="876" y="199"/>
                    <a:pt x="667" y="80"/>
                  </a:cubicBezTo>
                  <a:cubicBezTo>
                    <a:pt x="597" y="30"/>
                    <a:pt x="488" y="0"/>
                    <a:pt x="389" y="0"/>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2"/>
            <p:cNvSpPr/>
            <p:nvPr/>
          </p:nvSpPr>
          <p:spPr>
            <a:xfrm>
              <a:off x="4903993" y="1022099"/>
              <a:ext cx="121789" cy="118241"/>
            </a:xfrm>
            <a:custGeom>
              <a:rect b="b" l="l" r="r" t="t"/>
              <a:pathLst>
                <a:path extrusionOk="0" h="1633" w="1682">
                  <a:moveTo>
                    <a:pt x="1085" y="180"/>
                  </a:moveTo>
                  <a:cubicBezTo>
                    <a:pt x="1294" y="220"/>
                    <a:pt x="1453" y="439"/>
                    <a:pt x="1503" y="648"/>
                  </a:cubicBezTo>
                  <a:cubicBezTo>
                    <a:pt x="1562" y="876"/>
                    <a:pt x="1503" y="1125"/>
                    <a:pt x="1334" y="1284"/>
                  </a:cubicBezTo>
                  <a:cubicBezTo>
                    <a:pt x="1204" y="1413"/>
                    <a:pt x="1035" y="1473"/>
                    <a:pt x="866" y="1473"/>
                  </a:cubicBezTo>
                  <a:cubicBezTo>
                    <a:pt x="578" y="1473"/>
                    <a:pt x="289" y="1294"/>
                    <a:pt x="229" y="976"/>
                  </a:cubicBezTo>
                  <a:cubicBezTo>
                    <a:pt x="180" y="717"/>
                    <a:pt x="309" y="458"/>
                    <a:pt x="538" y="319"/>
                  </a:cubicBezTo>
                  <a:cubicBezTo>
                    <a:pt x="657" y="240"/>
                    <a:pt x="826" y="180"/>
                    <a:pt x="985" y="180"/>
                  </a:cubicBezTo>
                  <a:close/>
                  <a:moveTo>
                    <a:pt x="876" y="1"/>
                  </a:moveTo>
                  <a:cubicBezTo>
                    <a:pt x="598" y="1"/>
                    <a:pt x="299" y="210"/>
                    <a:pt x="180" y="469"/>
                  </a:cubicBezTo>
                  <a:cubicBezTo>
                    <a:pt x="140" y="548"/>
                    <a:pt x="100" y="628"/>
                    <a:pt x="90" y="717"/>
                  </a:cubicBezTo>
                  <a:cubicBezTo>
                    <a:pt x="1" y="1165"/>
                    <a:pt x="329" y="1583"/>
                    <a:pt x="777" y="1632"/>
                  </a:cubicBezTo>
                  <a:lnTo>
                    <a:pt x="856" y="1632"/>
                  </a:lnTo>
                  <a:cubicBezTo>
                    <a:pt x="1294" y="1632"/>
                    <a:pt x="1662" y="1265"/>
                    <a:pt x="1672" y="827"/>
                  </a:cubicBezTo>
                  <a:cubicBezTo>
                    <a:pt x="1682" y="379"/>
                    <a:pt x="1334" y="11"/>
                    <a:pt x="886" y="1"/>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2"/>
            <p:cNvSpPr/>
            <p:nvPr/>
          </p:nvSpPr>
          <p:spPr>
            <a:xfrm>
              <a:off x="4967423" y="1044473"/>
              <a:ext cx="39607" cy="28167"/>
            </a:xfrm>
            <a:custGeom>
              <a:rect b="b" l="l" r="r" t="t"/>
              <a:pathLst>
                <a:path extrusionOk="0" h="389" w="547">
                  <a:moveTo>
                    <a:pt x="189" y="1"/>
                  </a:moveTo>
                  <a:cubicBezTo>
                    <a:pt x="140" y="1"/>
                    <a:pt x="89" y="10"/>
                    <a:pt x="50" y="50"/>
                  </a:cubicBezTo>
                  <a:cubicBezTo>
                    <a:pt x="20" y="70"/>
                    <a:pt x="0" y="110"/>
                    <a:pt x="0" y="160"/>
                  </a:cubicBezTo>
                  <a:cubicBezTo>
                    <a:pt x="10" y="259"/>
                    <a:pt x="109" y="348"/>
                    <a:pt x="209" y="379"/>
                  </a:cubicBezTo>
                  <a:cubicBezTo>
                    <a:pt x="239" y="379"/>
                    <a:pt x="259" y="388"/>
                    <a:pt x="279" y="388"/>
                  </a:cubicBezTo>
                  <a:cubicBezTo>
                    <a:pt x="288" y="388"/>
                    <a:pt x="308" y="379"/>
                    <a:pt x="319" y="379"/>
                  </a:cubicBezTo>
                  <a:cubicBezTo>
                    <a:pt x="328" y="379"/>
                    <a:pt x="338" y="379"/>
                    <a:pt x="358" y="368"/>
                  </a:cubicBezTo>
                  <a:cubicBezTo>
                    <a:pt x="368" y="368"/>
                    <a:pt x="378" y="368"/>
                    <a:pt x="398" y="359"/>
                  </a:cubicBezTo>
                  <a:cubicBezTo>
                    <a:pt x="547" y="289"/>
                    <a:pt x="438" y="100"/>
                    <a:pt x="338" y="30"/>
                  </a:cubicBezTo>
                  <a:cubicBezTo>
                    <a:pt x="299" y="10"/>
                    <a:pt x="249" y="1"/>
                    <a:pt x="189" y="1"/>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2"/>
            <p:cNvSpPr/>
            <p:nvPr/>
          </p:nvSpPr>
          <p:spPr>
            <a:xfrm>
              <a:off x="4756352" y="929272"/>
              <a:ext cx="121789" cy="118169"/>
            </a:xfrm>
            <a:custGeom>
              <a:rect b="b" l="l" r="r" t="t"/>
              <a:pathLst>
                <a:path extrusionOk="0" h="1632" w="1682">
                  <a:moveTo>
                    <a:pt x="975" y="169"/>
                  </a:moveTo>
                  <a:cubicBezTo>
                    <a:pt x="1015" y="169"/>
                    <a:pt x="1045" y="179"/>
                    <a:pt x="1075" y="179"/>
                  </a:cubicBezTo>
                  <a:cubicBezTo>
                    <a:pt x="1294" y="219"/>
                    <a:pt x="1453" y="438"/>
                    <a:pt x="1503" y="646"/>
                  </a:cubicBezTo>
                  <a:cubicBezTo>
                    <a:pt x="1562" y="875"/>
                    <a:pt x="1492" y="1114"/>
                    <a:pt x="1324" y="1283"/>
                  </a:cubicBezTo>
                  <a:cubicBezTo>
                    <a:pt x="1194" y="1413"/>
                    <a:pt x="1025" y="1472"/>
                    <a:pt x="856" y="1472"/>
                  </a:cubicBezTo>
                  <a:cubicBezTo>
                    <a:pt x="568" y="1472"/>
                    <a:pt x="289" y="1293"/>
                    <a:pt x="230" y="975"/>
                  </a:cubicBezTo>
                  <a:cubicBezTo>
                    <a:pt x="179" y="716"/>
                    <a:pt x="309" y="447"/>
                    <a:pt x="528" y="318"/>
                  </a:cubicBezTo>
                  <a:cubicBezTo>
                    <a:pt x="657" y="239"/>
                    <a:pt x="816" y="169"/>
                    <a:pt x="975" y="169"/>
                  </a:cubicBezTo>
                  <a:close/>
                  <a:moveTo>
                    <a:pt x="866" y="0"/>
                  </a:moveTo>
                  <a:cubicBezTo>
                    <a:pt x="597" y="0"/>
                    <a:pt x="299" y="209"/>
                    <a:pt x="179" y="467"/>
                  </a:cubicBezTo>
                  <a:cubicBezTo>
                    <a:pt x="130" y="537"/>
                    <a:pt x="100" y="626"/>
                    <a:pt x="80" y="716"/>
                  </a:cubicBezTo>
                  <a:cubicBezTo>
                    <a:pt x="0" y="1154"/>
                    <a:pt x="329" y="1581"/>
                    <a:pt x="776" y="1631"/>
                  </a:cubicBezTo>
                  <a:lnTo>
                    <a:pt x="856" y="1631"/>
                  </a:lnTo>
                  <a:cubicBezTo>
                    <a:pt x="1294" y="1631"/>
                    <a:pt x="1662" y="1263"/>
                    <a:pt x="1672" y="825"/>
                  </a:cubicBezTo>
                  <a:cubicBezTo>
                    <a:pt x="1682" y="378"/>
                    <a:pt x="1324" y="10"/>
                    <a:pt x="876" y="0"/>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2"/>
            <p:cNvSpPr/>
            <p:nvPr/>
          </p:nvSpPr>
          <p:spPr>
            <a:xfrm>
              <a:off x="4819058" y="950849"/>
              <a:ext cx="40403" cy="28167"/>
            </a:xfrm>
            <a:custGeom>
              <a:rect b="b" l="l" r="r" t="t"/>
              <a:pathLst>
                <a:path extrusionOk="0" h="389" w="558">
                  <a:moveTo>
                    <a:pt x="199" y="1"/>
                  </a:moveTo>
                  <a:cubicBezTo>
                    <a:pt x="149" y="1"/>
                    <a:pt x="89" y="20"/>
                    <a:pt x="60" y="60"/>
                  </a:cubicBezTo>
                  <a:cubicBezTo>
                    <a:pt x="30" y="80"/>
                    <a:pt x="0" y="110"/>
                    <a:pt x="10" y="169"/>
                  </a:cubicBezTo>
                  <a:cubicBezTo>
                    <a:pt x="20" y="269"/>
                    <a:pt x="120" y="359"/>
                    <a:pt x="219" y="379"/>
                  </a:cubicBezTo>
                  <a:cubicBezTo>
                    <a:pt x="239" y="388"/>
                    <a:pt x="259" y="388"/>
                    <a:pt x="288" y="388"/>
                  </a:cubicBezTo>
                  <a:lnTo>
                    <a:pt x="319" y="388"/>
                  </a:lnTo>
                  <a:cubicBezTo>
                    <a:pt x="338" y="388"/>
                    <a:pt x="348" y="379"/>
                    <a:pt x="358" y="379"/>
                  </a:cubicBezTo>
                  <a:lnTo>
                    <a:pt x="368" y="379"/>
                  </a:lnTo>
                  <a:cubicBezTo>
                    <a:pt x="378" y="379"/>
                    <a:pt x="388" y="379"/>
                    <a:pt x="398" y="368"/>
                  </a:cubicBezTo>
                  <a:cubicBezTo>
                    <a:pt x="557" y="289"/>
                    <a:pt x="438" y="110"/>
                    <a:pt x="338" y="40"/>
                  </a:cubicBezTo>
                  <a:cubicBezTo>
                    <a:pt x="299" y="20"/>
                    <a:pt x="248" y="1"/>
                    <a:pt x="199" y="1"/>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2"/>
            <p:cNvSpPr/>
            <p:nvPr/>
          </p:nvSpPr>
          <p:spPr>
            <a:xfrm>
              <a:off x="4904717" y="765050"/>
              <a:ext cx="121789" cy="118169"/>
            </a:xfrm>
            <a:custGeom>
              <a:rect b="b" l="l" r="r" t="t"/>
              <a:pathLst>
                <a:path extrusionOk="0" h="1632" w="1682">
                  <a:moveTo>
                    <a:pt x="975" y="169"/>
                  </a:moveTo>
                  <a:cubicBezTo>
                    <a:pt x="1015" y="169"/>
                    <a:pt x="1045" y="179"/>
                    <a:pt x="1075" y="179"/>
                  </a:cubicBezTo>
                  <a:cubicBezTo>
                    <a:pt x="1294" y="219"/>
                    <a:pt x="1453" y="438"/>
                    <a:pt x="1503" y="646"/>
                  </a:cubicBezTo>
                  <a:cubicBezTo>
                    <a:pt x="1563" y="876"/>
                    <a:pt x="1493" y="1114"/>
                    <a:pt x="1324" y="1283"/>
                  </a:cubicBezTo>
                  <a:cubicBezTo>
                    <a:pt x="1194" y="1413"/>
                    <a:pt x="1025" y="1472"/>
                    <a:pt x="856" y="1472"/>
                  </a:cubicBezTo>
                  <a:cubicBezTo>
                    <a:pt x="568" y="1472"/>
                    <a:pt x="289" y="1293"/>
                    <a:pt x="230" y="975"/>
                  </a:cubicBezTo>
                  <a:cubicBezTo>
                    <a:pt x="180" y="716"/>
                    <a:pt x="309" y="447"/>
                    <a:pt x="528" y="319"/>
                  </a:cubicBezTo>
                  <a:cubicBezTo>
                    <a:pt x="657" y="239"/>
                    <a:pt x="816" y="169"/>
                    <a:pt x="975" y="169"/>
                  </a:cubicBezTo>
                  <a:close/>
                  <a:moveTo>
                    <a:pt x="866" y="0"/>
                  </a:moveTo>
                  <a:cubicBezTo>
                    <a:pt x="597" y="0"/>
                    <a:pt x="299" y="209"/>
                    <a:pt x="180" y="467"/>
                  </a:cubicBezTo>
                  <a:cubicBezTo>
                    <a:pt x="130" y="537"/>
                    <a:pt x="100" y="627"/>
                    <a:pt x="80" y="716"/>
                  </a:cubicBezTo>
                  <a:cubicBezTo>
                    <a:pt x="0" y="1154"/>
                    <a:pt x="329" y="1581"/>
                    <a:pt x="776" y="1632"/>
                  </a:cubicBezTo>
                  <a:lnTo>
                    <a:pt x="856" y="1632"/>
                  </a:lnTo>
                  <a:cubicBezTo>
                    <a:pt x="1294" y="1632"/>
                    <a:pt x="1662" y="1263"/>
                    <a:pt x="1672" y="825"/>
                  </a:cubicBezTo>
                  <a:cubicBezTo>
                    <a:pt x="1682" y="378"/>
                    <a:pt x="1324" y="10"/>
                    <a:pt x="876" y="0"/>
                  </a:cubicBezTo>
                  <a:close/>
                </a:path>
              </a:pathLst>
            </a:custGeom>
            <a:solidFill>
              <a:srgbClr val="E9E4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2"/>
            <p:cNvSpPr/>
            <p:nvPr/>
          </p:nvSpPr>
          <p:spPr>
            <a:xfrm>
              <a:off x="2896034" y="837748"/>
              <a:ext cx="3181224" cy="1467266"/>
            </a:xfrm>
            <a:custGeom>
              <a:rect b="b" l="l" r="r" t="t"/>
              <a:pathLst>
                <a:path extrusionOk="0" h="20264" w="43935">
                  <a:moveTo>
                    <a:pt x="8743" y="0"/>
                  </a:moveTo>
                  <a:cubicBezTo>
                    <a:pt x="9867" y="2836"/>
                    <a:pt x="7072" y="3234"/>
                    <a:pt x="7042" y="4894"/>
                  </a:cubicBezTo>
                  <a:cubicBezTo>
                    <a:pt x="6677" y="4781"/>
                    <a:pt x="6284" y="4738"/>
                    <a:pt x="5895" y="4738"/>
                  </a:cubicBezTo>
                  <a:cubicBezTo>
                    <a:pt x="4719" y="4738"/>
                    <a:pt x="3579" y="5131"/>
                    <a:pt x="3332" y="5153"/>
                  </a:cubicBezTo>
                  <a:cubicBezTo>
                    <a:pt x="3150" y="5168"/>
                    <a:pt x="2969" y="5176"/>
                    <a:pt x="2789" y="5176"/>
                  </a:cubicBezTo>
                  <a:cubicBezTo>
                    <a:pt x="1783" y="5176"/>
                    <a:pt x="827" y="4925"/>
                    <a:pt x="0" y="4258"/>
                  </a:cubicBezTo>
                  <a:lnTo>
                    <a:pt x="0" y="4258"/>
                  </a:lnTo>
                  <a:cubicBezTo>
                    <a:pt x="49" y="4905"/>
                    <a:pt x="159" y="5471"/>
                    <a:pt x="328" y="5969"/>
                  </a:cubicBezTo>
                  <a:cubicBezTo>
                    <a:pt x="825" y="7421"/>
                    <a:pt x="1800" y="8207"/>
                    <a:pt x="2905" y="8515"/>
                  </a:cubicBezTo>
                  <a:cubicBezTo>
                    <a:pt x="3243" y="8611"/>
                    <a:pt x="3597" y="8659"/>
                    <a:pt x="3952" y="8659"/>
                  </a:cubicBezTo>
                  <a:cubicBezTo>
                    <a:pt x="4224" y="8659"/>
                    <a:pt x="4497" y="8631"/>
                    <a:pt x="4764" y="8575"/>
                  </a:cubicBezTo>
                  <a:cubicBezTo>
                    <a:pt x="5351" y="8446"/>
                    <a:pt x="5819" y="8097"/>
                    <a:pt x="6386" y="7938"/>
                  </a:cubicBezTo>
                  <a:cubicBezTo>
                    <a:pt x="6516" y="7901"/>
                    <a:pt x="7010" y="7777"/>
                    <a:pt x="7318" y="7777"/>
                  </a:cubicBezTo>
                  <a:cubicBezTo>
                    <a:pt x="7340" y="7777"/>
                    <a:pt x="7361" y="7778"/>
                    <a:pt x="7381" y="7779"/>
                  </a:cubicBezTo>
                  <a:cubicBezTo>
                    <a:pt x="7460" y="7779"/>
                    <a:pt x="7520" y="7799"/>
                    <a:pt x="7549" y="7829"/>
                  </a:cubicBezTo>
                  <a:cubicBezTo>
                    <a:pt x="8316" y="8774"/>
                    <a:pt x="9092" y="10126"/>
                    <a:pt x="9877" y="11052"/>
                  </a:cubicBezTo>
                  <a:cubicBezTo>
                    <a:pt x="9956" y="11141"/>
                    <a:pt x="10027" y="11221"/>
                    <a:pt x="10106" y="11311"/>
                  </a:cubicBezTo>
                  <a:cubicBezTo>
                    <a:pt x="13190" y="14852"/>
                    <a:pt x="16541" y="17557"/>
                    <a:pt x="21028" y="19069"/>
                  </a:cubicBezTo>
                  <a:cubicBezTo>
                    <a:pt x="21426" y="19198"/>
                    <a:pt x="21823" y="19328"/>
                    <a:pt x="22221" y="19437"/>
                  </a:cubicBezTo>
                  <a:cubicBezTo>
                    <a:pt x="22370" y="19477"/>
                    <a:pt x="22509" y="19516"/>
                    <a:pt x="22659" y="19556"/>
                  </a:cubicBezTo>
                  <a:cubicBezTo>
                    <a:pt x="22758" y="19576"/>
                    <a:pt x="22858" y="19606"/>
                    <a:pt x="22957" y="19626"/>
                  </a:cubicBezTo>
                  <a:cubicBezTo>
                    <a:pt x="23484" y="19755"/>
                    <a:pt x="24012" y="19865"/>
                    <a:pt x="24539" y="19954"/>
                  </a:cubicBezTo>
                  <a:cubicBezTo>
                    <a:pt x="25726" y="20157"/>
                    <a:pt x="26927" y="20263"/>
                    <a:pt x="28122" y="20263"/>
                  </a:cubicBezTo>
                  <a:cubicBezTo>
                    <a:pt x="29510" y="20263"/>
                    <a:pt x="30891" y="20119"/>
                    <a:pt x="32237" y="19815"/>
                  </a:cubicBezTo>
                  <a:lnTo>
                    <a:pt x="32248" y="19815"/>
                  </a:lnTo>
                  <a:cubicBezTo>
                    <a:pt x="32397" y="19785"/>
                    <a:pt x="32546" y="19745"/>
                    <a:pt x="32705" y="19706"/>
                  </a:cubicBezTo>
                  <a:cubicBezTo>
                    <a:pt x="36246" y="18810"/>
                    <a:pt x="39250" y="16612"/>
                    <a:pt x="41200" y="13658"/>
                  </a:cubicBezTo>
                  <a:cubicBezTo>
                    <a:pt x="42175" y="12175"/>
                    <a:pt x="42881" y="10524"/>
                    <a:pt x="43309" y="8813"/>
                  </a:cubicBezTo>
                  <a:cubicBezTo>
                    <a:pt x="43477" y="8157"/>
                    <a:pt x="43826" y="6894"/>
                    <a:pt x="43906" y="5750"/>
                  </a:cubicBezTo>
                  <a:cubicBezTo>
                    <a:pt x="43915" y="5720"/>
                    <a:pt x="43915" y="5700"/>
                    <a:pt x="43915" y="5670"/>
                  </a:cubicBezTo>
                  <a:cubicBezTo>
                    <a:pt x="43935" y="5342"/>
                    <a:pt x="43925" y="5034"/>
                    <a:pt x="43886" y="4746"/>
                  </a:cubicBezTo>
                  <a:cubicBezTo>
                    <a:pt x="43866" y="4576"/>
                    <a:pt x="43836" y="4417"/>
                    <a:pt x="43786" y="4268"/>
                  </a:cubicBezTo>
                  <a:cubicBezTo>
                    <a:pt x="43756" y="4189"/>
                    <a:pt x="43726" y="4119"/>
                    <a:pt x="43687" y="4049"/>
                  </a:cubicBezTo>
                  <a:cubicBezTo>
                    <a:pt x="43587" y="3840"/>
                    <a:pt x="43448" y="3681"/>
                    <a:pt x="43269" y="3561"/>
                  </a:cubicBezTo>
                  <a:cubicBezTo>
                    <a:pt x="41528" y="2478"/>
                    <a:pt x="39786" y="2038"/>
                    <a:pt x="38062" y="2038"/>
                  </a:cubicBezTo>
                  <a:cubicBezTo>
                    <a:pt x="33028" y="2038"/>
                    <a:pt x="28148" y="5789"/>
                    <a:pt x="23902" y="8227"/>
                  </a:cubicBezTo>
                  <a:cubicBezTo>
                    <a:pt x="21910" y="9372"/>
                    <a:pt x="19669" y="10462"/>
                    <a:pt x="17288" y="10462"/>
                  </a:cubicBezTo>
                  <a:cubicBezTo>
                    <a:pt x="16816" y="10462"/>
                    <a:pt x="16338" y="10419"/>
                    <a:pt x="15855" y="10325"/>
                  </a:cubicBezTo>
                  <a:cubicBezTo>
                    <a:pt x="14771" y="10117"/>
                    <a:pt x="13747" y="9739"/>
                    <a:pt x="12781" y="9211"/>
                  </a:cubicBezTo>
                  <a:cubicBezTo>
                    <a:pt x="12364" y="8983"/>
                    <a:pt x="9688" y="7272"/>
                    <a:pt x="9271" y="6864"/>
                  </a:cubicBezTo>
                  <a:cubicBezTo>
                    <a:pt x="9240" y="5780"/>
                    <a:pt x="11121" y="4785"/>
                    <a:pt x="11419" y="4039"/>
                  </a:cubicBezTo>
                  <a:cubicBezTo>
                    <a:pt x="12155" y="2239"/>
                    <a:pt x="9618" y="518"/>
                    <a:pt x="87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2"/>
            <p:cNvSpPr/>
            <p:nvPr/>
          </p:nvSpPr>
          <p:spPr>
            <a:xfrm>
              <a:off x="4658383" y="1140269"/>
              <a:ext cx="1512593" cy="1193131"/>
            </a:xfrm>
            <a:custGeom>
              <a:rect b="b" l="l" r="r" t="t"/>
              <a:pathLst>
                <a:path extrusionOk="0" h="16478" w="20890">
                  <a:moveTo>
                    <a:pt x="20024" y="0"/>
                  </a:moveTo>
                  <a:cubicBezTo>
                    <a:pt x="19874" y="20"/>
                    <a:pt x="19715" y="50"/>
                    <a:pt x="19567" y="70"/>
                  </a:cubicBezTo>
                  <a:cubicBezTo>
                    <a:pt x="19527" y="80"/>
                    <a:pt x="19487" y="80"/>
                    <a:pt x="19447" y="90"/>
                  </a:cubicBezTo>
                  <a:cubicBezTo>
                    <a:pt x="19427" y="100"/>
                    <a:pt x="19397" y="100"/>
                    <a:pt x="19377" y="100"/>
                  </a:cubicBezTo>
                  <a:cubicBezTo>
                    <a:pt x="19119" y="150"/>
                    <a:pt x="18870" y="209"/>
                    <a:pt x="18612" y="269"/>
                  </a:cubicBezTo>
                  <a:cubicBezTo>
                    <a:pt x="18552" y="289"/>
                    <a:pt x="18492" y="299"/>
                    <a:pt x="18433" y="318"/>
                  </a:cubicBezTo>
                  <a:cubicBezTo>
                    <a:pt x="18194" y="378"/>
                    <a:pt x="17955" y="448"/>
                    <a:pt x="17716" y="528"/>
                  </a:cubicBezTo>
                  <a:lnTo>
                    <a:pt x="17537" y="587"/>
                  </a:lnTo>
                  <a:cubicBezTo>
                    <a:pt x="17179" y="707"/>
                    <a:pt x="16821" y="836"/>
                    <a:pt x="16463" y="965"/>
                  </a:cubicBezTo>
                  <a:cubicBezTo>
                    <a:pt x="16403" y="985"/>
                    <a:pt x="16353" y="1015"/>
                    <a:pt x="16294" y="1035"/>
                  </a:cubicBezTo>
                  <a:cubicBezTo>
                    <a:pt x="16234" y="1055"/>
                    <a:pt x="16174" y="1085"/>
                    <a:pt x="16115" y="1105"/>
                  </a:cubicBezTo>
                  <a:cubicBezTo>
                    <a:pt x="15796" y="1224"/>
                    <a:pt x="15478" y="1353"/>
                    <a:pt x="15170" y="1492"/>
                  </a:cubicBezTo>
                  <a:cubicBezTo>
                    <a:pt x="15110" y="1512"/>
                    <a:pt x="15051" y="1542"/>
                    <a:pt x="14991" y="1572"/>
                  </a:cubicBezTo>
                  <a:cubicBezTo>
                    <a:pt x="14583" y="1741"/>
                    <a:pt x="14185" y="1940"/>
                    <a:pt x="13787" y="2139"/>
                  </a:cubicBezTo>
                  <a:cubicBezTo>
                    <a:pt x="13727" y="2169"/>
                    <a:pt x="13678" y="2199"/>
                    <a:pt x="13618" y="2239"/>
                  </a:cubicBezTo>
                  <a:cubicBezTo>
                    <a:pt x="13329" y="2387"/>
                    <a:pt x="13051" y="2547"/>
                    <a:pt x="12783" y="2726"/>
                  </a:cubicBezTo>
                  <a:cubicBezTo>
                    <a:pt x="12763" y="2736"/>
                    <a:pt x="12753" y="2746"/>
                    <a:pt x="12733" y="2756"/>
                  </a:cubicBezTo>
                  <a:cubicBezTo>
                    <a:pt x="12683" y="2796"/>
                    <a:pt x="12624" y="2825"/>
                    <a:pt x="12573" y="2865"/>
                  </a:cubicBezTo>
                  <a:cubicBezTo>
                    <a:pt x="12315" y="3024"/>
                    <a:pt x="12056" y="3194"/>
                    <a:pt x="11808" y="3382"/>
                  </a:cubicBezTo>
                  <a:cubicBezTo>
                    <a:pt x="11758" y="3412"/>
                    <a:pt x="11709" y="3452"/>
                    <a:pt x="11658" y="3492"/>
                  </a:cubicBezTo>
                  <a:cubicBezTo>
                    <a:pt x="11350" y="3720"/>
                    <a:pt x="11052" y="3979"/>
                    <a:pt x="10813" y="4268"/>
                  </a:cubicBezTo>
                  <a:cubicBezTo>
                    <a:pt x="10763" y="4327"/>
                    <a:pt x="10723" y="4377"/>
                    <a:pt x="10684" y="4437"/>
                  </a:cubicBezTo>
                  <a:cubicBezTo>
                    <a:pt x="10435" y="4765"/>
                    <a:pt x="10256" y="5143"/>
                    <a:pt x="10197" y="5561"/>
                  </a:cubicBezTo>
                  <a:cubicBezTo>
                    <a:pt x="10117" y="6068"/>
                    <a:pt x="10177" y="6575"/>
                    <a:pt x="10137" y="7073"/>
                  </a:cubicBezTo>
                  <a:cubicBezTo>
                    <a:pt x="10097" y="7530"/>
                    <a:pt x="10037" y="7978"/>
                    <a:pt x="9938" y="8426"/>
                  </a:cubicBezTo>
                  <a:cubicBezTo>
                    <a:pt x="9739" y="9321"/>
                    <a:pt x="9371" y="10196"/>
                    <a:pt x="8794" y="10932"/>
                  </a:cubicBezTo>
                  <a:cubicBezTo>
                    <a:pt x="8187" y="11718"/>
                    <a:pt x="7322" y="12345"/>
                    <a:pt x="6337" y="12643"/>
                  </a:cubicBezTo>
                  <a:cubicBezTo>
                    <a:pt x="5402" y="12931"/>
                    <a:pt x="4348" y="12663"/>
                    <a:pt x="3433" y="12941"/>
                  </a:cubicBezTo>
                  <a:cubicBezTo>
                    <a:pt x="3343" y="12961"/>
                    <a:pt x="3263" y="13001"/>
                    <a:pt x="3174" y="13031"/>
                  </a:cubicBezTo>
                  <a:cubicBezTo>
                    <a:pt x="3164" y="13041"/>
                    <a:pt x="3164" y="13041"/>
                    <a:pt x="3154" y="13041"/>
                  </a:cubicBezTo>
                  <a:cubicBezTo>
                    <a:pt x="3055" y="13090"/>
                    <a:pt x="2965" y="13140"/>
                    <a:pt x="2876" y="13200"/>
                  </a:cubicBezTo>
                  <a:lnTo>
                    <a:pt x="2786" y="13260"/>
                  </a:lnTo>
                  <a:cubicBezTo>
                    <a:pt x="2717" y="13309"/>
                    <a:pt x="2657" y="13369"/>
                    <a:pt x="2587" y="13419"/>
                  </a:cubicBezTo>
                  <a:cubicBezTo>
                    <a:pt x="2527" y="13468"/>
                    <a:pt x="2467" y="13528"/>
                    <a:pt x="2408" y="13578"/>
                  </a:cubicBezTo>
                  <a:cubicBezTo>
                    <a:pt x="2348" y="13627"/>
                    <a:pt x="2288" y="13687"/>
                    <a:pt x="2219" y="13737"/>
                  </a:cubicBezTo>
                  <a:cubicBezTo>
                    <a:pt x="2109" y="13837"/>
                    <a:pt x="2000" y="13926"/>
                    <a:pt x="1881" y="14005"/>
                  </a:cubicBezTo>
                  <a:cubicBezTo>
                    <a:pt x="1831" y="14036"/>
                    <a:pt x="1771" y="14075"/>
                    <a:pt x="1722" y="14105"/>
                  </a:cubicBezTo>
                  <a:cubicBezTo>
                    <a:pt x="1632" y="14165"/>
                    <a:pt x="1543" y="14215"/>
                    <a:pt x="1443" y="14274"/>
                  </a:cubicBezTo>
                  <a:cubicBezTo>
                    <a:pt x="1423" y="14284"/>
                    <a:pt x="1413" y="14294"/>
                    <a:pt x="1393" y="14304"/>
                  </a:cubicBezTo>
                  <a:cubicBezTo>
                    <a:pt x="1304" y="14354"/>
                    <a:pt x="1214" y="14403"/>
                    <a:pt x="1115" y="14453"/>
                  </a:cubicBezTo>
                  <a:lnTo>
                    <a:pt x="995" y="14513"/>
                  </a:lnTo>
                  <a:cubicBezTo>
                    <a:pt x="966" y="14533"/>
                    <a:pt x="926" y="14543"/>
                    <a:pt x="896" y="14562"/>
                  </a:cubicBezTo>
                  <a:lnTo>
                    <a:pt x="717" y="14652"/>
                  </a:lnTo>
                  <a:cubicBezTo>
                    <a:pt x="518" y="14741"/>
                    <a:pt x="299" y="14761"/>
                    <a:pt x="150" y="14901"/>
                  </a:cubicBezTo>
                  <a:cubicBezTo>
                    <a:pt x="140" y="14901"/>
                    <a:pt x="130" y="14911"/>
                    <a:pt x="130" y="14921"/>
                  </a:cubicBezTo>
                  <a:cubicBezTo>
                    <a:pt x="110" y="14951"/>
                    <a:pt x="80" y="14971"/>
                    <a:pt x="71" y="15010"/>
                  </a:cubicBezTo>
                  <a:cubicBezTo>
                    <a:pt x="51" y="15050"/>
                    <a:pt x="31" y="15100"/>
                    <a:pt x="21" y="15150"/>
                  </a:cubicBezTo>
                  <a:cubicBezTo>
                    <a:pt x="21" y="15159"/>
                    <a:pt x="11" y="15170"/>
                    <a:pt x="11" y="15179"/>
                  </a:cubicBezTo>
                  <a:cubicBezTo>
                    <a:pt x="11" y="15229"/>
                    <a:pt x="1" y="15279"/>
                    <a:pt x="11" y="15329"/>
                  </a:cubicBezTo>
                  <a:cubicBezTo>
                    <a:pt x="11" y="15388"/>
                    <a:pt x="21" y="15448"/>
                    <a:pt x="51" y="15517"/>
                  </a:cubicBezTo>
                  <a:cubicBezTo>
                    <a:pt x="80" y="15607"/>
                    <a:pt x="130" y="15696"/>
                    <a:pt x="200" y="15776"/>
                  </a:cubicBezTo>
                  <a:cubicBezTo>
                    <a:pt x="259" y="15846"/>
                    <a:pt x="329" y="15906"/>
                    <a:pt x="409" y="15955"/>
                  </a:cubicBezTo>
                  <a:cubicBezTo>
                    <a:pt x="518" y="16035"/>
                    <a:pt x="648" y="16094"/>
                    <a:pt x="777" y="16134"/>
                  </a:cubicBezTo>
                  <a:cubicBezTo>
                    <a:pt x="876" y="16164"/>
                    <a:pt x="986" y="16194"/>
                    <a:pt x="1095" y="16214"/>
                  </a:cubicBezTo>
                  <a:cubicBezTo>
                    <a:pt x="1423" y="16304"/>
                    <a:pt x="1771" y="16353"/>
                    <a:pt x="2120" y="16393"/>
                  </a:cubicBezTo>
                  <a:cubicBezTo>
                    <a:pt x="2160" y="16393"/>
                    <a:pt x="2199" y="16403"/>
                    <a:pt x="2239" y="16403"/>
                  </a:cubicBezTo>
                  <a:cubicBezTo>
                    <a:pt x="2308" y="16413"/>
                    <a:pt x="2388" y="16413"/>
                    <a:pt x="2467" y="16423"/>
                  </a:cubicBezTo>
                  <a:cubicBezTo>
                    <a:pt x="2977" y="16459"/>
                    <a:pt x="3488" y="16478"/>
                    <a:pt x="3998" y="16478"/>
                  </a:cubicBezTo>
                  <a:cubicBezTo>
                    <a:pt x="5580" y="16478"/>
                    <a:pt x="7158" y="16299"/>
                    <a:pt x="8685" y="15915"/>
                  </a:cubicBezTo>
                  <a:cubicBezTo>
                    <a:pt x="10475" y="15458"/>
                    <a:pt x="12176" y="14682"/>
                    <a:pt x="13658" y="13618"/>
                  </a:cubicBezTo>
                  <a:cubicBezTo>
                    <a:pt x="15846" y="12036"/>
                    <a:pt x="17537" y="9868"/>
                    <a:pt x="18601" y="7460"/>
                  </a:cubicBezTo>
                  <a:cubicBezTo>
                    <a:pt x="18880" y="6824"/>
                    <a:pt x="19158" y="6187"/>
                    <a:pt x="19348" y="5531"/>
                  </a:cubicBezTo>
                  <a:cubicBezTo>
                    <a:pt x="19547" y="4805"/>
                    <a:pt x="19676" y="4059"/>
                    <a:pt x="19835" y="3322"/>
                  </a:cubicBezTo>
                  <a:cubicBezTo>
                    <a:pt x="19945" y="2756"/>
                    <a:pt x="19964" y="2149"/>
                    <a:pt x="20183" y="1612"/>
                  </a:cubicBezTo>
                  <a:cubicBezTo>
                    <a:pt x="20193" y="1592"/>
                    <a:pt x="20203" y="1582"/>
                    <a:pt x="20213" y="1562"/>
                  </a:cubicBezTo>
                  <a:cubicBezTo>
                    <a:pt x="20382" y="1204"/>
                    <a:pt x="20889" y="637"/>
                    <a:pt x="20601" y="259"/>
                  </a:cubicBezTo>
                  <a:cubicBezTo>
                    <a:pt x="20531" y="179"/>
                    <a:pt x="20451" y="110"/>
                    <a:pt x="20352" y="60"/>
                  </a:cubicBezTo>
                  <a:cubicBezTo>
                    <a:pt x="20292" y="30"/>
                    <a:pt x="20223" y="11"/>
                    <a:pt x="201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2"/>
            <p:cNvSpPr/>
            <p:nvPr/>
          </p:nvSpPr>
          <p:spPr>
            <a:xfrm>
              <a:off x="4511467" y="1140269"/>
              <a:ext cx="1623449" cy="1183356"/>
            </a:xfrm>
            <a:custGeom>
              <a:rect b="b" l="l" r="r" t="t"/>
              <a:pathLst>
                <a:path extrusionOk="0" h="16343" w="22421">
                  <a:moveTo>
                    <a:pt x="22182" y="0"/>
                  </a:moveTo>
                  <a:lnTo>
                    <a:pt x="22182" y="0"/>
                  </a:lnTo>
                  <a:cubicBezTo>
                    <a:pt x="22272" y="239"/>
                    <a:pt x="22063" y="577"/>
                    <a:pt x="21894" y="846"/>
                  </a:cubicBezTo>
                  <a:cubicBezTo>
                    <a:pt x="21824" y="965"/>
                    <a:pt x="21755" y="1085"/>
                    <a:pt x="21715" y="1184"/>
                  </a:cubicBezTo>
                  <a:cubicBezTo>
                    <a:pt x="21665" y="1284"/>
                    <a:pt x="21635" y="1393"/>
                    <a:pt x="21605" y="1492"/>
                  </a:cubicBezTo>
                  <a:cubicBezTo>
                    <a:pt x="21596" y="1522"/>
                    <a:pt x="21585" y="1552"/>
                    <a:pt x="21585" y="1572"/>
                  </a:cubicBezTo>
                  <a:cubicBezTo>
                    <a:pt x="21516" y="1830"/>
                    <a:pt x="21476" y="2099"/>
                    <a:pt x="21436" y="2358"/>
                  </a:cubicBezTo>
                  <a:cubicBezTo>
                    <a:pt x="21416" y="2547"/>
                    <a:pt x="21386" y="2736"/>
                    <a:pt x="21346" y="2915"/>
                  </a:cubicBezTo>
                  <a:lnTo>
                    <a:pt x="21257" y="3362"/>
                  </a:lnTo>
                  <a:cubicBezTo>
                    <a:pt x="21138" y="3950"/>
                    <a:pt x="21019" y="4556"/>
                    <a:pt x="20859" y="5133"/>
                  </a:cubicBezTo>
                  <a:cubicBezTo>
                    <a:pt x="20680" y="5769"/>
                    <a:pt x="20411" y="6396"/>
                    <a:pt x="20143" y="7003"/>
                  </a:cubicBezTo>
                  <a:lnTo>
                    <a:pt x="20123" y="7053"/>
                  </a:lnTo>
                  <a:cubicBezTo>
                    <a:pt x="19019" y="9549"/>
                    <a:pt x="17318" y="11688"/>
                    <a:pt x="15199" y="13230"/>
                  </a:cubicBezTo>
                  <a:cubicBezTo>
                    <a:pt x="13718" y="14304"/>
                    <a:pt x="12056" y="15090"/>
                    <a:pt x="10246" y="15557"/>
                  </a:cubicBezTo>
                  <a:cubicBezTo>
                    <a:pt x="10146" y="15587"/>
                    <a:pt x="10037" y="15617"/>
                    <a:pt x="9938" y="15637"/>
                  </a:cubicBezTo>
                  <a:lnTo>
                    <a:pt x="9927" y="15637"/>
                  </a:lnTo>
                  <a:cubicBezTo>
                    <a:pt x="9202" y="15816"/>
                    <a:pt x="8466" y="15945"/>
                    <a:pt x="7719" y="16035"/>
                  </a:cubicBezTo>
                  <a:cubicBezTo>
                    <a:pt x="6966" y="16124"/>
                    <a:pt x="6201" y="16169"/>
                    <a:pt x="5425" y="16169"/>
                  </a:cubicBezTo>
                  <a:cubicBezTo>
                    <a:pt x="5167" y="16169"/>
                    <a:pt x="4907" y="16164"/>
                    <a:pt x="4646" y="16154"/>
                  </a:cubicBezTo>
                  <a:cubicBezTo>
                    <a:pt x="3910" y="16125"/>
                    <a:pt x="3174" y="16065"/>
                    <a:pt x="2438" y="15955"/>
                  </a:cubicBezTo>
                  <a:cubicBezTo>
                    <a:pt x="1722" y="15856"/>
                    <a:pt x="1006" y="15727"/>
                    <a:pt x="299" y="15557"/>
                  </a:cubicBezTo>
                  <a:cubicBezTo>
                    <a:pt x="199" y="15587"/>
                    <a:pt x="100" y="15607"/>
                    <a:pt x="0" y="15637"/>
                  </a:cubicBezTo>
                  <a:cubicBezTo>
                    <a:pt x="339" y="15727"/>
                    <a:pt x="677" y="15816"/>
                    <a:pt x="1015" y="15895"/>
                  </a:cubicBezTo>
                  <a:lnTo>
                    <a:pt x="1025" y="15895"/>
                  </a:lnTo>
                  <a:cubicBezTo>
                    <a:pt x="1722" y="16035"/>
                    <a:pt x="2428" y="16144"/>
                    <a:pt x="3124" y="16214"/>
                  </a:cubicBezTo>
                  <a:cubicBezTo>
                    <a:pt x="3601" y="16273"/>
                    <a:pt x="4079" y="16304"/>
                    <a:pt x="4547" y="16323"/>
                  </a:cubicBezTo>
                  <a:cubicBezTo>
                    <a:pt x="4839" y="16336"/>
                    <a:pt x="5131" y="16343"/>
                    <a:pt x="5421" y="16343"/>
                  </a:cubicBezTo>
                  <a:cubicBezTo>
                    <a:pt x="6690" y="16343"/>
                    <a:pt x="7936" y="16221"/>
                    <a:pt x="9142" y="15995"/>
                  </a:cubicBezTo>
                  <a:cubicBezTo>
                    <a:pt x="9530" y="15915"/>
                    <a:pt x="9918" y="15826"/>
                    <a:pt x="10296" y="15727"/>
                  </a:cubicBezTo>
                  <a:cubicBezTo>
                    <a:pt x="12126" y="15249"/>
                    <a:pt x="13817" y="14463"/>
                    <a:pt x="15309" y="13369"/>
                  </a:cubicBezTo>
                  <a:cubicBezTo>
                    <a:pt x="17458" y="11808"/>
                    <a:pt x="19178" y="9649"/>
                    <a:pt x="20292" y="7122"/>
                  </a:cubicBezTo>
                  <a:lnTo>
                    <a:pt x="20312" y="7073"/>
                  </a:lnTo>
                  <a:cubicBezTo>
                    <a:pt x="20581" y="6466"/>
                    <a:pt x="20859" y="5829"/>
                    <a:pt x="21039" y="5173"/>
                  </a:cubicBezTo>
                  <a:cubicBezTo>
                    <a:pt x="21198" y="4596"/>
                    <a:pt x="21327" y="3989"/>
                    <a:pt x="21436" y="3402"/>
                  </a:cubicBezTo>
                  <a:lnTo>
                    <a:pt x="21526" y="2955"/>
                  </a:lnTo>
                  <a:cubicBezTo>
                    <a:pt x="21565" y="2765"/>
                    <a:pt x="21596" y="2566"/>
                    <a:pt x="21625" y="2387"/>
                  </a:cubicBezTo>
                  <a:cubicBezTo>
                    <a:pt x="21665" y="2109"/>
                    <a:pt x="21705" y="1830"/>
                    <a:pt x="21775" y="1562"/>
                  </a:cubicBezTo>
                  <a:cubicBezTo>
                    <a:pt x="21804" y="1463"/>
                    <a:pt x="21834" y="1353"/>
                    <a:pt x="21884" y="1254"/>
                  </a:cubicBezTo>
                  <a:cubicBezTo>
                    <a:pt x="21914" y="1164"/>
                    <a:pt x="21983" y="1055"/>
                    <a:pt x="22053" y="935"/>
                  </a:cubicBezTo>
                  <a:cubicBezTo>
                    <a:pt x="22222" y="667"/>
                    <a:pt x="22421" y="349"/>
                    <a:pt x="22381" y="60"/>
                  </a:cubicBezTo>
                  <a:cubicBezTo>
                    <a:pt x="22321" y="30"/>
                    <a:pt x="22252" y="11"/>
                    <a:pt x="22182"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2"/>
            <p:cNvSpPr/>
            <p:nvPr/>
          </p:nvSpPr>
          <p:spPr>
            <a:xfrm>
              <a:off x="4591405" y="1145338"/>
              <a:ext cx="1493115" cy="1145776"/>
            </a:xfrm>
            <a:custGeom>
              <a:rect b="b" l="l" r="r" t="t"/>
              <a:pathLst>
                <a:path extrusionOk="0" h="15824" w="20621">
                  <a:moveTo>
                    <a:pt x="20492" y="0"/>
                  </a:moveTo>
                  <a:lnTo>
                    <a:pt x="20492" y="0"/>
                  </a:lnTo>
                  <a:cubicBezTo>
                    <a:pt x="20432" y="10"/>
                    <a:pt x="20362" y="20"/>
                    <a:pt x="20302" y="30"/>
                  </a:cubicBezTo>
                  <a:cubicBezTo>
                    <a:pt x="20441" y="279"/>
                    <a:pt x="20233" y="617"/>
                    <a:pt x="20054" y="915"/>
                  </a:cubicBezTo>
                  <a:cubicBezTo>
                    <a:pt x="19984" y="1035"/>
                    <a:pt x="19915" y="1144"/>
                    <a:pt x="19875" y="1243"/>
                  </a:cubicBezTo>
                  <a:cubicBezTo>
                    <a:pt x="19736" y="1612"/>
                    <a:pt x="19676" y="2009"/>
                    <a:pt x="19626" y="2397"/>
                  </a:cubicBezTo>
                  <a:cubicBezTo>
                    <a:pt x="19606" y="2586"/>
                    <a:pt x="19576" y="2775"/>
                    <a:pt x="19546" y="2954"/>
                  </a:cubicBezTo>
                  <a:cubicBezTo>
                    <a:pt x="19517" y="3104"/>
                    <a:pt x="19487" y="3252"/>
                    <a:pt x="19457" y="3392"/>
                  </a:cubicBezTo>
                  <a:cubicBezTo>
                    <a:pt x="19347" y="3969"/>
                    <a:pt x="19238" y="4565"/>
                    <a:pt x="19089" y="5133"/>
                  </a:cubicBezTo>
                  <a:cubicBezTo>
                    <a:pt x="18920" y="5769"/>
                    <a:pt x="18661" y="6386"/>
                    <a:pt x="18412" y="6983"/>
                  </a:cubicBezTo>
                  <a:lnTo>
                    <a:pt x="18392" y="7032"/>
                  </a:lnTo>
                  <a:cubicBezTo>
                    <a:pt x="17348" y="9479"/>
                    <a:pt x="15717" y="11548"/>
                    <a:pt x="13688" y="13011"/>
                  </a:cubicBezTo>
                  <a:cubicBezTo>
                    <a:pt x="12265" y="14035"/>
                    <a:pt x="10664" y="14771"/>
                    <a:pt x="8933" y="15179"/>
                  </a:cubicBezTo>
                  <a:cubicBezTo>
                    <a:pt x="7631" y="15495"/>
                    <a:pt x="6266" y="15648"/>
                    <a:pt x="4868" y="15648"/>
                  </a:cubicBezTo>
                  <a:cubicBezTo>
                    <a:pt x="4504" y="15648"/>
                    <a:pt x="4138" y="15637"/>
                    <a:pt x="3770" y="15617"/>
                  </a:cubicBezTo>
                  <a:cubicBezTo>
                    <a:pt x="2637" y="15557"/>
                    <a:pt x="1473" y="15388"/>
                    <a:pt x="309" y="15129"/>
                  </a:cubicBezTo>
                  <a:cubicBezTo>
                    <a:pt x="240" y="15149"/>
                    <a:pt x="180" y="15169"/>
                    <a:pt x="120" y="15189"/>
                  </a:cubicBezTo>
                  <a:cubicBezTo>
                    <a:pt x="81" y="15209"/>
                    <a:pt x="41" y="15219"/>
                    <a:pt x="1" y="15229"/>
                  </a:cubicBezTo>
                  <a:cubicBezTo>
                    <a:pt x="1234" y="15527"/>
                    <a:pt x="2477" y="15716"/>
                    <a:pt x="3691" y="15786"/>
                  </a:cubicBezTo>
                  <a:cubicBezTo>
                    <a:pt x="4089" y="15811"/>
                    <a:pt x="4484" y="15823"/>
                    <a:pt x="4877" y="15823"/>
                  </a:cubicBezTo>
                  <a:cubicBezTo>
                    <a:pt x="6034" y="15823"/>
                    <a:pt x="7167" y="15715"/>
                    <a:pt x="8266" y="15507"/>
                  </a:cubicBezTo>
                  <a:cubicBezTo>
                    <a:pt x="8505" y="15458"/>
                    <a:pt x="8744" y="15408"/>
                    <a:pt x="8973" y="15348"/>
                  </a:cubicBezTo>
                  <a:cubicBezTo>
                    <a:pt x="10744" y="14930"/>
                    <a:pt x="12365" y="14194"/>
                    <a:pt x="13797" y="13160"/>
                  </a:cubicBezTo>
                  <a:cubicBezTo>
                    <a:pt x="15856" y="11668"/>
                    <a:pt x="17507" y="9569"/>
                    <a:pt x="18562" y="7092"/>
                  </a:cubicBezTo>
                  <a:lnTo>
                    <a:pt x="18582" y="7052"/>
                  </a:lnTo>
                  <a:cubicBezTo>
                    <a:pt x="18840" y="6446"/>
                    <a:pt x="19099" y="5829"/>
                    <a:pt x="19268" y="5182"/>
                  </a:cubicBezTo>
                  <a:cubicBezTo>
                    <a:pt x="19417" y="4605"/>
                    <a:pt x="19526" y="4008"/>
                    <a:pt x="19636" y="3431"/>
                  </a:cubicBezTo>
                  <a:lnTo>
                    <a:pt x="19725" y="2984"/>
                  </a:lnTo>
                  <a:cubicBezTo>
                    <a:pt x="19755" y="2805"/>
                    <a:pt x="19785" y="2616"/>
                    <a:pt x="19805" y="2427"/>
                  </a:cubicBezTo>
                  <a:cubicBezTo>
                    <a:pt x="19855" y="2049"/>
                    <a:pt x="19904" y="1651"/>
                    <a:pt x="20044" y="1303"/>
                  </a:cubicBezTo>
                  <a:cubicBezTo>
                    <a:pt x="20083" y="1223"/>
                    <a:pt x="20143" y="1114"/>
                    <a:pt x="20213" y="1004"/>
                  </a:cubicBezTo>
                  <a:cubicBezTo>
                    <a:pt x="20402" y="697"/>
                    <a:pt x="20620" y="319"/>
                    <a:pt x="20492"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2"/>
            <p:cNvSpPr/>
            <p:nvPr/>
          </p:nvSpPr>
          <p:spPr>
            <a:xfrm>
              <a:off x="4632461" y="1159747"/>
              <a:ext cx="1382187" cy="1106531"/>
            </a:xfrm>
            <a:custGeom>
              <a:rect b="b" l="l" r="r" t="t"/>
              <a:pathLst>
                <a:path extrusionOk="0" h="15282" w="19089">
                  <a:moveTo>
                    <a:pt x="18970" y="0"/>
                  </a:moveTo>
                  <a:lnTo>
                    <a:pt x="18970" y="0"/>
                  </a:lnTo>
                  <a:cubicBezTo>
                    <a:pt x="18910" y="20"/>
                    <a:pt x="18850" y="30"/>
                    <a:pt x="18791" y="49"/>
                  </a:cubicBezTo>
                  <a:cubicBezTo>
                    <a:pt x="18890" y="279"/>
                    <a:pt x="18711" y="597"/>
                    <a:pt x="18542" y="865"/>
                  </a:cubicBezTo>
                  <a:cubicBezTo>
                    <a:pt x="18472" y="985"/>
                    <a:pt x="18413" y="1094"/>
                    <a:pt x="18373" y="1183"/>
                  </a:cubicBezTo>
                  <a:cubicBezTo>
                    <a:pt x="18234" y="1542"/>
                    <a:pt x="18183" y="1930"/>
                    <a:pt x="18134" y="2308"/>
                  </a:cubicBezTo>
                  <a:cubicBezTo>
                    <a:pt x="18114" y="2487"/>
                    <a:pt x="18094" y="2675"/>
                    <a:pt x="18064" y="2845"/>
                  </a:cubicBezTo>
                  <a:cubicBezTo>
                    <a:pt x="18035" y="2994"/>
                    <a:pt x="18004" y="3133"/>
                    <a:pt x="17985" y="3272"/>
                  </a:cubicBezTo>
                  <a:cubicBezTo>
                    <a:pt x="17885" y="3829"/>
                    <a:pt x="17776" y="4406"/>
                    <a:pt x="17637" y="4963"/>
                  </a:cubicBezTo>
                  <a:cubicBezTo>
                    <a:pt x="17478" y="5570"/>
                    <a:pt x="17229" y="6167"/>
                    <a:pt x="16990" y="6744"/>
                  </a:cubicBezTo>
                  <a:lnTo>
                    <a:pt x="16980" y="6793"/>
                  </a:lnTo>
                  <a:cubicBezTo>
                    <a:pt x="15986" y="9161"/>
                    <a:pt x="14434" y="11170"/>
                    <a:pt x="12494" y="12583"/>
                  </a:cubicBezTo>
                  <a:cubicBezTo>
                    <a:pt x="11151" y="13568"/>
                    <a:pt x="9620" y="14274"/>
                    <a:pt x="7968" y="14671"/>
                  </a:cubicBezTo>
                  <a:cubicBezTo>
                    <a:pt x="7361" y="14811"/>
                    <a:pt x="6745" y="14920"/>
                    <a:pt x="6118" y="15000"/>
                  </a:cubicBezTo>
                  <a:cubicBezTo>
                    <a:pt x="5480" y="15071"/>
                    <a:pt x="4826" y="15106"/>
                    <a:pt x="4164" y="15106"/>
                  </a:cubicBezTo>
                  <a:cubicBezTo>
                    <a:pt x="3898" y="15106"/>
                    <a:pt x="3631" y="15101"/>
                    <a:pt x="3363" y="15089"/>
                  </a:cubicBezTo>
                  <a:cubicBezTo>
                    <a:pt x="2348" y="15049"/>
                    <a:pt x="1324" y="14920"/>
                    <a:pt x="299" y="14711"/>
                  </a:cubicBezTo>
                  <a:lnTo>
                    <a:pt x="1" y="14831"/>
                  </a:lnTo>
                  <a:cubicBezTo>
                    <a:pt x="1105" y="15069"/>
                    <a:pt x="2199" y="15219"/>
                    <a:pt x="3283" y="15259"/>
                  </a:cubicBezTo>
                  <a:cubicBezTo>
                    <a:pt x="3587" y="15274"/>
                    <a:pt x="3889" y="15281"/>
                    <a:pt x="4189" y="15281"/>
                  </a:cubicBezTo>
                  <a:cubicBezTo>
                    <a:pt x="5264" y="15281"/>
                    <a:pt x="6313" y="15184"/>
                    <a:pt x="7332" y="14990"/>
                  </a:cubicBezTo>
                  <a:cubicBezTo>
                    <a:pt x="7560" y="14940"/>
                    <a:pt x="7789" y="14890"/>
                    <a:pt x="8008" y="14841"/>
                  </a:cubicBezTo>
                  <a:cubicBezTo>
                    <a:pt x="9699" y="14433"/>
                    <a:pt x="11241" y="13727"/>
                    <a:pt x="12613" y="12722"/>
                  </a:cubicBezTo>
                  <a:cubicBezTo>
                    <a:pt x="14573" y="11289"/>
                    <a:pt x="16145" y="9260"/>
                    <a:pt x="17149" y="6864"/>
                  </a:cubicBezTo>
                  <a:lnTo>
                    <a:pt x="17169" y="6813"/>
                  </a:lnTo>
                  <a:cubicBezTo>
                    <a:pt x="17408" y="6227"/>
                    <a:pt x="17646" y="5630"/>
                    <a:pt x="17816" y="5003"/>
                  </a:cubicBezTo>
                  <a:cubicBezTo>
                    <a:pt x="17955" y="4446"/>
                    <a:pt x="18064" y="3869"/>
                    <a:pt x="18164" y="3312"/>
                  </a:cubicBezTo>
                  <a:cubicBezTo>
                    <a:pt x="18183" y="3163"/>
                    <a:pt x="18214" y="3024"/>
                    <a:pt x="18243" y="2885"/>
                  </a:cubicBezTo>
                  <a:cubicBezTo>
                    <a:pt x="18273" y="2695"/>
                    <a:pt x="18293" y="2516"/>
                    <a:pt x="18323" y="2337"/>
                  </a:cubicBezTo>
                  <a:cubicBezTo>
                    <a:pt x="18362" y="1970"/>
                    <a:pt x="18413" y="1581"/>
                    <a:pt x="18542" y="1253"/>
                  </a:cubicBezTo>
                  <a:cubicBezTo>
                    <a:pt x="18581" y="1164"/>
                    <a:pt x="18641" y="1064"/>
                    <a:pt x="18701" y="955"/>
                  </a:cubicBezTo>
                  <a:cubicBezTo>
                    <a:pt x="18880" y="666"/>
                    <a:pt x="19089" y="308"/>
                    <a:pt x="18970"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2"/>
            <p:cNvSpPr/>
            <p:nvPr/>
          </p:nvSpPr>
          <p:spPr>
            <a:xfrm>
              <a:off x="4665624" y="1178428"/>
              <a:ext cx="1277051" cy="1070907"/>
            </a:xfrm>
            <a:custGeom>
              <a:rect b="b" l="l" r="r" t="t"/>
              <a:pathLst>
                <a:path extrusionOk="0" h="14790" w="17637">
                  <a:moveTo>
                    <a:pt x="17616" y="1"/>
                  </a:moveTo>
                  <a:lnTo>
                    <a:pt x="17437" y="60"/>
                  </a:lnTo>
                  <a:cubicBezTo>
                    <a:pt x="17427" y="249"/>
                    <a:pt x="17298" y="478"/>
                    <a:pt x="17188" y="677"/>
                  </a:cubicBezTo>
                  <a:cubicBezTo>
                    <a:pt x="17129" y="786"/>
                    <a:pt x="17069" y="896"/>
                    <a:pt x="17040" y="985"/>
                  </a:cubicBezTo>
                  <a:cubicBezTo>
                    <a:pt x="16920" y="1323"/>
                    <a:pt x="16870" y="1692"/>
                    <a:pt x="16830" y="2059"/>
                  </a:cubicBezTo>
                  <a:cubicBezTo>
                    <a:pt x="16810" y="2229"/>
                    <a:pt x="16790" y="2398"/>
                    <a:pt x="16761" y="2567"/>
                  </a:cubicBezTo>
                  <a:cubicBezTo>
                    <a:pt x="16741" y="2706"/>
                    <a:pt x="16721" y="2835"/>
                    <a:pt x="16701" y="2974"/>
                  </a:cubicBezTo>
                  <a:cubicBezTo>
                    <a:pt x="16611" y="3512"/>
                    <a:pt x="16522" y="4059"/>
                    <a:pt x="16393" y="4586"/>
                  </a:cubicBezTo>
                  <a:cubicBezTo>
                    <a:pt x="16253" y="5173"/>
                    <a:pt x="16034" y="5740"/>
                    <a:pt x="15826" y="6297"/>
                  </a:cubicBezTo>
                  <a:lnTo>
                    <a:pt x="15806" y="6347"/>
                  </a:lnTo>
                  <a:cubicBezTo>
                    <a:pt x="14920" y="8624"/>
                    <a:pt x="13518" y="10564"/>
                    <a:pt x="11768" y="11966"/>
                  </a:cubicBezTo>
                  <a:cubicBezTo>
                    <a:pt x="10544" y="12941"/>
                    <a:pt x="9162" y="13657"/>
                    <a:pt x="7650" y="14075"/>
                  </a:cubicBezTo>
                  <a:cubicBezTo>
                    <a:pt x="6383" y="14435"/>
                    <a:pt x="5050" y="14617"/>
                    <a:pt x="3677" y="14617"/>
                  </a:cubicBezTo>
                  <a:cubicBezTo>
                    <a:pt x="3454" y="14617"/>
                    <a:pt x="3229" y="14612"/>
                    <a:pt x="3004" y="14603"/>
                  </a:cubicBezTo>
                  <a:cubicBezTo>
                    <a:pt x="2109" y="14563"/>
                    <a:pt x="1204" y="14453"/>
                    <a:pt x="289" y="14274"/>
                  </a:cubicBezTo>
                  <a:cubicBezTo>
                    <a:pt x="190" y="14314"/>
                    <a:pt x="100" y="14354"/>
                    <a:pt x="0" y="14394"/>
                  </a:cubicBezTo>
                  <a:cubicBezTo>
                    <a:pt x="985" y="14603"/>
                    <a:pt x="1970" y="14732"/>
                    <a:pt x="2935" y="14772"/>
                  </a:cubicBezTo>
                  <a:cubicBezTo>
                    <a:pt x="3185" y="14784"/>
                    <a:pt x="3435" y="14790"/>
                    <a:pt x="3684" y="14790"/>
                  </a:cubicBezTo>
                  <a:cubicBezTo>
                    <a:pt x="4660" y="14790"/>
                    <a:pt x="5620" y="14698"/>
                    <a:pt x="6556" y="14523"/>
                  </a:cubicBezTo>
                  <a:cubicBezTo>
                    <a:pt x="6943" y="14444"/>
                    <a:pt x="7321" y="14354"/>
                    <a:pt x="7699" y="14245"/>
                  </a:cubicBezTo>
                  <a:cubicBezTo>
                    <a:pt x="9231" y="13817"/>
                    <a:pt x="10643" y="13100"/>
                    <a:pt x="11887" y="12106"/>
                  </a:cubicBezTo>
                  <a:cubicBezTo>
                    <a:pt x="13667" y="10684"/>
                    <a:pt x="15080" y="8714"/>
                    <a:pt x="15975" y="6407"/>
                  </a:cubicBezTo>
                  <a:lnTo>
                    <a:pt x="15995" y="6356"/>
                  </a:lnTo>
                  <a:cubicBezTo>
                    <a:pt x="16204" y="5799"/>
                    <a:pt x="16423" y="5222"/>
                    <a:pt x="16572" y="4626"/>
                  </a:cubicBezTo>
                  <a:cubicBezTo>
                    <a:pt x="16701" y="4089"/>
                    <a:pt x="16790" y="3542"/>
                    <a:pt x="16880" y="3005"/>
                  </a:cubicBezTo>
                  <a:cubicBezTo>
                    <a:pt x="16900" y="2865"/>
                    <a:pt x="16920" y="2736"/>
                    <a:pt x="16950" y="2597"/>
                  </a:cubicBezTo>
                  <a:cubicBezTo>
                    <a:pt x="16969" y="2428"/>
                    <a:pt x="17000" y="2249"/>
                    <a:pt x="17009" y="2079"/>
                  </a:cubicBezTo>
                  <a:cubicBezTo>
                    <a:pt x="17049" y="1732"/>
                    <a:pt x="17099" y="1363"/>
                    <a:pt x="17208" y="1045"/>
                  </a:cubicBezTo>
                  <a:cubicBezTo>
                    <a:pt x="17238" y="965"/>
                    <a:pt x="17298" y="866"/>
                    <a:pt x="17358" y="757"/>
                  </a:cubicBezTo>
                  <a:cubicBezTo>
                    <a:pt x="17487" y="528"/>
                    <a:pt x="17636" y="249"/>
                    <a:pt x="17616" y="1"/>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2"/>
            <p:cNvSpPr/>
            <p:nvPr/>
          </p:nvSpPr>
          <p:spPr>
            <a:xfrm>
              <a:off x="4710228" y="1210143"/>
              <a:ext cx="1148890" cy="1006392"/>
            </a:xfrm>
            <a:custGeom>
              <a:rect b="b" l="l" r="r" t="t"/>
              <a:pathLst>
                <a:path extrusionOk="0" h="13899" w="15867">
                  <a:moveTo>
                    <a:pt x="15747" y="0"/>
                  </a:moveTo>
                  <a:lnTo>
                    <a:pt x="15747" y="0"/>
                  </a:lnTo>
                  <a:cubicBezTo>
                    <a:pt x="15687" y="20"/>
                    <a:pt x="15637" y="50"/>
                    <a:pt x="15578" y="70"/>
                  </a:cubicBezTo>
                  <a:cubicBezTo>
                    <a:pt x="15668" y="269"/>
                    <a:pt x="15528" y="538"/>
                    <a:pt x="15409" y="776"/>
                  </a:cubicBezTo>
                  <a:cubicBezTo>
                    <a:pt x="15349" y="876"/>
                    <a:pt x="15299" y="975"/>
                    <a:pt x="15270" y="1064"/>
                  </a:cubicBezTo>
                  <a:cubicBezTo>
                    <a:pt x="15170" y="1383"/>
                    <a:pt x="15160" y="1731"/>
                    <a:pt x="15140" y="2059"/>
                  </a:cubicBezTo>
                  <a:lnTo>
                    <a:pt x="15111" y="2536"/>
                  </a:lnTo>
                  <a:cubicBezTo>
                    <a:pt x="15091" y="2666"/>
                    <a:pt x="15080" y="2786"/>
                    <a:pt x="15071" y="2914"/>
                  </a:cubicBezTo>
                  <a:cubicBezTo>
                    <a:pt x="15021" y="3412"/>
                    <a:pt x="14961" y="3920"/>
                    <a:pt x="14872" y="4407"/>
                  </a:cubicBezTo>
                  <a:cubicBezTo>
                    <a:pt x="14772" y="4954"/>
                    <a:pt x="14593" y="5481"/>
                    <a:pt x="14424" y="5998"/>
                  </a:cubicBezTo>
                  <a:lnTo>
                    <a:pt x="14414" y="6038"/>
                  </a:lnTo>
                  <a:cubicBezTo>
                    <a:pt x="13678" y="8157"/>
                    <a:pt x="12415" y="9967"/>
                    <a:pt x="10754" y="11260"/>
                  </a:cubicBezTo>
                  <a:cubicBezTo>
                    <a:pt x="9590" y="12165"/>
                    <a:pt x="8247" y="12832"/>
                    <a:pt x="6765" y="13219"/>
                  </a:cubicBezTo>
                  <a:cubicBezTo>
                    <a:pt x="5515" y="13558"/>
                    <a:pt x="4186" y="13718"/>
                    <a:pt x="2810" y="13718"/>
                  </a:cubicBezTo>
                  <a:cubicBezTo>
                    <a:pt x="2729" y="13718"/>
                    <a:pt x="2648" y="13718"/>
                    <a:pt x="2567" y="13717"/>
                  </a:cubicBezTo>
                  <a:cubicBezTo>
                    <a:pt x="1811" y="13707"/>
                    <a:pt x="1055" y="13657"/>
                    <a:pt x="279" y="13548"/>
                  </a:cubicBezTo>
                  <a:cubicBezTo>
                    <a:pt x="190" y="13588"/>
                    <a:pt x="100" y="13637"/>
                    <a:pt x="1" y="13687"/>
                  </a:cubicBezTo>
                  <a:cubicBezTo>
                    <a:pt x="847" y="13807"/>
                    <a:pt x="1682" y="13876"/>
                    <a:pt x="2498" y="13896"/>
                  </a:cubicBezTo>
                  <a:cubicBezTo>
                    <a:pt x="2595" y="13898"/>
                    <a:pt x="2691" y="13898"/>
                    <a:pt x="2788" y="13898"/>
                  </a:cubicBezTo>
                  <a:cubicBezTo>
                    <a:pt x="3840" y="13898"/>
                    <a:pt x="4865" y="13800"/>
                    <a:pt x="5850" y="13617"/>
                  </a:cubicBezTo>
                  <a:cubicBezTo>
                    <a:pt x="6178" y="13548"/>
                    <a:pt x="6497" y="13478"/>
                    <a:pt x="6815" y="13389"/>
                  </a:cubicBezTo>
                  <a:cubicBezTo>
                    <a:pt x="8327" y="12991"/>
                    <a:pt x="9689" y="12324"/>
                    <a:pt x="10863" y="11400"/>
                  </a:cubicBezTo>
                  <a:cubicBezTo>
                    <a:pt x="12554" y="10076"/>
                    <a:pt x="13847" y="8246"/>
                    <a:pt x="14583" y="6097"/>
                  </a:cubicBezTo>
                  <a:lnTo>
                    <a:pt x="14593" y="6058"/>
                  </a:lnTo>
                  <a:cubicBezTo>
                    <a:pt x="14772" y="5531"/>
                    <a:pt x="14951" y="5003"/>
                    <a:pt x="15051" y="4446"/>
                  </a:cubicBezTo>
                  <a:cubicBezTo>
                    <a:pt x="15150" y="3949"/>
                    <a:pt x="15200" y="3432"/>
                    <a:pt x="15250" y="2934"/>
                  </a:cubicBezTo>
                  <a:cubicBezTo>
                    <a:pt x="15259" y="2805"/>
                    <a:pt x="15279" y="2686"/>
                    <a:pt x="15290" y="2556"/>
                  </a:cubicBezTo>
                  <a:cubicBezTo>
                    <a:pt x="15309" y="2397"/>
                    <a:pt x="15319" y="2229"/>
                    <a:pt x="15319" y="2069"/>
                  </a:cubicBezTo>
                  <a:cubicBezTo>
                    <a:pt x="15339" y="1751"/>
                    <a:pt x="15349" y="1413"/>
                    <a:pt x="15449" y="1114"/>
                  </a:cubicBezTo>
                  <a:cubicBezTo>
                    <a:pt x="15469" y="1044"/>
                    <a:pt x="15518" y="945"/>
                    <a:pt x="15568" y="856"/>
                  </a:cubicBezTo>
                  <a:cubicBezTo>
                    <a:pt x="15707" y="587"/>
                    <a:pt x="15866" y="269"/>
                    <a:pt x="15747"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2"/>
            <p:cNvSpPr/>
            <p:nvPr/>
          </p:nvSpPr>
          <p:spPr>
            <a:xfrm>
              <a:off x="4739046" y="1248302"/>
              <a:ext cx="1021380" cy="947235"/>
            </a:xfrm>
            <a:custGeom>
              <a:rect b="b" l="l" r="r" t="t"/>
              <a:pathLst>
                <a:path extrusionOk="0" h="13082" w="14106">
                  <a:moveTo>
                    <a:pt x="14056" y="0"/>
                  </a:moveTo>
                  <a:cubicBezTo>
                    <a:pt x="13996" y="20"/>
                    <a:pt x="13937" y="50"/>
                    <a:pt x="13877" y="80"/>
                  </a:cubicBezTo>
                  <a:cubicBezTo>
                    <a:pt x="13897" y="249"/>
                    <a:pt x="13797" y="458"/>
                    <a:pt x="13698" y="647"/>
                  </a:cubicBezTo>
                  <a:cubicBezTo>
                    <a:pt x="13648" y="747"/>
                    <a:pt x="13598" y="836"/>
                    <a:pt x="13579" y="926"/>
                  </a:cubicBezTo>
                  <a:cubicBezTo>
                    <a:pt x="13489" y="1234"/>
                    <a:pt x="13479" y="1572"/>
                    <a:pt x="13479" y="1900"/>
                  </a:cubicBezTo>
                  <a:cubicBezTo>
                    <a:pt x="13479" y="2049"/>
                    <a:pt x="13479" y="2208"/>
                    <a:pt x="13459" y="2368"/>
                  </a:cubicBezTo>
                  <a:cubicBezTo>
                    <a:pt x="13459" y="2487"/>
                    <a:pt x="13449" y="2606"/>
                    <a:pt x="13439" y="2736"/>
                  </a:cubicBezTo>
                  <a:cubicBezTo>
                    <a:pt x="13400" y="3213"/>
                    <a:pt x="13369" y="3720"/>
                    <a:pt x="13300" y="4198"/>
                  </a:cubicBezTo>
                  <a:cubicBezTo>
                    <a:pt x="13210" y="4725"/>
                    <a:pt x="13051" y="5232"/>
                    <a:pt x="12902" y="5730"/>
                  </a:cubicBezTo>
                  <a:lnTo>
                    <a:pt x="12882" y="5780"/>
                  </a:lnTo>
                  <a:cubicBezTo>
                    <a:pt x="12226" y="7818"/>
                    <a:pt x="11032" y="9549"/>
                    <a:pt x="9410" y="10763"/>
                  </a:cubicBezTo>
                  <a:cubicBezTo>
                    <a:pt x="8287" y="11609"/>
                    <a:pt x="6974" y="12215"/>
                    <a:pt x="5502" y="12553"/>
                  </a:cubicBezTo>
                  <a:cubicBezTo>
                    <a:pt x="4477" y="12782"/>
                    <a:pt x="3393" y="12902"/>
                    <a:pt x="2259" y="12911"/>
                  </a:cubicBezTo>
                  <a:cubicBezTo>
                    <a:pt x="1612" y="12911"/>
                    <a:pt x="946" y="12882"/>
                    <a:pt x="279" y="12812"/>
                  </a:cubicBezTo>
                  <a:cubicBezTo>
                    <a:pt x="190" y="12862"/>
                    <a:pt x="100" y="12911"/>
                    <a:pt x="1" y="12961"/>
                  </a:cubicBezTo>
                  <a:cubicBezTo>
                    <a:pt x="685" y="13034"/>
                    <a:pt x="1361" y="13082"/>
                    <a:pt x="2029" y="13082"/>
                  </a:cubicBezTo>
                  <a:cubicBezTo>
                    <a:pt x="2089" y="13082"/>
                    <a:pt x="2149" y="13082"/>
                    <a:pt x="2209" y="13081"/>
                  </a:cubicBezTo>
                  <a:cubicBezTo>
                    <a:pt x="3204" y="13081"/>
                    <a:pt x="4169" y="12991"/>
                    <a:pt x="5093" y="12812"/>
                  </a:cubicBezTo>
                  <a:lnTo>
                    <a:pt x="5542" y="12723"/>
                  </a:lnTo>
                  <a:cubicBezTo>
                    <a:pt x="7043" y="12374"/>
                    <a:pt x="8376" y="11768"/>
                    <a:pt x="9530" y="10902"/>
                  </a:cubicBezTo>
                  <a:cubicBezTo>
                    <a:pt x="11171" y="9669"/>
                    <a:pt x="12394" y="7908"/>
                    <a:pt x="13061" y="5829"/>
                  </a:cubicBezTo>
                  <a:lnTo>
                    <a:pt x="13071" y="5789"/>
                  </a:lnTo>
                  <a:cubicBezTo>
                    <a:pt x="13230" y="5282"/>
                    <a:pt x="13389" y="4765"/>
                    <a:pt x="13479" y="4218"/>
                  </a:cubicBezTo>
                  <a:cubicBezTo>
                    <a:pt x="13548" y="3740"/>
                    <a:pt x="13588" y="3233"/>
                    <a:pt x="13618" y="2746"/>
                  </a:cubicBezTo>
                  <a:cubicBezTo>
                    <a:pt x="13628" y="2626"/>
                    <a:pt x="13638" y="2497"/>
                    <a:pt x="13648" y="2378"/>
                  </a:cubicBezTo>
                  <a:cubicBezTo>
                    <a:pt x="13658" y="2219"/>
                    <a:pt x="13658" y="2060"/>
                    <a:pt x="13658" y="1900"/>
                  </a:cubicBezTo>
                  <a:cubicBezTo>
                    <a:pt x="13668" y="1582"/>
                    <a:pt x="13668" y="1254"/>
                    <a:pt x="13758" y="975"/>
                  </a:cubicBezTo>
                  <a:cubicBezTo>
                    <a:pt x="13778" y="906"/>
                    <a:pt x="13817" y="816"/>
                    <a:pt x="13867" y="716"/>
                  </a:cubicBezTo>
                  <a:cubicBezTo>
                    <a:pt x="13966" y="508"/>
                    <a:pt x="14105" y="249"/>
                    <a:pt x="14056"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2"/>
            <p:cNvSpPr/>
            <p:nvPr/>
          </p:nvSpPr>
          <p:spPr>
            <a:xfrm>
              <a:off x="4762869" y="1295150"/>
              <a:ext cx="896694" cy="880041"/>
            </a:xfrm>
            <a:custGeom>
              <a:rect b="b" l="l" r="r" t="t"/>
              <a:pathLst>
                <a:path extrusionOk="0" h="12154" w="12384">
                  <a:moveTo>
                    <a:pt x="12344" y="0"/>
                  </a:moveTo>
                  <a:lnTo>
                    <a:pt x="12344" y="0"/>
                  </a:lnTo>
                  <a:cubicBezTo>
                    <a:pt x="12284" y="30"/>
                    <a:pt x="12235" y="60"/>
                    <a:pt x="12175" y="100"/>
                  </a:cubicBezTo>
                  <a:cubicBezTo>
                    <a:pt x="12175" y="219"/>
                    <a:pt x="12116" y="358"/>
                    <a:pt x="12046" y="517"/>
                  </a:cubicBezTo>
                  <a:cubicBezTo>
                    <a:pt x="12006" y="617"/>
                    <a:pt x="11966" y="696"/>
                    <a:pt x="11956" y="776"/>
                  </a:cubicBezTo>
                  <a:cubicBezTo>
                    <a:pt x="11897" y="1064"/>
                    <a:pt x="11937" y="1373"/>
                    <a:pt x="11966" y="1671"/>
                  </a:cubicBezTo>
                  <a:cubicBezTo>
                    <a:pt x="11986" y="1811"/>
                    <a:pt x="12006" y="1959"/>
                    <a:pt x="12006" y="2099"/>
                  </a:cubicBezTo>
                  <a:cubicBezTo>
                    <a:pt x="12016" y="2208"/>
                    <a:pt x="12026" y="2317"/>
                    <a:pt x="12026" y="2437"/>
                  </a:cubicBezTo>
                  <a:cubicBezTo>
                    <a:pt x="12056" y="2874"/>
                    <a:pt x="12076" y="3322"/>
                    <a:pt x="12056" y="3760"/>
                  </a:cubicBezTo>
                  <a:cubicBezTo>
                    <a:pt x="12046" y="4238"/>
                    <a:pt x="11937" y="4715"/>
                    <a:pt x="11837" y="5162"/>
                  </a:cubicBezTo>
                  <a:lnTo>
                    <a:pt x="11827" y="5202"/>
                  </a:lnTo>
                  <a:cubicBezTo>
                    <a:pt x="11399" y="7072"/>
                    <a:pt x="10355" y="8674"/>
                    <a:pt x="8823" y="9817"/>
                  </a:cubicBezTo>
                  <a:cubicBezTo>
                    <a:pt x="7759" y="10623"/>
                    <a:pt x="6455" y="11200"/>
                    <a:pt x="4963" y="11548"/>
                  </a:cubicBezTo>
                  <a:cubicBezTo>
                    <a:pt x="4039" y="11757"/>
                    <a:pt x="3054" y="11897"/>
                    <a:pt x="2019" y="11946"/>
                  </a:cubicBezTo>
                  <a:cubicBezTo>
                    <a:pt x="1655" y="11965"/>
                    <a:pt x="1282" y="11976"/>
                    <a:pt x="906" y="11976"/>
                  </a:cubicBezTo>
                  <a:cubicBezTo>
                    <a:pt x="697" y="11976"/>
                    <a:pt x="488" y="11973"/>
                    <a:pt x="279" y="11966"/>
                  </a:cubicBezTo>
                  <a:cubicBezTo>
                    <a:pt x="189" y="12026"/>
                    <a:pt x="100" y="12076"/>
                    <a:pt x="0" y="12135"/>
                  </a:cubicBezTo>
                  <a:cubicBezTo>
                    <a:pt x="284" y="12148"/>
                    <a:pt x="563" y="12153"/>
                    <a:pt x="839" y="12153"/>
                  </a:cubicBezTo>
                  <a:cubicBezTo>
                    <a:pt x="1223" y="12153"/>
                    <a:pt x="1600" y="12143"/>
                    <a:pt x="1970" y="12125"/>
                  </a:cubicBezTo>
                  <a:cubicBezTo>
                    <a:pt x="2835" y="12085"/>
                    <a:pt x="3661" y="11986"/>
                    <a:pt x="4446" y="11837"/>
                  </a:cubicBezTo>
                  <a:lnTo>
                    <a:pt x="5014" y="11718"/>
                  </a:lnTo>
                  <a:cubicBezTo>
                    <a:pt x="6525" y="11369"/>
                    <a:pt x="7848" y="10772"/>
                    <a:pt x="8942" y="9957"/>
                  </a:cubicBezTo>
                  <a:cubicBezTo>
                    <a:pt x="10504" y="8783"/>
                    <a:pt x="11568" y="7152"/>
                    <a:pt x="12006" y="5242"/>
                  </a:cubicBezTo>
                  <a:lnTo>
                    <a:pt x="12016" y="5202"/>
                  </a:lnTo>
                  <a:cubicBezTo>
                    <a:pt x="12116" y="4744"/>
                    <a:pt x="12225" y="4267"/>
                    <a:pt x="12245" y="3770"/>
                  </a:cubicBezTo>
                  <a:cubicBezTo>
                    <a:pt x="12264" y="3322"/>
                    <a:pt x="12235" y="2865"/>
                    <a:pt x="12215" y="2427"/>
                  </a:cubicBezTo>
                  <a:cubicBezTo>
                    <a:pt x="12205" y="2317"/>
                    <a:pt x="12195" y="2198"/>
                    <a:pt x="12195" y="2089"/>
                  </a:cubicBezTo>
                  <a:cubicBezTo>
                    <a:pt x="12185" y="1950"/>
                    <a:pt x="12165" y="1800"/>
                    <a:pt x="12145" y="1651"/>
                  </a:cubicBezTo>
                  <a:cubicBezTo>
                    <a:pt x="12116" y="1373"/>
                    <a:pt x="12076" y="1074"/>
                    <a:pt x="12136" y="816"/>
                  </a:cubicBezTo>
                  <a:cubicBezTo>
                    <a:pt x="12145" y="756"/>
                    <a:pt x="12175" y="677"/>
                    <a:pt x="12215" y="587"/>
                  </a:cubicBezTo>
                  <a:cubicBezTo>
                    <a:pt x="12295" y="418"/>
                    <a:pt x="12384" y="199"/>
                    <a:pt x="12344"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2"/>
            <p:cNvSpPr/>
            <p:nvPr/>
          </p:nvSpPr>
          <p:spPr>
            <a:xfrm>
              <a:off x="4819058" y="1339754"/>
              <a:ext cx="767085" cy="798293"/>
            </a:xfrm>
            <a:custGeom>
              <a:rect b="b" l="l" r="r" t="t"/>
              <a:pathLst>
                <a:path extrusionOk="0" h="11025" w="10594">
                  <a:moveTo>
                    <a:pt x="10514" y="1"/>
                  </a:moveTo>
                  <a:lnTo>
                    <a:pt x="10514" y="1"/>
                  </a:lnTo>
                  <a:cubicBezTo>
                    <a:pt x="10464" y="41"/>
                    <a:pt x="10405" y="70"/>
                    <a:pt x="10354" y="110"/>
                  </a:cubicBezTo>
                  <a:cubicBezTo>
                    <a:pt x="10374" y="229"/>
                    <a:pt x="10325" y="379"/>
                    <a:pt x="10255" y="558"/>
                  </a:cubicBezTo>
                  <a:cubicBezTo>
                    <a:pt x="10226" y="637"/>
                    <a:pt x="10195" y="717"/>
                    <a:pt x="10175" y="797"/>
                  </a:cubicBezTo>
                  <a:cubicBezTo>
                    <a:pt x="10136" y="1055"/>
                    <a:pt x="10175" y="1334"/>
                    <a:pt x="10206" y="1612"/>
                  </a:cubicBezTo>
                  <a:cubicBezTo>
                    <a:pt x="10226" y="1741"/>
                    <a:pt x="10235" y="1871"/>
                    <a:pt x="10245" y="2000"/>
                  </a:cubicBezTo>
                  <a:cubicBezTo>
                    <a:pt x="10255" y="2099"/>
                    <a:pt x="10255" y="2199"/>
                    <a:pt x="10265" y="2309"/>
                  </a:cubicBezTo>
                  <a:cubicBezTo>
                    <a:pt x="10295" y="2706"/>
                    <a:pt x="10325" y="3114"/>
                    <a:pt x="10315" y="3512"/>
                  </a:cubicBezTo>
                  <a:cubicBezTo>
                    <a:pt x="10305" y="3949"/>
                    <a:pt x="10226" y="4378"/>
                    <a:pt x="10146" y="4795"/>
                  </a:cubicBezTo>
                  <a:lnTo>
                    <a:pt x="10136" y="4825"/>
                  </a:lnTo>
                  <a:cubicBezTo>
                    <a:pt x="9788" y="6526"/>
                    <a:pt x="8932" y="7968"/>
                    <a:pt x="7639" y="8993"/>
                  </a:cubicBezTo>
                  <a:cubicBezTo>
                    <a:pt x="6734" y="9709"/>
                    <a:pt x="5630" y="10216"/>
                    <a:pt x="4366" y="10514"/>
                  </a:cubicBezTo>
                  <a:cubicBezTo>
                    <a:pt x="3412" y="10733"/>
                    <a:pt x="2387" y="10843"/>
                    <a:pt x="1313" y="10853"/>
                  </a:cubicBezTo>
                  <a:cubicBezTo>
                    <a:pt x="945" y="10853"/>
                    <a:pt x="567" y="10843"/>
                    <a:pt x="189" y="10823"/>
                  </a:cubicBezTo>
                  <a:cubicBezTo>
                    <a:pt x="129" y="10872"/>
                    <a:pt x="69" y="10932"/>
                    <a:pt x="0" y="10982"/>
                  </a:cubicBezTo>
                  <a:cubicBezTo>
                    <a:pt x="363" y="11007"/>
                    <a:pt x="725" y="11024"/>
                    <a:pt x="1076" y="11024"/>
                  </a:cubicBezTo>
                  <a:cubicBezTo>
                    <a:pt x="1149" y="11024"/>
                    <a:pt x="1221" y="11024"/>
                    <a:pt x="1293" y="11022"/>
                  </a:cubicBezTo>
                  <a:cubicBezTo>
                    <a:pt x="2228" y="11022"/>
                    <a:pt x="3124" y="10942"/>
                    <a:pt x="3959" y="10773"/>
                  </a:cubicBezTo>
                  <a:lnTo>
                    <a:pt x="4406" y="10684"/>
                  </a:lnTo>
                  <a:cubicBezTo>
                    <a:pt x="5710" y="10385"/>
                    <a:pt x="6833" y="9858"/>
                    <a:pt x="7748" y="9122"/>
                  </a:cubicBezTo>
                  <a:cubicBezTo>
                    <a:pt x="9081" y="8078"/>
                    <a:pt x="9967" y="6606"/>
                    <a:pt x="10315" y="4865"/>
                  </a:cubicBezTo>
                  <a:lnTo>
                    <a:pt x="10325" y="4825"/>
                  </a:lnTo>
                  <a:cubicBezTo>
                    <a:pt x="10405" y="4407"/>
                    <a:pt x="10484" y="3969"/>
                    <a:pt x="10494" y="3522"/>
                  </a:cubicBezTo>
                  <a:cubicBezTo>
                    <a:pt x="10504" y="3114"/>
                    <a:pt x="10474" y="2696"/>
                    <a:pt x="10454" y="2298"/>
                  </a:cubicBezTo>
                  <a:cubicBezTo>
                    <a:pt x="10444" y="2189"/>
                    <a:pt x="10434" y="2090"/>
                    <a:pt x="10434" y="1990"/>
                  </a:cubicBezTo>
                  <a:cubicBezTo>
                    <a:pt x="10425" y="1861"/>
                    <a:pt x="10405" y="1721"/>
                    <a:pt x="10385" y="1592"/>
                  </a:cubicBezTo>
                  <a:cubicBezTo>
                    <a:pt x="10354" y="1334"/>
                    <a:pt x="10315" y="1065"/>
                    <a:pt x="10365" y="826"/>
                  </a:cubicBezTo>
                  <a:cubicBezTo>
                    <a:pt x="10374" y="766"/>
                    <a:pt x="10394" y="697"/>
                    <a:pt x="10434" y="618"/>
                  </a:cubicBezTo>
                  <a:cubicBezTo>
                    <a:pt x="10504" y="439"/>
                    <a:pt x="10593" y="209"/>
                    <a:pt x="10514" y="1"/>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2"/>
            <p:cNvSpPr/>
            <p:nvPr/>
          </p:nvSpPr>
          <p:spPr>
            <a:xfrm>
              <a:off x="4845632" y="1385153"/>
              <a:ext cx="683599" cy="730664"/>
            </a:xfrm>
            <a:custGeom>
              <a:rect b="b" l="l" r="r" t="t"/>
              <a:pathLst>
                <a:path extrusionOk="0" h="10091" w="9441">
                  <a:moveTo>
                    <a:pt x="9222" y="0"/>
                  </a:moveTo>
                  <a:cubicBezTo>
                    <a:pt x="9172" y="30"/>
                    <a:pt x="9123" y="70"/>
                    <a:pt x="9072" y="110"/>
                  </a:cubicBezTo>
                  <a:cubicBezTo>
                    <a:pt x="9222" y="249"/>
                    <a:pt x="9162" y="438"/>
                    <a:pt x="9072" y="667"/>
                  </a:cubicBezTo>
                  <a:cubicBezTo>
                    <a:pt x="9033" y="747"/>
                    <a:pt x="9003" y="826"/>
                    <a:pt x="8993" y="886"/>
                  </a:cubicBezTo>
                  <a:cubicBezTo>
                    <a:pt x="8953" y="1134"/>
                    <a:pt x="8983" y="1403"/>
                    <a:pt x="9023" y="1662"/>
                  </a:cubicBezTo>
                  <a:cubicBezTo>
                    <a:pt x="9033" y="1781"/>
                    <a:pt x="9052" y="1910"/>
                    <a:pt x="9063" y="2029"/>
                  </a:cubicBezTo>
                  <a:cubicBezTo>
                    <a:pt x="9063" y="2119"/>
                    <a:pt x="9072" y="2219"/>
                    <a:pt x="9083" y="2318"/>
                  </a:cubicBezTo>
                  <a:cubicBezTo>
                    <a:pt x="9103" y="2696"/>
                    <a:pt x="9132" y="3084"/>
                    <a:pt x="9123" y="3462"/>
                  </a:cubicBezTo>
                  <a:cubicBezTo>
                    <a:pt x="9112" y="3870"/>
                    <a:pt x="9033" y="4268"/>
                    <a:pt x="8963" y="4655"/>
                  </a:cubicBezTo>
                  <a:lnTo>
                    <a:pt x="8953" y="4686"/>
                  </a:lnTo>
                  <a:cubicBezTo>
                    <a:pt x="8625" y="6267"/>
                    <a:pt x="7810" y="7570"/>
                    <a:pt x="6586" y="8465"/>
                  </a:cubicBezTo>
                  <a:cubicBezTo>
                    <a:pt x="5730" y="9092"/>
                    <a:pt x="4686" y="9520"/>
                    <a:pt x="3473" y="9739"/>
                  </a:cubicBezTo>
                  <a:cubicBezTo>
                    <a:pt x="2785" y="9860"/>
                    <a:pt x="2044" y="9921"/>
                    <a:pt x="1270" y="9921"/>
                  </a:cubicBezTo>
                  <a:cubicBezTo>
                    <a:pt x="1159" y="9921"/>
                    <a:pt x="1048" y="9920"/>
                    <a:pt x="936" y="9918"/>
                  </a:cubicBezTo>
                  <a:cubicBezTo>
                    <a:pt x="697" y="9907"/>
                    <a:pt x="449" y="9898"/>
                    <a:pt x="200" y="9878"/>
                  </a:cubicBezTo>
                  <a:cubicBezTo>
                    <a:pt x="131" y="9927"/>
                    <a:pt x="71" y="9987"/>
                    <a:pt x="1" y="10037"/>
                  </a:cubicBezTo>
                  <a:cubicBezTo>
                    <a:pt x="319" y="10066"/>
                    <a:pt x="637" y="10086"/>
                    <a:pt x="946" y="10086"/>
                  </a:cubicBezTo>
                  <a:cubicBezTo>
                    <a:pt x="1059" y="10089"/>
                    <a:pt x="1172" y="10090"/>
                    <a:pt x="1283" y="10090"/>
                  </a:cubicBezTo>
                  <a:cubicBezTo>
                    <a:pt x="2064" y="10090"/>
                    <a:pt x="2807" y="10029"/>
                    <a:pt x="3512" y="9907"/>
                  </a:cubicBezTo>
                  <a:cubicBezTo>
                    <a:pt x="3562" y="9898"/>
                    <a:pt x="3612" y="9887"/>
                    <a:pt x="3652" y="9878"/>
                  </a:cubicBezTo>
                  <a:cubicBezTo>
                    <a:pt x="4825" y="9659"/>
                    <a:pt x="5850" y="9231"/>
                    <a:pt x="6695" y="8605"/>
                  </a:cubicBezTo>
                  <a:cubicBezTo>
                    <a:pt x="7958" y="7689"/>
                    <a:pt x="8804" y="6337"/>
                    <a:pt x="9132" y="4715"/>
                  </a:cubicBezTo>
                  <a:lnTo>
                    <a:pt x="9142" y="4686"/>
                  </a:lnTo>
                  <a:cubicBezTo>
                    <a:pt x="9212" y="4297"/>
                    <a:pt x="9291" y="3890"/>
                    <a:pt x="9302" y="3462"/>
                  </a:cubicBezTo>
                  <a:cubicBezTo>
                    <a:pt x="9311" y="3084"/>
                    <a:pt x="9282" y="2686"/>
                    <a:pt x="9262" y="2308"/>
                  </a:cubicBezTo>
                  <a:cubicBezTo>
                    <a:pt x="9251" y="2208"/>
                    <a:pt x="9251" y="2119"/>
                    <a:pt x="9242" y="2020"/>
                  </a:cubicBezTo>
                  <a:cubicBezTo>
                    <a:pt x="9232" y="1900"/>
                    <a:pt x="9222" y="1771"/>
                    <a:pt x="9202" y="1642"/>
                  </a:cubicBezTo>
                  <a:cubicBezTo>
                    <a:pt x="9172" y="1393"/>
                    <a:pt x="9132" y="1144"/>
                    <a:pt x="9172" y="926"/>
                  </a:cubicBezTo>
                  <a:cubicBezTo>
                    <a:pt x="9182" y="866"/>
                    <a:pt x="9212" y="806"/>
                    <a:pt x="9242" y="736"/>
                  </a:cubicBezTo>
                  <a:cubicBezTo>
                    <a:pt x="9331" y="517"/>
                    <a:pt x="9441" y="239"/>
                    <a:pt x="9222" y="0"/>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2"/>
            <p:cNvSpPr/>
            <p:nvPr/>
          </p:nvSpPr>
          <p:spPr>
            <a:xfrm>
              <a:off x="4866558" y="1449235"/>
              <a:ext cx="583460" cy="650581"/>
            </a:xfrm>
            <a:custGeom>
              <a:rect b="b" l="l" r="r" t="t"/>
              <a:pathLst>
                <a:path extrusionOk="0" h="8985" w="8058">
                  <a:moveTo>
                    <a:pt x="7938" y="1"/>
                  </a:moveTo>
                  <a:lnTo>
                    <a:pt x="7938" y="1"/>
                  </a:lnTo>
                  <a:cubicBezTo>
                    <a:pt x="7888" y="60"/>
                    <a:pt x="7848" y="110"/>
                    <a:pt x="7809" y="170"/>
                  </a:cubicBezTo>
                  <a:cubicBezTo>
                    <a:pt x="7828" y="279"/>
                    <a:pt x="7789" y="399"/>
                    <a:pt x="7729" y="547"/>
                  </a:cubicBezTo>
                  <a:cubicBezTo>
                    <a:pt x="7700" y="618"/>
                    <a:pt x="7669" y="687"/>
                    <a:pt x="7660" y="757"/>
                  </a:cubicBezTo>
                  <a:cubicBezTo>
                    <a:pt x="7610" y="985"/>
                    <a:pt x="7649" y="1234"/>
                    <a:pt x="7680" y="1482"/>
                  </a:cubicBezTo>
                  <a:cubicBezTo>
                    <a:pt x="7700" y="1592"/>
                    <a:pt x="7709" y="1712"/>
                    <a:pt x="7719" y="1821"/>
                  </a:cubicBezTo>
                  <a:cubicBezTo>
                    <a:pt x="7719" y="1911"/>
                    <a:pt x="7729" y="2000"/>
                    <a:pt x="7739" y="2099"/>
                  </a:cubicBezTo>
                  <a:cubicBezTo>
                    <a:pt x="7759" y="2448"/>
                    <a:pt x="7789" y="2815"/>
                    <a:pt x="7779" y="3164"/>
                  </a:cubicBezTo>
                  <a:cubicBezTo>
                    <a:pt x="7769" y="3551"/>
                    <a:pt x="7700" y="3920"/>
                    <a:pt x="7630" y="4268"/>
                  </a:cubicBezTo>
                  <a:lnTo>
                    <a:pt x="7620" y="4307"/>
                  </a:lnTo>
                  <a:cubicBezTo>
                    <a:pt x="7322" y="5760"/>
                    <a:pt x="6546" y="6944"/>
                    <a:pt x="5392" y="7720"/>
                  </a:cubicBezTo>
                  <a:cubicBezTo>
                    <a:pt x="4596" y="8257"/>
                    <a:pt x="3611" y="8595"/>
                    <a:pt x="2477" y="8734"/>
                  </a:cubicBezTo>
                  <a:cubicBezTo>
                    <a:pt x="2058" y="8783"/>
                    <a:pt x="1625" y="8807"/>
                    <a:pt x="1180" y="8807"/>
                  </a:cubicBezTo>
                  <a:cubicBezTo>
                    <a:pt x="991" y="8807"/>
                    <a:pt x="800" y="8803"/>
                    <a:pt x="607" y="8794"/>
                  </a:cubicBezTo>
                  <a:cubicBezTo>
                    <a:pt x="498" y="8794"/>
                    <a:pt x="388" y="8784"/>
                    <a:pt x="279" y="8774"/>
                  </a:cubicBezTo>
                  <a:cubicBezTo>
                    <a:pt x="180" y="8823"/>
                    <a:pt x="90" y="8873"/>
                    <a:pt x="1" y="8933"/>
                  </a:cubicBezTo>
                  <a:cubicBezTo>
                    <a:pt x="220" y="8953"/>
                    <a:pt x="438" y="8963"/>
                    <a:pt x="647" y="8973"/>
                  </a:cubicBezTo>
                  <a:cubicBezTo>
                    <a:pt x="815" y="8981"/>
                    <a:pt x="982" y="8984"/>
                    <a:pt x="1146" y="8984"/>
                  </a:cubicBezTo>
                  <a:cubicBezTo>
                    <a:pt x="1613" y="8984"/>
                    <a:pt x="2063" y="8955"/>
                    <a:pt x="2497" y="8903"/>
                  </a:cubicBezTo>
                  <a:cubicBezTo>
                    <a:pt x="2706" y="8883"/>
                    <a:pt x="2905" y="8854"/>
                    <a:pt x="3104" y="8814"/>
                  </a:cubicBezTo>
                  <a:cubicBezTo>
                    <a:pt x="4009" y="8635"/>
                    <a:pt x="4825" y="8316"/>
                    <a:pt x="5501" y="7859"/>
                  </a:cubicBezTo>
                  <a:cubicBezTo>
                    <a:pt x="6695" y="7063"/>
                    <a:pt x="7490" y="5839"/>
                    <a:pt x="7799" y="4338"/>
                  </a:cubicBezTo>
                  <a:lnTo>
                    <a:pt x="7809" y="4307"/>
                  </a:lnTo>
                  <a:cubicBezTo>
                    <a:pt x="7879" y="3940"/>
                    <a:pt x="7958" y="3571"/>
                    <a:pt x="7958" y="3173"/>
                  </a:cubicBezTo>
                  <a:cubicBezTo>
                    <a:pt x="7968" y="2815"/>
                    <a:pt x="7938" y="2448"/>
                    <a:pt x="7918" y="2090"/>
                  </a:cubicBezTo>
                  <a:cubicBezTo>
                    <a:pt x="7908" y="1990"/>
                    <a:pt x="7908" y="1900"/>
                    <a:pt x="7899" y="1811"/>
                  </a:cubicBezTo>
                  <a:cubicBezTo>
                    <a:pt x="7888" y="1701"/>
                    <a:pt x="7879" y="1572"/>
                    <a:pt x="7859" y="1463"/>
                  </a:cubicBezTo>
                  <a:cubicBezTo>
                    <a:pt x="7828" y="1224"/>
                    <a:pt x="7799" y="985"/>
                    <a:pt x="7839" y="786"/>
                  </a:cubicBezTo>
                  <a:cubicBezTo>
                    <a:pt x="7848" y="737"/>
                    <a:pt x="7868" y="677"/>
                    <a:pt x="7899" y="618"/>
                  </a:cubicBezTo>
                  <a:cubicBezTo>
                    <a:pt x="7968" y="438"/>
                    <a:pt x="8058" y="220"/>
                    <a:pt x="7938" y="1"/>
                  </a:cubicBezTo>
                  <a:close/>
                </a:path>
              </a:pathLst>
            </a:custGeom>
            <a:solidFill>
              <a:srgbClr val="75CE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2"/>
            <p:cNvSpPr/>
            <p:nvPr/>
          </p:nvSpPr>
          <p:spPr>
            <a:xfrm>
              <a:off x="5030780" y="1200730"/>
              <a:ext cx="69222" cy="44024"/>
            </a:xfrm>
            <a:custGeom>
              <a:rect b="b" l="l" r="r" t="t"/>
              <a:pathLst>
                <a:path extrusionOk="0" h="608" w="956">
                  <a:moveTo>
                    <a:pt x="856" y="1"/>
                  </a:moveTo>
                  <a:cubicBezTo>
                    <a:pt x="657" y="41"/>
                    <a:pt x="379" y="140"/>
                    <a:pt x="189" y="290"/>
                  </a:cubicBezTo>
                  <a:cubicBezTo>
                    <a:pt x="120" y="349"/>
                    <a:pt x="60" y="419"/>
                    <a:pt x="20" y="489"/>
                  </a:cubicBezTo>
                  <a:cubicBezTo>
                    <a:pt x="10" y="518"/>
                    <a:pt x="1" y="548"/>
                    <a:pt x="1" y="578"/>
                  </a:cubicBezTo>
                  <a:cubicBezTo>
                    <a:pt x="40" y="598"/>
                    <a:pt x="80" y="608"/>
                    <a:pt x="120" y="608"/>
                  </a:cubicBezTo>
                  <a:cubicBezTo>
                    <a:pt x="219" y="608"/>
                    <a:pt x="319" y="568"/>
                    <a:pt x="379" y="548"/>
                  </a:cubicBezTo>
                  <a:lnTo>
                    <a:pt x="408" y="548"/>
                  </a:lnTo>
                  <a:cubicBezTo>
                    <a:pt x="527" y="498"/>
                    <a:pt x="647" y="429"/>
                    <a:pt x="746" y="339"/>
                  </a:cubicBezTo>
                  <a:cubicBezTo>
                    <a:pt x="836" y="259"/>
                    <a:pt x="955" y="140"/>
                    <a:pt x="955" y="11"/>
                  </a:cubicBezTo>
                  <a:cubicBezTo>
                    <a:pt x="936" y="1"/>
                    <a:pt x="905" y="1"/>
                    <a:pt x="8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2"/>
            <p:cNvSpPr/>
            <p:nvPr/>
          </p:nvSpPr>
          <p:spPr>
            <a:xfrm>
              <a:off x="5025060" y="1192113"/>
              <a:ext cx="74942" cy="50468"/>
            </a:xfrm>
            <a:custGeom>
              <a:rect b="b" l="l" r="r" t="t"/>
              <a:pathLst>
                <a:path extrusionOk="0" h="697" w="1035">
                  <a:moveTo>
                    <a:pt x="885" y="0"/>
                  </a:moveTo>
                  <a:cubicBezTo>
                    <a:pt x="746" y="0"/>
                    <a:pt x="557" y="90"/>
                    <a:pt x="487" y="130"/>
                  </a:cubicBezTo>
                  <a:cubicBezTo>
                    <a:pt x="418" y="160"/>
                    <a:pt x="348" y="199"/>
                    <a:pt x="279" y="239"/>
                  </a:cubicBezTo>
                  <a:cubicBezTo>
                    <a:pt x="199" y="289"/>
                    <a:pt x="119" y="358"/>
                    <a:pt x="60" y="438"/>
                  </a:cubicBezTo>
                  <a:cubicBezTo>
                    <a:pt x="29" y="478"/>
                    <a:pt x="0" y="528"/>
                    <a:pt x="0" y="577"/>
                  </a:cubicBezTo>
                  <a:cubicBezTo>
                    <a:pt x="0" y="597"/>
                    <a:pt x="10" y="608"/>
                    <a:pt x="10" y="627"/>
                  </a:cubicBezTo>
                  <a:cubicBezTo>
                    <a:pt x="29" y="657"/>
                    <a:pt x="49" y="687"/>
                    <a:pt x="80" y="697"/>
                  </a:cubicBezTo>
                  <a:cubicBezTo>
                    <a:pt x="80" y="667"/>
                    <a:pt x="89" y="637"/>
                    <a:pt x="99" y="608"/>
                  </a:cubicBezTo>
                  <a:cubicBezTo>
                    <a:pt x="139" y="538"/>
                    <a:pt x="199" y="468"/>
                    <a:pt x="268" y="409"/>
                  </a:cubicBezTo>
                  <a:cubicBezTo>
                    <a:pt x="458" y="259"/>
                    <a:pt x="736" y="160"/>
                    <a:pt x="935" y="120"/>
                  </a:cubicBezTo>
                  <a:lnTo>
                    <a:pt x="964" y="120"/>
                  </a:lnTo>
                  <a:cubicBezTo>
                    <a:pt x="984" y="120"/>
                    <a:pt x="1015" y="120"/>
                    <a:pt x="1034" y="130"/>
                  </a:cubicBezTo>
                  <a:cubicBezTo>
                    <a:pt x="1024" y="31"/>
                    <a:pt x="964" y="0"/>
                    <a:pt x="8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2"/>
            <p:cNvSpPr/>
            <p:nvPr/>
          </p:nvSpPr>
          <p:spPr>
            <a:xfrm>
              <a:off x="5015647" y="1879412"/>
              <a:ext cx="161396" cy="134388"/>
            </a:xfrm>
            <a:custGeom>
              <a:rect b="b" l="l" r="r" t="t"/>
              <a:pathLst>
                <a:path extrusionOk="0" h="1856" w="2229">
                  <a:moveTo>
                    <a:pt x="1131" y="0"/>
                  </a:moveTo>
                  <a:cubicBezTo>
                    <a:pt x="963" y="0"/>
                    <a:pt x="793" y="41"/>
                    <a:pt x="637" y="127"/>
                  </a:cubicBezTo>
                  <a:cubicBezTo>
                    <a:pt x="170" y="386"/>
                    <a:pt x="0" y="953"/>
                    <a:pt x="259" y="1401"/>
                  </a:cubicBezTo>
                  <a:cubicBezTo>
                    <a:pt x="438" y="1692"/>
                    <a:pt x="763" y="1856"/>
                    <a:pt x="1098" y="1856"/>
                  </a:cubicBezTo>
                  <a:cubicBezTo>
                    <a:pt x="1266" y="1856"/>
                    <a:pt x="1436" y="1815"/>
                    <a:pt x="1592" y="1728"/>
                  </a:cubicBezTo>
                  <a:cubicBezTo>
                    <a:pt x="2060" y="1470"/>
                    <a:pt x="2228" y="903"/>
                    <a:pt x="1960" y="455"/>
                  </a:cubicBezTo>
                  <a:cubicBezTo>
                    <a:pt x="1788" y="164"/>
                    <a:pt x="1465" y="0"/>
                    <a:pt x="1131"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2"/>
            <p:cNvSpPr/>
            <p:nvPr/>
          </p:nvSpPr>
          <p:spPr>
            <a:xfrm>
              <a:off x="5032228" y="1892662"/>
              <a:ext cx="128306" cy="107887"/>
            </a:xfrm>
            <a:custGeom>
              <a:rect b="b" l="l" r="r" t="t"/>
              <a:pathLst>
                <a:path extrusionOk="0" h="1490" w="1772">
                  <a:moveTo>
                    <a:pt x="896" y="0"/>
                  </a:moveTo>
                  <a:cubicBezTo>
                    <a:pt x="764" y="0"/>
                    <a:pt x="630" y="34"/>
                    <a:pt x="507" y="104"/>
                  </a:cubicBezTo>
                  <a:cubicBezTo>
                    <a:pt x="129" y="312"/>
                    <a:pt x="0" y="770"/>
                    <a:pt x="209" y="1118"/>
                  </a:cubicBezTo>
                  <a:cubicBezTo>
                    <a:pt x="348" y="1357"/>
                    <a:pt x="607" y="1489"/>
                    <a:pt x="873" y="1489"/>
                  </a:cubicBezTo>
                  <a:cubicBezTo>
                    <a:pt x="1006" y="1489"/>
                    <a:pt x="1141" y="1456"/>
                    <a:pt x="1263" y="1386"/>
                  </a:cubicBezTo>
                  <a:cubicBezTo>
                    <a:pt x="1632" y="1178"/>
                    <a:pt x="1771" y="720"/>
                    <a:pt x="1562" y="372"/>
                  </a:cubicBezTo>
                  <a:cubicBezTo>
                    <a:pt x="1416" y="133"/>
                    <a:pt x="1160" y="0"/>
                    <a:pt x="896" y="0"/>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2"/>
            <p:cNvSpPr/>
            <p:nvPr/>
          </p:nvSpPr>
          <p:spPr>
            <a:xfrm>
              <a:off x="5078352" y="1900917"/>
              <a:ext cx="47572" cy="39534"/>
            </a:xfrm>
            <a:custGeom>
              <a:rect b="b" l="l" r="r" t="t"/>
              <a:pathLst>
                <a:path extrusionOk="0" h="546" w="657">
                  <a:moveTo>
                    <a:pt x="327" y="1"/>
                  </a:moveTo>
                  <a:cubicBezTo>
                    <a:pt x="279" y="1"/>
                    <a:pt x="231" y="13"/>
                    <a:pt x="189" y="39"/>
                  </a:cubicBezTo>
                  <a:cubicBezTo>
                    <a:pt x="49" y="109"/>
                    <a:pt x="0" y="278"/>
                    <a:pt x="80" y="407"/>
                  </a:cubicBezTo>
                  <a:cubicBezTo>
                    <a:pt x="133" y="494"/>
                    <a:pt x="227" y="545"/>
                    <a:pt x="325" y="545"/>
                  </a:cubicBezTo>
                  <a:cubicBezTo>
                    <a:pt x="373" y="545"/>
                    <a:pt x="422" y="533"/>
                    <a:pt x="467" y="507"/>
                  </a:cubicBezTo>
                  <a:cubicBezTo>
                    <a:pt x="606" y="427"/>
                    <a:pt x="657" y="268"/>
                    <a:pt x="577" y="138"/>
                  </a:cubicBezTo>
                  <a:cubicBezTo>
                    <a:pt x="524" y="52"/>
                    <a:pt x="425" y="1"/>
                    <a:pt x="327"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2"/>
            <p:cNvSpPr/>
            <p:nvPr/>
          </p:nvSpPr>
          <p:spPr>
            <a:xfrm>
              <a:off x="3627794" y="1656684"/>
              <a:ext cx="1117827" cy="533716"/>
            </a:xfrm>
            <a:custGeom>
              <a:rect b="b" l="l" r="r" t="t"/>
              <a:pathLst>
                <a:path extrusionOk="0" h="7371" w="15438">
                  <a:moveTo>
                    <a:pt x="0" y="1"/>
                  </a:moveTo>
                  <a:cubicBezTo>
                    <a:pt x="2835" y="3263"/>
                    <a:pt x="5898" y="5809"/>
                    <a:pt x="9867" y="7371"/>
                  </a:cubicBezTo>
                  <a:cubicBezTo>
                    <a:pt x="10206" y="7013"/>
                    <a:pt x="10564" y="6665"/>
                    <a:pt x="10962" y="6347"/>
                  </a:cubicBezTo>
                  <a:cubicBezTo>
                    <a:pt x="11618" y="5819"/>
                    <a:pt x="12314" y="5432"/>
                    <a:pt x="13060" y="5143"/>
                  </a:cubicBezTo>
                  <a:cubicBezTo>
                    <a:pt x="13299" y="5043"/>
                    <a:pt x="13548" y="4964"/>
                    <a:pt x="13796" y="4894"/>
                  </a:cubicBezTo>
                  <a:cubicBezTo>
                    <a:pt x="14324" y="4715"/>
                    <a:pt x="14870" y="4566"/>
                    <a:pt x="15427" y="4417"/>
                  </a:cubicBezTo>
                  <a:cubicBezTo>
                    <a:pt x="15438" y="4417"/>
                    <a:pt x="15438" y="4397"/>
                    <a:pt x="15427" y="4397"/>
                  </a:cubicBezTo>
                  <a:cubicBezTo>
                    <a:pt x="15318" y="4397"/>
                    <a:pt x="15208" y="4387"/>
                    <a:pt x="15099" y="4387"/>
                  </a:cubicBezTo>
                  <a:cubicBezTo>
                    <a:pt x="14075" y="4387"/>
                    <a:pt x="13040" y="4745"/>
                    <a:pt x="12145" y="5202"/>
                  </a:cubicBezTo>
                  <a:cubicBezTo>
                    <a:pt x="11658" y="5451"/>
                    <a:pt x="11190" y="5739"/>
                    <a:pt x="10772" y="6088"/>
                  </a:cubicBezTo>
                  <a:cubicBezTo>
                    <a:pt x="10683" y="6168"/>
                    <a:pt x="10584" y="6237"/>
                    <a:pt x="10494" y="6316"/>
                  </a:cubicBezTo>
                  <a:cubicBezTo>
                    <a:pt x="8882" y="5770"/>
                    <a:pt x="7341" y="5063"/>
                    <a:pt x="5889" y="4178"/>
                  </a:cubicBezTo>
                  <a:cubicBezTo>
                    <a:pt x="5232" y="3780"/>
                    <a:pt x="4596" y="3363"/>
                    <a:pt x="3959" y="2915"/>
                  </a:cubicBezTo>
                  <a:cubicBezTo>
                    <a:pt x="2636" y="1999"/>
                    <a:pt x="1283" y="1035"/>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2"/>
            <p:cNvSpPr/>
            <p:nvPr/>
          </p:nvSpPr>
          <p:spPr>
            <a:xfrm>
              <a:off x="4658383" y="1253009"/>
              <a:ext cx="1463573" cy="1080392"/>
            </a:xfrm>
            <a:custGeom>
              <a:rect b="b" l="l" r="r" t="t"/>
              <a:pathLst>
                <a:path extrusionOk="0" h="14921" w="20213">
                  <a:moveTo>
                    <a:pt x="20054" y="1"/>
                  </a:moveTo>
                  <a:cubicBezTo>
                    <a:pt x="19949" y="1"/>
                    <a:pt x="19845" y="5"/>
                    <a:pt x="19746" y="5"/>
                  </a:cubicBezTo>
                  <a:cubicBezTo>
                    <a:pt x="19686" y="15"/>
                    <a:pt x="19626" y="15"/>
                    <a:pt x="19567" y="15"/>
                  </a:cubicBezTo>
                  <a:lnTo>
                    <a:pt x="19556" y="15"/>
                  </a:lnTo>
                  <a:cubicBezTo>
                    <a:pt x="19368" y="25"/>
                    <a:pt x="19198" y="45"/>
                    <a:pt x="19049" y="45"/>
                  </a:cubicBezTo>
                  <a:lnTo>
                    <a:pt x="19029" y="45"/>
                  </a:lnTo>
                  <a:cubicBezTo>
                    <a:pt x="18970" y="55"/>
                    <a:pt x="18910" y="55"/>
                    <a:pt x="18850" y="55"/>
                  </a:cubicBezTo>
                  <a:cubicBezTo>
                    <a:pt x="18612" y="74"/>
                    <a:pt x="18373" y="94"/>
                    <a:pt x="18134" y="125"/>
                  </a:cubicBezTo>
                  <a:cubicBezTo>
                    <a:pt x="18064" y="134"/>
                    <a:pt x="17995" y="145"/>
                    <a:pt x="17935" y="154"/>
                  </a:cubicBezTo>
                  <a:cubicBezTo>
                    <a:pt x="17697" y="194"/>
                    <a:pt x="17467" y="234"/>
                    <a:pt x="17229" y="273"/>
                  </a:cubicBezTo>
                  <a:cubicBezTo>
                    <a:pt x="17169" y="293"/>
                    <a:pt x="17100" y="304"/>
                    <a:pt x="17040" y="324"/>
                  </a:cubicBezTo>
                  <a:cubicBezTo>
                    <a:pt x="16861" y="363"/>
                    <a:pt x="16682" y="403"/>
                    <a:pt x="16503" y="452"/>
                  </a:cubicBezTo>
                  <a:cubicBezTo>
                    <a:pt x="16384" y="483"/>
                    <a:pt x="16274" y="512"/>
                    <a:pt x="16154" y="552"/>
                  </a:cubicBezTo>
                  <a:cubicBezTo>
                    <a:pt x="16085" y="572"/>
                    <a:pt x="16015" y="592"/>
                    <a:pt x="15946" y="622"/>
                  </a:cubicBezTo>
                  <a:cubicBezTo>
                    <a:pt x="15568" y="741"/>
                    <a:pt x="15199" y="890"/>
                    <a:pt x="14832" y="1060"/>
                  </a:cubicBezTo>
                  <a:cubicBezTo>
                    <a:pt x="14762" y="1089"/>
                    <a:pt x="14693" y="1129"/>
                    <a:pt x="14633" y="1159"/>
                  </a:cubicBezTo>
                  <a:cubicBezTo>
                    <a:pt x="14474" y="1239"/>
                    <a:pt x="14315" y="1318"/>
                    <a:pt x="14165" y="1407"/>
                  </a:cubicBezTo>
                  <a:cubicBezTo>
                    <a:pt x="13966" y="1527"/>
                    <a:pt x="13758" y="1646"/>
                    <a:pt x="13548" y="1785"/>
                  </a:cubicBezTo>
                  <a:cubicBezTo>
                    <a:pt x="13489" y="1816"/>
                    <a:pt x="13429" y="1855"/>
                    <a:pt x="13380" y="1895"/>
                  </a:cubicBezTo>
                  <a:cubicBezTo>
                    <a:pt x="13091" y="2084"/>
                    <a:pt x="12812" y="2293"/>
                    <a:pt x="12573" y="2532"/>
                  </a:cubicBezTo>
                  <a:cubicBezTo>
                    <a:pt x="12514" y="2581"/>
                    <a:pt x="12464" y="2641"/>
                    <a:pt x="12414" y="2700"/>
                  </a:cubicBezTo>
                  <a:cubicBezTo>
                    <a:pt x="12295" y="2830"/>
                    <a:pt x="12186" y="2969"/>
                    <a:pt x="12096" y="3109"/>
                  </a:cubicBezTo>
                  <a:cubicBezTo>
                    <a:pt x="12079" y="3142"/>
                    <a:pt x="12098" y="3205"/>
                    <a:pt x="12141" y="3205"/>
                  </a:cubicBezTo>
                  <a:cubicBezTo>
                    <a:pt x="12148" y="3205"/>
                    <a:pt x="12157" y="3202"/>
                    <a:pt x="12166" y="3198"/>
                  </a:cubicBezTo>
                  <a:cubicBezTo>
                    <a:pt x="12266" y="3148"/>
                    <a:pt x="12355" y="3098"/>
                    <a:pt x="12454" y="3039"/>
                  </a:cubicBezTo>
                  <a:cubicBezTo>
                    <a:pt x="12514" y="3009"/>
                    <a:pt x="12564" y="2979"/>
                    <a:pt x="12624" y="2939"/>
                  </a:cubicBezTo>
                  <a:cubicBezTo>
                    <a:pt x="12902" y="2780"/>
                    <a:pt x="13161" y="2591"/>
                    <a:pt x="13429" y="2422"/>
                  </a:cubicBezTo>
                  <a:cubicBezTo>
                    <a:pt x="13489" y="2382"/>
                    <a:pt x="13548" y="2353"/>
                    <a:pt x="13598" y="2313"/>
                  </a:cubicBezTo>
                  <a:cubicBezTo>
                    <a:pt x="13807" y="2183"/>
                    <a:pt x="14026" y="2064"/>
                    <a:pt x="14245" y="1955"/>
                  </a:cubicBezTo>
                  <a:cubicBezTo>
                    <a:pt x="14364" y="1895"/>
                    <a:pt x="14474" y="1845"/>
                    <a:pt x="14593" y="1796"/>
                  </a:cubicBezTo>
                  <a:cubicBezTo>
                    <a:pt x="14653" y="1765"/>
                    <a:pt x="14712" y="1746"/>
                    <a:pt x="14782" y="1716"/>
                  </a:cubicBezTo>
                  <a:cubicBezTo>
                    <a:pt x="15130" y="1567"/>
                    <a:pt x="15498" y="1438"/>
                    <a:pt x="15866" y="1318"/>
                  </a:cubicBezTo>
                  <a:lnTo>
                    <a:pt x="16045" y="1259"/>
                  </a:lnTo>
                  <a:cubicBezTo>
                    <a:pt x="16125" y="1239"/>
                    <a:pt x="16194" y="1219"/>
                    <a:pt x="16274" y="1189"/>
                  </a:cubicBezTo>
                  <a:cubicBezTo>
                    <a:pt x="16493" y="1129"/>
                    <a:pt x="16711" y="1060"/>
                    <a:pt x="16930" y="1000"/>
                  </a:cubicBezTo>
                  <a:cubicBezTo>
                    <a:pt x="17000" y="990"/>
                    <a:pt x="17060" y="970"/>
                    <a:pt x="17120" y="960"/>
                  </a:cubicBezTo>
                  <a:cubicBezTo>
                    <a:pt x="17348" y="910"/>
                    <a:pt x="17567" y="870"/>
                    <a:pt x="17806" y="850"/>
                  </a:cubicBezTo>
                  <a:lnTo>
                    <a:pt x="18044" y="850"/>
                  </a:lnTo>
                  <a:cubicBezTo>
                    <a:pt x="18243" y="861"/>
                    <a:pt x="18452" y="881"/>
                    <a:pt x="18612" y="1000"/>
                  </a:cubicBezTo>
                  <a:cubicBezTo>
                    <a:pt x="18632" y="1020"/>
                    <a:pt x="18661" y="1040"/>
                    <a:pt x="18681" y="1069"/>
                  </a:cubicBezTo>
                  <a:cubicBezTo>
                    <a:pt x="18751" y="1139"/>
                    <a:pt x="18800" y="1219"/>
                    <a:pt x="18830" y="1318"/>
                  </a:cubicBezTo>
                  <a:cubicBezTo>
                    <a:pt x="18850" y="1387"/>
                    <a:pt x="18870" y="1447"/>
                    <a:pt x="18880" y="1517"/>
                  </a:cubicBezTo>
                  <a:cubicBezTo>
                    <a:pt x="18939" y="2154"/>
                    <a:pt x="18681" y="2820"/>
                    <a:pt x="18413" y="3427"/>
                  </a:cubicBezTo>
                  <a:cubicBezTo>
                    <a:pt x="18343" y="3576"/>
                    <a:pt x="18263" y="3735"/>
                    <a:pt x="18203" y="3874"/>
                  </a:cubicBezTo>
                  <a:cubicBezTo>
                    <a:pt x="18094" y="4123"/>
                    <a:pt x="17975" y="4372"/>
                    <a:pt x="17845" y="4610"/>
                  </a:cubicBezTo>
                  <a:cubicBezTo>
                    <a:pt x="17597" y="5098"/>
                    <a:pt x="17319" y="5585"/>
                    <a:pt x="17040" y="6053"/>
                  </a:cubicBezTo>
                  <a:cubicBezTo>
                    <a:pt x="16314" y="7247"/>
                    <a:pt x="15468" y="8381"/>
                    <a:pt x="14483" y="9355"/>
                  </a:cubicBezTo>
                  <a:lnTo>
                    <a:pt x="14474" y="9365"/>
                  </a:lnTo>
                  <a:cubicBezTo>
                    <a:pt x="14404" y="9435"/>
                    <a:pt x="14334" y="9495"/>
                    <a:pt x="14275" y="9554"/>
                  </a:cubicBezTo>
                  <a:cubicBezTo>
                    <a:pt x="13847" y="9952"/>
                    <a:pt x="13409" y="10330"/>
                    <a:pt x="12932" y="10658"/>
                  </a:cubicBezTo>
                  <a:cubicBezTo>
                    <a:pt x="12315" y="11106"/>
                    <a:pt x="11649" y="11494"/>
                    <a:pt x="10953" y="11822"/>
                  </a:cubicBezTo>
                  <a:cubicBezTo>
                    <a:pt x="10942" y="11822"/>
                    <a:pt x="10933" y="11832"/>
                    <a:pt x="10922" y="11832"/>
                  </a:cubicBezTo>
                  <a:cubicBezTo>
                    <a:pt x="10495" y="12031"/>
                    <a:pt x="10057" y="12200"/>
                    <a:pt x="9609" y="12349"/>
                  </a:cubicBezTo>
                  <a:cubicBezTo>
                    <a:pt x="8366" y="12777"/>
                    <a:pt x="7073" y="13036"/>
                    <a:pt x="5760" y="13155"/>
                  </a:cubicBezTo>
                  <a:cubicBezTo>
                    <a:pt x="5174" y="13204"/>
                    <a:pt x="4588" y="13228"/>
                    <a:pt x="4002" y="13228"/>
                  </a:cubicBezTo>
                  <a:cubicBezTo>
                    <a:pt x="3752" y="13228"/>
                    <a:pt x="3503" y="13224"/>
                    <a:pt x="3254" y="13215"/>
                  </a:cubicBezTo>
                  <a:lnTo>
                    <a:pt x="3283" y="13125"/>
                  </a:lnTo>
                  <a:cubicBezTo>
                    <a:pt x="3293" y="13095"/>
                    <a:pt x="3303" y="13056"/>
                    <a:pt x="3323" y="13016"/>
                  </a:cubicBezTo>
                  <a:cubicBezTo>
                    <a:pt x="3343" y="12966"/>
                    <a:pt x="3353" y="12906"/>
                    <a:pt x="3373" y="12846"/>
                  </a:cubicBezTo>
                  <a:cubicBezTo>
                    <a:pt x="3393" y="12797"/>
                    <a:pt x="3402" y="12757"/>
                    <a:pt x="3413" y="12707"/>
                  </a:cubicBezTo>
                  <a:cubicBezTo>
                    <a:pt x="3433" y="12647"/>
                    <a:pt x="3442" y="12588"/>
                    <a:pt x="3462" y="12528"/>
                  </a:cubicBezTo>
                  <a:cubicBezTo>
                    <a:pt x="3473" y="12459"/>
                    <a:pt x="3492" y="12389"/>
                    <a:pt x="3502" y="12320"/>
                  </a:cubicBezTo>
                  <a:lnTo>
                    <a:pt x="3512" y="12220"/>
                  </a:lnTo>
                  <a:cubicBezTo>
                    <a:pt x="3522" y="12160"/>
                    <a:pt x="3532" y="12110"/>
                    <a:pt x="3532" y="12051"/>
                  </a:cubicBezTo>
                  <a:lnTo>
                    <a:pt x="3532" y="11911"/>
                  </a:lnTo>
                  <a:cubicBezTo>
                    <a:pt x="3532" y="11852"/>
                    <a:pt x="3532" y="11792"/>
                    <a:pt x="3522" y="11743"/>
                  </a:cubicBezTo>
                  <a:lnTo>
                    <a:pt x="3522" y="11683"/>
                  </a:lnTo>
                  <a:cubicBezTo>
                    <a:pt x="3512" y="11623"/>
                    <a:pt x="3492" y="11564"/>
                    <a:pt x="3482" y="11504"/>
                  </a:cubicBezTo>
                  <a:cubicBezTo>
                    <a:pt x="3462" y="11464"/>
                    <a:pt x="3453" y="11424"/>
                    <a:pt x="3433" y="11384"/>
                  </a:cubicBezTo>
                  <a:cubicBezTo>
                    <a:pt x="3343" y="11404"/>
                    <a:pt x="3263" y="11444"/>
                    <a:pt x="3174" y="11474"/>
                  </a:cubicBezTo>
                  <a:cubicBezTo>
                    <a:pt x="3164" y="11484"/>
                    <a:pt x="3164" y="11484"/>
                    <a:pt x="3154" y="11484"/>
                  </a:cubicBezTo>
                  <a:cubicBezTo>
                    <a:pt x="3055" y="11533"/>
                    <a:pt x="2965" y="11583"/>
                    <a:pt x="2876" y="11643"/>
                  </a:cubicBezTo>
                  <a:lnTo>
                    <a:pt x="2786" y="11703"/>
                  </a:lnTo>
                  <a:cubicBezTo>
                    <a:pt x="2717" y="11752"/>
                    <a:pt x="2657" y="11812"/>
                    <a:pt x="2587" y="11862"/>
                  </a:cubicBezTo>
                  <a:cubicBezTo>
                    <a:pt x="2527" y="11911"/>
                    <a:pt x="2467" y="11971"/>
                    <a:pt x="2408" y="12021"/>
                  </a:cubicBezTo>
                  <a:cubicBezTo>
                    <a:pt x="2348" y="12070"/>
                    <a:pt x="2288" y="12130"/>
                    <a:pt x="2219" y="12180"/>
                  </a:cubicBezTo>
                  <a:cubicBezTo>
                    <a:pt x="2109" y="12280"/>
                    <a:pt x="2000" y="12369"/>
                    <a:pt x="1881" y="12448"/>
                  </a:cubicBezTo>
                  <a:cubicBezTo>
                    <a:pt x="1831" y="12479"/>
                    <a:pt x="1771" y="12518"/>
                    <a:pt x="1722" y="12548"/>
                  </a:cubicBezTo>
                  <a:cubicBezTo>
                    <a:pt x="1632" y="12608"/>
                    <a:pt x="1543" y="12658"/>
                    <a:pt x="1443" y="12717"/>
                  </a:cubicBezTo>
                  <a:cubicBezTo>
                    <a:pt x="1423" y="12727"/>
                    <a:pt x="1413" y="12737"/>
                    <a:pt x="1393" y="12747"/>
                  </a:cubicBezTo>
                  <a:cubicBezTo>
                    <a:pt x="1304" y="12797"/>
                    <a:pt x="1214" y="12846"/>
                    <a:pt x="1115" y="12896"/>
                  </a:cubicBezTo>
                  <a:lnTo>
                    <a:pt x="995" y="12956"/>
                  </a:lnTo>
                  <a:cubicBezTo>
                    <a:pt x="966" y="12976"/>
                    <a:pt x="926" y="12986"/>
                    <a:pt x="896" y="13005"/>
                  </a:cubicBezTo>
                  <a:lnTo>
                    <a:pt x="717" y="13095"/>
                  </a:lnTo>
                  <a:cubicBezTo>
                    <a:pt x="518" y="13184"/>
                    <a:pt x="299" y="13204"/>
                    <a:pt x="150" y="13344"/>
                  </a:cubicBezTo>
                  <a:cubicBezTo>
                    <a:pt x="140" y="13344"/>
                    <a:pt x="130" y="13354"/>
                    <a:pt x="130" y="13364"/>
                  </a:cubicBezTo>
                  <a:cubicBezTo>
                    <a:pt x="110" y="13394"/>
                    <a:pt x="80" y="13414"/>
                    <a:pt x="71" y="13453"/>
                  </a:cubicBezTo>
                  <a:cubicBezTo>
                    <a:pt x="51" y="13493"/>
                    <a:pt x="31" y="13543"/>
                    <a:pt x="21" y="13593"/>
                  </a:cubicBezTo>
                  <a:cubicBezTo>
                    <a:pt x="21" y="13602"/>
                    <a:pt x="11" y="13613"/>
                    <a:pt x="11" y="13622"/>
                  </a:cubicBezTo>
                  <a:cubicBezTo>
                    <a:pt x="11" y="13672"/>
                    <a:pt x="1" y="13722"/>
                    <a:pt x="11" y="13772"/>
                  </a:cubicBezTo>
                  <a:cubicBezTo>
                    <a:pt x="11" y="13831"/>
                    <a:pt x="21" y="13891"/>
                    <a:pt x="51" y="13960"/>
                  </a:cubicBezTo>
                  <a:cubicBezTo>
                    <a:pt x="80" y="14050"/>
                    <a:pt x="130" y="14139"/>
                    <a:pt x="200" y="14219"/>
                  </a:cubicBezTo>
                  <a:cubicBezTo>
                    <a:pt x="259" y="14289"/>
                    <a:pt x="329" y="14349"/>
                    <a:pt x="409" y="14398"/>
                  </a:cubicBezTo>
                  <a:cubicBezTo>
                    <a:pt x="518" y="14478"/>
                    <a:pt x="648" y="14537"/>
                    <a:pt x="777" y="14577"/>
                  </a:cubicBezTo>
                  <a:cubicBezTo>
                    <a:pt x="876" y="14607"/>
                    <a:pt x="986" y="14637"/>
                    <a:pt x="1095" y="14657"/>
                  </a:cubicBezTo>
                  <a:cubicBezTo>
                    <a:pt x="1423" y="14747"/>
                    <a:pt x="1771" y="14796"/>
                    <a:pt x="2120" y="14836"/>
                  </a:cubicBezTo>
                  <a:cubicBezTo>
                    <a:pt x="2160" y="14836"/>
                    <a:pt x="2199" y="14846"/>
                    <a:pt x="2239" y="14846"/>
                  </a:cubicBezTo>
                  <a:cubicBezTo>
                    <a:pt x="2308" y="14856"/>
                    <a:pt x="2388" y="14856"/>
                    <a:pt x="2467" y="14866"/>
                  </a:cubicBezTo>
                  <a:cubicBezTo>
                    <a:pt x="2977" y="14902"/>
                    <a:pt x="3488" y="14921"/>
                    <a:pt x="3998" y="14921"/>
                  </a:cubicBezTo>
                  <a:cubicBezTo>
                    <a:pt x="5580" y="14921"/>
                    <a:pt x="7158" y="14742"/>
                    <a:pt x="8685" y="14358"/>
                  </a:cubicBezTo>
                  <a:cubicBezTo>
                    <a:pt x="10475" y="13901"/>
                    <a:pt x="12176" y="13125"/>
                    <a:pt x="13658" y="12061"/>
                  </a:cubicBezTo>
                  <a:cubicBezTo>
                    <a:pt x="15846" y="10479"/>
                    <a:pt x="17537" y="8311"/>
                    <a:pt x="18601" y="5903"/>
                  </a:cubicBezTo>
                  <a:cubicBezTo>
                    <a:pt x="18880" y="5267"/>
                    <a:pt x="19158" y="4630"/>
                    <a:pt x="19348" y="3974"/>
                  </a:cubicBezTo>
                  <a:cubicBezTo>
                    <a:pt x="19547" y="3248"/>
                    <a:pt x="19676" y="2502"/>
                    <a:pt x="19835" y="1765"/>
                  </a:cubicBezTo>
                  <a:cubicBezTo>
                    <a:pt x="19945" y="1199"/>
                    <a:pt x="19964" y="592"/>
                    <a:pt x="20183" y="55"/>
                  </a:cubicBezTo>
                  <a:cubicBezTo>
                    <a:pt x="20193" y="35"/>
                    <a:pt x="20203" y="25"/>
                    <a:pt x="20213" y="5"/>
                  </a:cubicBezTo>
                  <a:cubicBezTo>
                    <a:pt x="20160" y="2"/>
                    <a:pt x="20107" y="1"/>
                    <a:pt x="2005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2"/>
            <p:cNvSpPr/>
            <p:nvPr/>
          </p:nvSpPr>
          <p:spPr>
            <a:xfrm>
              <a:off x="3943929" y="1980855"/>
              <a:ext cx="992562" cy="566444"/>
            </a:xfrm>
            <a:custGeom>
              <a:rect b="b" l="l" r="r" t="t"/>
              <a:pathLst>
                <a:path extrusionOk="0" h="7823" w="13708">
                  <a:moveTo>
                    <a:pt x="12453" y="0"/>
                  </a:moveTo>
                  <a:cubicBezTo>
                    <a:pt x="12357" y="0"/>
                    <a:pt x="12260" y="4"/>
                    <a:pt x="12166" y="9"/>
                  </a:cubicBezTo>
                  <a:cubicBezTo>
                    <a:pt x="10942" y="59"/>
                    <a:pt x="9779" y="248"/>
                    <a:pt x="8694" y="666"/>
                  </a:cubicBezTo>
                  <a:cubicBezTo>
                    <a:pt x="7948" y="955"/>
                    <a:pt x="7252" y="1342"/>
                    <a:pt x="6596" y="1870"/>
                  </a:cubicBezTo>
                  <a:cubicBezTo>
                    <a:pt x="5829" y="2486"/>
                    <a:pt x="5213" y="3192"/>
                    <a:pt x="4566" y="3888"/>
                  </a:cubicBezTo>
                  <a:cubicBezTo>
                    <a:pt x="3939" y="4545"/>
                    <a:pt x="3293" y="5271"/>
                    <a:pt x="2388" y="5749"/>
                  </a:cubicBezTo>
                  <a:cubicBezTo>
                    <a:pt x="2069" y="5918"/>
                    <a:pt x="1722" y="6057"/>
                    <a:pt x="1353" y="6167"/>
                  </a:cubicBezTo>
                  <a:cubicBezTo>
                    <a:pt x="1333" y="6176"/>
                    <a:pt x="1313" y="6187"/>
                    <a:pt x="1293" y="6187"/>
                  </a:cubicBezTo>
                  <a:cubicBezTo>
                    <a:pt x="966" y="6286"/>
                    <a:pt x="0" y="6276"/>
                    <a:pt x="190" y="6693"/>
                  </a:cubicBezTo>
                  <a:cubicBezTo>
                    <a:pt x="219" y="6764"/>
                    <a:pt x="289" y="6833"/>
                    <a:pt x="358" y="6903"/>
                  </a:cubicBezTo>
                  <a:cubicBezTo>
                    <a:pt x="727" y="7251"/>
                    <a:pt x="1244" y="7500"/>
                    <a:pt x="1781" y="7648"/>
                  </a:cubicBezTo>
                  <a:cubicBezTo>
                    <a:pt x="2069" y="7728"/>
                    <a:pt x="2368" y="7778"/>
                    <a:pt x="2657" y="7798"/>
                  </a:cubicBezTo>
                  <a:cubicBezTo>
                    <a:pt x="2853" y="7815"/>
                    <a:pt x="3050" y="7822"/>
                    <a:pt x="3247" y="7822"/>
                  </a:cubicBezTo>
                  <a:cubicBezTo>
                    <a:pt x="4584" y="7822"/>
                    <a:pt x="5911" y="7467"/>
                    <a:pt x="7003" y="7111"/>
                  </a:cubicBezTo>
                  <a:cubicBezTo>
                    <a:pt x="8247" y="6693"/>
                    <a:pt x="9370" y="6136"/>
                    <a:pt x="10325" y="5470"/>
                  </a:cubicBezTo>
                  <a:cubicBezTo>
                    <a:pt x="10365" y="5440"/>
                    <a:pt x="10395" y="5411"/>
                    <a:pt x="10435" y="5391"/>
                  </a:cubicBezTo>
                  <a:cubicBezTo>
                    <a:pt x="11380" y="4704"/>
                    <a:pt x="12206" y="3869"/>
                    <a:pt x="12802" y="2904"/>
                  </a:cubicBezTo>
                  <a:cubicBezTo>
                    <a:pt x="13021" y="2546"/>
                    <a:pt x="13449" y="1870"/>
                    <a:pt x="13598" y="1253"/>
                  </a:cubicBezTo>
                  <a:cubicBezTo>
                    <a:pt x="13707" y="795"/>
                    <a:pt x="13667" y="378"/>
                    <a:pt x="13269" y="168"/>
                  </a:cubicBezTo>
                  <a:cubicBezTo>
                    <a:pt x="13031" y="34"/>
                    <a:pt x="12742" y="0"/>
                    <a:pt x="124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2"/>
            <p:cNvSpPr/>
            <p:nvPr/>
          </p:nvSpPr>
          <p:spPr>
            <a:xfrm>
              <a:off x="4072889" y="2071510"/>
              <a:ext cx="855712" cy="475790"/>
            </a:xfrm>
            <a:custGeom>
              <a:rect b="b" l="l" r="r" t="t"/>
              <a:pathLst>
                <a:path extrusionOk="0" h="6571" w="11818">
                  <a:moveTo>
                    <a:pt x="11817" y="1"/>
                  </a:moveTo>
                  <a:lnTo>
                    <a:pt x="11817" y="1"/>
                  </a:lnTo>
                  <a:cubicBezTo>
                    <a:pt x="11150" y="110"/>
                    <a:pt x="10703" y="766"/>
                    <a:pt x="10335" y="1244"/>
                  </a:cubicBezTo>
                  <a:cubicBezTo>
                    <a:pt x="10166" y="1473"/>
                    <a:pt x="9996" y="1701"/>
                    <a:pt x="9817" y="1920"/>
                  </a:cubicBezTo>
                  <a:cubicBezTo>
                    <a:pt x="9539" y="2278"/>
                    <a:pt x="9240" y="2627"/>
                    <a:pt x="8913" y="2955"/>
                  </a:cubicBezTo>
                  <a:cubicBezTo>
                    <a:pt x="7868" y="3989"/>
                    <a:pt x="6615" y="4815"/>
                    <a:pt x="5242" y="5392"/>
                  </a:cubicBezTo>
                  <a:lnTo>
                    <a:pt x="5242" y="5402"/>
                  </a:lnTo>
                  <a:cubicBezTo>
                    <a:pt x="5153" y="5432"/>
                    <a:pt x="5063" y="5472"/>
                    <a:pt x="4974" y="5512"/>
                  </a:cubicBezTo>
                  <a:cubicBezTo>
                    <a:pt x="3584" y="6057"/>
                    <a:pt x="2086" y="6415"/>
                    <a:pt x="589" y="6415"/>
                  </a:cubicBezTo>
                  <a:cubicBezTo>
                    <a:pt x="393" y="6415"/>
                    <a:pt x="196" y="6409"/>
                    <a:pt x="0" y="6396"/>
                  </a:cubicBezTo>
                  <a:lnTo>
                    <a:pt x="0" y="6396"/>
                  </a:lnTo>
                  <a:cubicBezTo>
                    <a:pt x="288" y="6476"/>
                    <a:pt x="587" y="6526"/>
                    <a:pt x="876" y="6546"/>
                  </a:cubicBezTo>
                  <a:cubicBezTo>
                    <a:pt x="1072" y="6563"/>
                    <a:pt x="1269" y="6570"/>
                    <a:pt x="1466" y="6570"/>
                  </a:cubicBezTo>
                  <a:cubicBezTo>
                    <a:pt x="2803" y="6570"/>
                    <a:pt x="4130" y="6215"/>
                    <a:pt x="5222" y="5859"/>
                  </a:cubicBezTo>
                  <a:cubicBezTo>
                    <a:pt x="6466" y="5441"/>
                    <a:pt x="7589" y="4884"/>
                    <a:pt x="8544" y="4218"/>
                  </a:cubicBezTo>
                  <a:cubicBezTo>
                    <a:pt x="8584" y="4188"/>
                    <a:pt x="8614" y="4159"/>
                    <a:pt x="8654" y="4139"/>
                  </a:cubicBezTo>
                  <a:cubicBezTo>
                    <a:pt x="9599" y="3452"/>
                    <a:pt x="10425" y="2617"/>
                    <a:pt x="11021" y="1652"/>
                  </a:cubicBezTo>
                  <a:cubicBezTo>
                    <a:pt x="11240" y="1294"/>
                    <a:pt x="11668" y="618"/>
                    <a:pt x="118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2"/>
            <p:cNvSpPr/>
            <p:nvPr/>
          </p:nvSpPr>
          <p:spPr>
            <a:xfrm>
              <a:off x="2919712" y="1269880"/>
              <a:ext cx="510763" cy="194559"/>
            </a:xfrm>
            <a:custGeom>
              <a:rect b="b" l="l" r="r" t="t"/>
              <a:pathLst>
                <a:path extrusionOk="0" h="2687" w="7054">
                  <a:moveTo>
                    <a:pt x="1" y="1"/>
                  </a:moveTo>
                  <a:cubicBezTo>
                    <a:pt x="498" y="1453"/>
                    <a:pt x="1473" y="2239"/>
                    <a:pt x="2578" y="2547"/>
                  </a:cubicBezTo>
                  <a:cubicBezTo>
                    <a:pt x="2905" y="2647"/>
                    <a:pt x="3254" y="2686"/>
                    <a:pt x="3602" y="2686"/>
                  </a:cubicBezTo>
                  <a:cubicBezTo>
                    <a:pt x="3880" y="2686"/>
                    <a:pt x="4159" y="2657"/>
                    <a:pt x="4437" y="2607"/>
                  </a:cubicBezTo>
                  <a:cubicBezTo>
                    <a:pt x="5024" y="2478"/>
                    <a:pt x="5492" y="2129"/>
                    <a:pt x="6059" y="1970"/>
                  </a:cubicBezTo>
                  <a:cubicBezTo>
                    <a:pt x="6188" y="1930"/>
                    <a:pt x="6705" y="1811"/>
                    <a:pt x="7004" y="1811"/>
                  </a:cubicBezTo>
                  <a:lnTo>
                    <a:pt x="7054" y="1811"/>
                  </a:lnTo>
                  <a:cubicBezTo>
                    <a:pt x="6715" y="1612"/>
                    <a:pt x="6318" y="1543"/>
                    <a:pt x="5889" y="1543"/>
                  </a:cubicBezTo>
                  <a:cubicBezTo>
                    <a:pt x="5472" y="1543"/>
                    <a:pt x="5034" y="1602"/>
                    <a:pt x="4616" y="1662"/>
                  </a:cubicBezTo>
                  <a:cubicBezTo>
                    <a:pt x="4189" y="1722"/>
                    <a:pt x="3781" y="1782"/>
                    <a:pt x="3433" y="1782"/>
                  </a:cubicBezTo>
                  <a:lnTo>
                    <a:pt x="3353" y="1782"/>
                  </a:lnTo>
                  <a:cubicBezTo>
                    <a:pt x="1921" y="1742"/>
                    <a:pt x="966" y="87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2"/>
            <p:cNvSpPr/>
            <p:nvPr/>
          </p:nvSpPr>
          <p:spPr>
            <a:xfrm>
              <a:off x="3956166" y="2427324"/>
              <a:ext cx="496281" cy="108828"/>
            </a:xfrm>
            <a:custGeom>
              <a:rect b="b" l="l" r="r" t="t"/>
              <a:pathLst>
                <a:path extrusionOk="0" h="1503" w="6854">
                  <a:moveTo>
                    <a:pt x="1184" y="1"/>
                  </a:moveTo>
                  <a:cubicBezTo>
                    <a:pt x="1164" y="10"/>
                    <a:pt x="1144" y="21"/>
                    <a:pt x="1124" y="21"/>
                  </a:cubicBezTo>
                  <a:cubicBezTo>
                    <a:pt x="826" y="110"/>
                    <a:pt x="1" y="110"/>
                    <a:pt x="1" y="428"/>
                  </a:cubicBezTo>
                  <a:cubicBezTo>
                    <a:pt x="1" y="458"/>
                    <a:pt x="10" y="488"/>
                    <a:pt x="21" y="527"/>
                  </a:cubicBezTo>
                  <a:cubicBezTo>
                    <a:pt x="50" y="598"/>
                    <a:pt x="120" y="667"/>
                    <a:pt x="189" y="737"/>
                  </a:cubicBezTo>
                  <a:cubicBezTo>
                    <a:pt x="558" y="1085"/>
                    <a:pt x="1075" y="1334"/>
                    <a:pt x="1612" y="1482"/>
                  </a:cubicBezTo>
                  <a:lnTo>
                    <a:pt x="1632" y="1482"/>
                  </a:lnTo>
                  <a:cubicBezTo>
                    <a:pt x="1821" y="1493"/>
                    <a:pt x="2010" y="1502"/>
                    <a:pt x="2199" y="1502"/>
                  </a:cubicBezTo>
                  <a:cubicBezTo>
                    <a:pt x="3651" y="1502"/>
                    <a:pt x="5114" y="1164"/>
                    <a:pt x="6466" y="637"/>
                  </a:cubicBezTo>
                  <a:lnTo>
                    <a:pt x="6486" y="637"/>
                  </a:lnTo>
                  <a:cubicBezTo>
                    <a:pt x="6496" y="627"/>
                    <a:pt x="6496" y="627"/>
                    <a:pt x="6506" y="627"/>
                  </a:cubicBezTo>
                  <a:cubicBezTo>
                    <a:pt x="6516" y="617"/>
                    <a:pt x="6526" y="617"/>
                    <a:pt x="6536" y="617"/>
                  </a:cubicBezTo>
                  <a:lnTo>
                    <a:pt x="6546" y="607"/>
                  </a:lnTo>
                  <a:lnTo>
                    <a:pt x="6566" y="607"/>
                  </a:lnTo>
                  <a:cubicBezTo>
                    <a:pt x="6566" y="598"/>
                    <a:pt x="6566" y="598"/>
                    <a:pt x="6575" y="598"/>
                  </a:cubicBezTo>
                  <a:lnTo>
                    <a:pt x="6586" y="598"/>
                  </a:lnTo>
                  <a:cubicBezTo>
                    <a:pt x="6675" y="558"/>
                    <a:pt x="6765" y="518"/>
                    <a:pt x="6854" y="488"/>
                  </a:cubicBezTo>
                  <a:lnTo>
                    <a:pt x="6854" y="488"/>
                  </a:lnTo>
                  <a:cubicBezTo>
                    <a:pt x="6029" y="697"/>
                    <a:pt x="5193" y="836"/>
                    <a:pt x="4367" y="836"/>
                  </a:cubicBezTo>
                  <a:cubicBezTo>
                    <a:pt x="3412" y="836"/>
                    <a:pt x="2468" y="657"/>
                    <a:pt x="1553" y="209"/>
                  </a:cubicBezTo>
                  <a:cubicBezTo>
                    <a:pt x="1423" y="149"/>
                    <a:pt x="1303" y="80"/>
                    <a:pt x="11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2"/>
            <p:cNvSpPr/>
            <p:nvPr/>
          </p:nvSpPr>
          <p:spPr>
            <a:xfrm>
              <a:off x="4072889" y="2371135"/>
              <a:ext cx="626687" cy="176529"/>
            </a:xfrm>
            <a:custGeom>
              <a:rect b="b" l="l" r="r" t="t"/>
              <a:pathLst>
                <a:path extrusionOk="0" h="2438" w="8655">
                  <a:moveTo>
                    <a:pt x="8654" y="1"/>
                  </a:moveTo>
                  <a:cubicBezTo>
                    <a:pt x="7580" y="478"/>
                    <a:pt x="6426" y="945"/>
                    <a:pt x="5242" y="1254"/>
                  </a:cubicBezTo>
                  <a:lnTo>
                    <a:pt x="5242" y="1264"/>
                  </a:lnTo>
                  <a:cubicBezTo>
                    <a:pt x="5153" y="1294"/>
                    <a:pt x="5063" y="1334"/>
                    <a:pt x="4974" y="1374"/>
                  </a:cubicBezTo>
                  <a:lnTo>
                    <a:pt x="4963" y="1374"/>
                  </a:lnTo>
                  <a:cubicBezTo>
                    <a:pt x="4954" y="1374"/>
                    <a:pt x="4954" y="1374"/>
                    <a:pt x="4954" y="1383"/>
                  </a:cubicBezTo>
                  <a:lnTo>
                    <a:pt x="4934" y="1383"/>
                  </a:lnTo>
                  <a:lnTo>
                    <a:pt x="4924" y="1393"/>
                  </a:lnTo>
                  <a:cubicBezTo>
                    <a:pt x="4914" y="1393"/>
                    <a:pt x="4904" y="1393"/>
                    <a:pt x="4894" y="1403"/>
                  </a:cubicBezTo>
                  <a:cubicBezTo>
                    <a:pt x="4884" y="1403"/>
                    <a:pt x="4884" y="1403"/>
                    <a:pt x="4874" y="1413"/>
                  </a:cubicBezTo>
                  <a:lnTo>
                    <a:pt x="4854" y="1413"/>
                  </a:lnTo>
                  <a:cubicBezTo>
                    <a:pt x="3502" y="1940"/>
                    <a:pt x="2039" y="2278"/>
                    <a:pt x="587" y="2278"/>
                  </a:cubicBezTo>
                  <a:cubicBezTo>
                    <a:pt x="398" y="2278"/>
                    <a:pt x="209" y="2269"/>
                    <a:pt x="20" y="2258"/>
                  </a:cubicBezTo>
                  <a:lnTo>
                    <a:pt x="0" y="2258"/>
                  </a:lnTo>
                  <a:cubicBezTo>
                    <a:pt x="288" y="2338"/>
                    <a:pt x="587" y="2388"/>
                    <a:pt x="876" y="2408"/>
                  </a:cubicBezTo>
                  <a:cubicBezTo>
                    <a:pt x="1064" y="2428"/>
                    <a:pt x="1254" y="2437"/>
                    <a:pt x="1452" y="2437"/>
                  </a:cubicBezTo>
                  <a:cubicBezTo>
                    <a:pt x="2795" y="2437"/>
                    <a:pt x="4128" y="2079"/>
                    <a:pt x="5222" y="1721"/>
                  </a:cubicBezTo>
                  <a:cubicBezTo>
                    <a:pt x="6466" y="1303"/>
                    <a:pt x="7589" y="746"/>
                    <a:pt x="8544" y="80"/>
                  </a:cubicBezTo>
                  <a:cubicBezTo>
                    <a:pt x="8584" y="50"/>
                    <a:pt x="8614" y="21"/>
                    <a:pt x="86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2"/>
            <p:cNvSpPr/>
            <p:nvPr/>
          </p:nvSpPr>
          <p:spPr>
            <a:xfrm>
              <a:off x="4074337" y="2534633"/>
              <a:ext cx="41055" cy="1521"/>
            </a:xfrm>
            <a:custGeom>
              <a:rect b="b" l="l" r="r" t="t"/>
              <a:pathLst>
                <a:path extrusionOk="0" h="21" w="567">
                  <a:moveTo>
                    <a:pt x="0" y="0"/>
                  </a:moveTo>
                  <a:cubicBezTo>
                    <a:pt x="189" y="11"/>
                    <a:pt x="378" y="20"/>
                    <a:pt x="567" y="20"/>
                  </a:cubicBezTo>
                  <a:cubicBezTo>
                    <a:pt x="378" y="20"/>
                    <a:pt x="189" y="11"/>
                    <a:pt x="0" y="0"/>
                  </a:cubicBezTo>
                  <a:close/>
                </a:path>
              </a:pathLst>
            </a:custGeom>
            <a:solidFill>
              <a:srgbClr val="B3A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2"/>
            <p:cNvSpPr/>
            <p:nvPr/>
          </p:nvSpPr>
          <p:spPr>
            <a:xfrm>
              <a:off x="4389024" y="2176719"/>
              <a:ext cx="60605" cy="52568"/>
            </a:xfrm>
            <a:custGeom>
              <a:rect b="b" l="l" r="r" t="t"/>
              <a:pathLst>
                <a:path extrusionOk="0" h="726" w="837">
                  <a:moveTo>
                    <a:pt x="538" y="0"/>
                  </a:moveTo>
                  <a:cubicBezTo>
                    <a:pt x="449" y="0"/>
                    <a:pt x="359" y="30"/>
                    <a:pt x="289" y="69"/>
                  </a:cubicBezTo>
                  <a:cubicBezTo>
                    <a:pt x="170" y="129"/>
                    <a:pt x="90" y="239"/>
                    <a:pt x="40" y="358"/>
                  </a:cubicBezTo>
                  <a:cubicBezTo>
                    <a:pt x="20" y="418"/>
                    <a:pt x="1" y="487"/>
                    <a:pt x="20" y="557"/>
                  </a:cubicBezTo>
                  <a:cubicBezTo>
                    <a:pt x="40" y="686"/>
                    <a:pt x="140" y="726"/>
                    <a:pt x="250" y="726"/>
                  </a:cubicBezTo>
                  <a:cubicBezTo>
                    <a:pt x="398" y="726"/>
                    <a:pt x="558" y="657"/>
                    <a:pt x="637" y="577"/>
                  </a:cubicBezTo>
                  <a:cubicBezTo>
                    <a:pt x="747" y="467"/>
                    <a:pt x="836" y="259"/>
                    <a:pt x="756" y="109"/>
                  </a:cubicBezTo>
                  <a:cubicBezTo>
                    <a:pt x="737" y="80"/>
                    <a:pt x="717" y="60"/>
                    <a:pt x="697" y="40"/>
                  </a:cubicBezTo>
                  <a:cubicBezTo>
                    <a:pt x="647" y="10"/>
                    <a:pt x="597" y="0"/>
                    <a:pt x="5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2"/>
            <p:cNvSpPr/>
            <p:nvPr/>
          </p:nvSpPr>
          <p:spPr>
            <a:xfrm>
              <a:off x="4384679" y="2255934"/>
              <a:ext cx="48368" cy="43300"/>
            </a:xfrm>
            <a:custGeom>
              <a:rect b="b" l="l" r="r" t="t"/>
              <a:pathLst>
                <a:path extrusionOk="0" h="598" w="668">
                  <a:moveTo>
                    <a:pt x="449" y="0"/>
                  </a:moveTo>
                  <a:cubicBezTo>
                    <a:pt x="299" y="0"/>
                    <a:pt x="120" y="149"/>
                    <a:pt x="51" y="268"/>
                  </a:cubicBezTo>
                  <a:cubicBezTo>
                    <a:pt x="21" y="319"/>
                    <a:pt x="1" y="378"/>
                    <a:pt x="11" y="428"/>
                  </a:cubicBezTo>
                  <a:cubicBezTo>
                    <a:pt x="21" y="487"/>
                    <a:pt x="51" y="537"/>
                    <a:pt x="100" y="557"/>
                  </a:cubicBezTo>
                  <a:cubicBezTo>
                    <a:pt x="140" y="587"/>
                    <a:pt x="180" y="597"/>
                    <a:pt x="230" y="597"/>
                  </a:cubicBezTo>
                  <a:cubicBezTo>
                    <a:pt x="319" y="597"/>
                    <a:pt x="409" y="557"/>
                    <a:pt x="469" y="507"/>
                  </a:cubicBezTo>
                  <a:cubicBezTo>
                    <a:pt x="568" y="438"/>
                    <a:pt x="668" y="299"/>
                    <a:pt x="657" y="169"/>
                  </a:cubicBezTo>
                  <a:cubicBezTo>
                    <a:pt x="648" y="120"/>
                    <a:pt x="618" y="70"/>
                    <a:pt x="578" y="40"/>
                  </a:cubicBezTo>
                  <a:cubicBezTo>
                    <a:pt x="578" y="40"/>
                    <a:pt x="568" y="30"/>
                    <a:pt x="558" y="30"/>
                  </a:cubicBezTo>
                  <a:cubicBezTo>
                    <a:pt x="528" y="10"/>
                    <a:pt x="489" y="0"/>
                    <a:pt x="4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2"/>
            <p:cNvSpPr/>
            <p:nvPr/>
          </p:nvSpPr>
          <p:spPr>
            <a:xfrm>
              <a:off x="4290404" y="2281132"/>
              <a:ext cx="39607" cy="38231"/>
            </a:xfrm>
            <a:custGeom>
              <a:rect b="b" l="l" r="r" t="t"/>
              <a:pathLst>
                <a:path extrusionOk="0" h="528" w="547">
                  <a:moveTo>
                    <a:pt x="268" y="0"/>
                  </a:moveTo>
                  <a:cubicBezTo>
                    <a:pt x="219" y="0"/>
                    <a:pt x="169" y="10"/>
                    <a:pt x="139" y="40"/>
                  </a:cubicBezTo>
                  <a:cubicBezTo>
                    <a:pt x="60" y="100"/>
                    <a:pt x="10" y="239"/>
                    <a:pt x="0" y="338"/>
                  </a:cubicBezTo>
                  <a:cubicBezTo>
                    <a:pt x="0" y="458"/>
                    <a:pt x="100" y="528"/>
                    <a:pt x="199" y="528"/>
                  </a:cubicBezTo>
                  <a:cubicBezTo>
                    <a:pt x="219" y="528"/>
                    <a:pt x="239" y="528"/>
                    <a:pt x="259" y="517"/>
                  </a:cubicBezTo>
                  <a:cubicBezTo>
                    <a:pt x="398" y="478"/>
                    <a:pt x="547" y="329"/>
                    <a:pt x="517" y="179"/>
                  </a:cubicBezTo>
                  <a:cubicBezTo>
                    <a:pt x="507" y="150"/>
                    <a:pt x="498" y="119"/>
                    <a:pt x="487" y="100"/>
                  </a:cubicBezTo>
                  <a:cubicBezTo>
                    <a:pt x="438" y="40"/>
                    <a:pt x="358" y="0"/>
                    <a:pt x="2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2"/>
            <p:cNvSpPr/>
            <p:nvPr/>
          </p:nvSpPr>
          <p:spPr>
            <a:xfrm>
              <a:off x="4340800" y="1600495"/>
              <a:ext cx="69222" cy="45400"/>
            </a:xfrm>
            <a:custGeom>
              <a:rect b="b" l="l" r="r" t="t"/>
              <a:pathLst>
                <a:path extrusionOk="0" h="627" w="956">
                  <a:moveTo>
                    <a:pt x="577" y="1"/>
                  </a:moveTo>
                  <a:cubicBezTo>
                    <a:pt x="378" y="1"/>
                    <a:pt x="199" y="90"/>
                    <a:pt x="70" y="239"/>
                  </a:cubicBezTo>
                  <a:cubicBezTo>
                    <a:pt x="0" y="319"/>
                    <a:pt x="0" y="448"/>
                    <a:pt x="60" y="527"/>
                  </a:cubicBezTo>
                  <a:cubicBezTo>
                    <a:pt x="109" y="587"/>
                    <a:pt x="180" y="617"/>
                    <a:pt x="249" y="617"/>
                  </a:cubicBezTo>
                  <a:cubicBezTo>
                    <a:pt x="279" y="617"/>
                    <a:pt x="308" y="607"/>
                    <a:pt x="339" y="597"/>
                  </a:cubicBezTo>
                  <a:cubicBezTo>
                    <a:pt x="368" y="597"/>
                    <a:pt x="438" y="617"/>
                    <a:pt x="468" y="617"/>
                  </a:cubicBezTo>
                  <a:cubicBezTo>
                    <a:pt x="478" y="627"/>
                    <a:pt x="487" y="627"/>
                    <a:pt x="498" y="627"/>
                  </a:cubicBezTo>
                  <a:cubicBezTo>
                    <a:pt x="558" y="627"/>
                    <a:pt x="607" y="617"/>
                    <a:pt x="657" y="597"/>
                  </a:cubicBezTo>
                  <a:cubicBezTo>
                    <a:pt x="717" y="567"/>
                    <a:pt x="776" y="527"/>
                    <a:pt x="816" y="478"/>
                  </a:cubicBezTo>
                  <a:cubicBezTo>
                    <a:pt x="876" y="438"/>
                    <a:pt x="925" y="368"/>
                    <a:pt x="935" y="299"/>
                  </a:cubicBezTo>
                  <a:cubicBezTo>
                    <a:pt x="955" y="160"/>
                    <a:pt x="856" y="50"/>
                    <a:pt x="726" y="21"/>
                  </a:cubicBezTo>
                  <a:cubicBezTo>
                    <a:pt x="677" y="10"/>
                    <a:pt x="627" y="1"/>
                    <a:pt x="5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2"/>
            <p:cNvSpPr/>
            <p:nvPr/>
          </p:nvSpPr>
          <p:spPr>
            <a:xfrm>
              <a:off x="4438768" y="1620697"/>
              <a:ext cx="41852" cy="30990"/>
            </a:xfrm>
            <a:custGeom>
              <a:rect b="b" l="l" r="r" t="t"/>
              <a:pathLst>
                <a:path extrusionOk="0" h="428" w="578">
                  <a:moveTo>
                    <a:pt x="319" y="0"/>
                  </a:moveTo>
                  <a:cubicBezTo>
                    <a:pt x="279" y="0"/>
                    <a:pt x="239" y="10"/>
                    <a:pt x="199" y="30"/>
                  </a:cubicBezTo>
                  <a:cubicBezTo>
                    <a:pt x="129" y="69"/>
                    <a:pt x="69" y="120"/>
                    <a:pt x="40" y="199"/>
                  </a:cubicBezTo>
                  <a:cubicBezTo>
                    <a:pt x="0" y="288"/>
                    <a:pt x="60" y="418"/>
                    <a:pt x="169" y="427"/>
                  </a:cubicBezTo>
                  <a:lnTo>
                    <a:pt x="199" y="427"/>
                  </a:lnTo>
                  <a:cubicBezTo>
                    <a:pt x="268" y="427"/>
                    <a:pt x="328" y="418"/>
                    <a:pt x="388" y="388"/>
                  </a:cubicBezTo>
                  <a:cubicBezTo>
                    <a:pt x="408" y="388"/>
                    <a:pt x="428" y="378"/>
                    <a:pt x="447" y="378"/>
                  </a:cubicBezTo>
                  <a:cubicBezTo>
                    <a:pt x="487" y="358"/>
                    <a:pt x="527" y="318"/>
                    <a:pt x="547" y="279"/>
                  </a:cubicBezTo>
                  <a:cubicBezTo>
                    <a:pt x="577" y="189"/>
                    <a:pt x="547" y="60"/>
                    <a:pt x="447" y="30"/>
                  </a:cubicBezTo>
                  <a:cubicBezTo>
                    <a:pt x="408" y="10"/>
                    <a:pt x="368" y="0"/>
                    <a:pt x="3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2"/>
            <p:cNvSpPr/>
            <p:nvPr/>
          </p:nvSpPr>
          <p:spPr>
            <a:xfrm>
              <a:off x="3512520" y="1136649"/>
              <a:ext cx="51192" cy="54812"/>
            </a:xfrm>
            <a:custGeom>
              <a:rect b="b" l="l" r="r" t="t"/>
              <a:pathLst>
                <a:path extrusionOk="0" h="757" w="707">
                  <a:moveTo>
                    <a:pt x="299" y="1"/>
                  </a:moveTo>
                  <a:cubicBezTo>
                    <a:pt x="219" y="1"/>
                    <a:pt x="129" y="50"/>
                    <a:pt x="100" y="130"/>
                  </a:cubicBezTo>
                  <a:cubicBezTo>
                    <a:pt x="1" y="368"/>
                    <a:pt x="110" y="618"/>
                    <a:pt x="319" y="737"/>
                  </a:cubicBezTo>
                  <a:cubicBezTo>
                    <a:pt x="348" y="746"/>
                    <a:pt x="379" y="757"/>
                    <a:pt x="408" y="757"/>
                  </a:cubicBezTo>
                  <a:cubicBezTo>
                    <a:pt x="418" y="757"/>
                    <a:pt x="438" y="757"/>
                    <a:pt x="448" y="746"/>
                  </a:cubicBezTo>
                  <a:cubicBezTo>
                    <a:pt x="468" y="757"/>
                    <a:pt x="478" y="757"/>
                    <a:pt x="488" y="757"/>
                  </a:cubicBezTo>
                  <a:cubicBezTo>
                    <a:pt x="518" y="757"/>
                    <a:pt x="547" y="746"/>
                    <a:pt x="567" y="737"/>
                  </a:cubicBezTo>
                  <a:cubicBezTo>
                    <a:pt x="657" y="707"/>
                    <a:pt x="706" y="607"/>
                    <a:pt x="697" y="518"/>
                  </a:cubicBezTo>
                  <a:cubicBezTo>
                    <a:pt x="687" y="329"/>
                    <a:pt x="587" y="170"/>
                    <a:pt x="448" y="41"/>
                  </a:cubicBezTo>
                  <a:cubicBezTo>
                    <a:pt x="418" y="10"/>
                    <a:pt x="379"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2"/>
            <p:cNvSpPr/>
            <p:nvPr/>
          </p:nvSpPr>
          <p:spPr>
            <a:xfrm>
              <a:off x="3546334" y="1060330"/>
              <a:ext cx="43300" cy="41852"/>
            </a:xfrm>
            <a:custGeom>
              <a:rect b="b" l="l" r="r" t="t"/>
              <a:pathLst>
                <a:path extrusionOk="0" h="578" w="598">
                  <a:moveTo>
                    <a:pt x="239" y="0"/>
                  </a:moveTo>
                  <a:cubicBezTo>
                    <a:pt x="120" y="0"/>
                    <a:pt x="1" y="149"/>
                    <a:pt x="60" y="269"/>
                  </a:cubicBezTo>
                  <a:cubicBezTo>
                    <a:pt x="80" y="308"/>
                    <a:pt x="111" y="348"/>
                    <a:pt x="130" y="388"/>
                  </a:cubicBezTo>
                  <a:cubicBezTo>
                    <a:pt x="130" y="458"/>
                    <a:pt x="170" y="538"/>
                    <a:pt x="239" y="567"/>
                  </a:cubicBezTo>
                  <a:cubicBezTo>
                    <a:pt x="270" y="577"/>
                    <a:pt x="299" y="577"/>
                    <a:pt x="329" y="577"/>
                  </a:cubicBezTo>
                  <a:cubicBezTo>
                    <a:pt x="399" y="577"/>
                    <a:pt x="478" y="538"/>
                    <a:pt x="508" y="458"/>
                  </a:cubicBezTo>
                  <a:cubicBezTo>
                    <a:pt x="597" y="269"/>
                    <a:pt x="478" y="50"/>
                    <a:pt x="270" y="10"/>
                  </a:cubicBezTo>
                  <a:cubicBezTo>
                    <a:pt x="259" y="0"/>
                    <a:pt x="250" y="0"/>
                    <a:pt x="2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2"/>
            <p:cNvSpPr/>
            <p:nvPr/>
          </p:nvSpPr>
          <p:spPr>
            <a:xfrm>
              <a:off x="3004067" y="1249026"/>
              <a:ext cx="37507" cy="42576"/>
            </a:xfrm>
            <a:custGeom>
              <a:rect b="b" l="l" r="r" t="t"/>
              <a:pathLst>
                <a:path extrusionOk="0" h="588" w="518">
                  <a:moveTo>
                    <a:pt x="189" y="1"/>
                  </a:moveTo>
                  <a:cubicBezTo>
                    <a:pt x="129" y="1"/>
                    <a:pt x="60" y="30"/>
                    <a:pt x="40" y="100"/>
                  </a:cubicBezTo>
                  <a:cubicBezTo>
                    <a:pt x="30" y="129"/>
                    <a:pt x="20" y="160"/>
                    <a:pt x="20" y="189"/>
                  </a:cubicBezTo>
                  <a:cubicBezTo>
                    <a:pt x="0" y="219"/>
                    <a:pt x="0" y="259"/>
                    <a:pt x="0" y="289"/>
                  </a:cubicBezTo>
                  <a:cubicBezTo>
                    <a:pt x="30" y="438"/>
                    <a:pt x="139" y="558"/>
                    <a:pt x="288" y="587"/>
                  </a:cubicBezTo>
                  <a:lnTo>
                    <a:pt x="318" y="587"/>
                  </a:lnTo>
                  <a:cubicBezTo>
                    <a:pt x="398" y="587"/>
                    <a:pt x="478" y="518"/>
                    <a:pt x="487" y="438"/>
                  </a:cubicBezTo>
                  <a:cubicBezTo>
                    <a:pt x="517" y="269"/>
                    <a:pt x="418" y="80"/>
                    <a:pt x="248" y="10"/>
                  </a:cubicBezTo>
                  <a:cubicBezTo>
                    <a:pt x="228" y="1"/>
                    <a:pt x="209"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2"/>
            <p:cNvSpPr/>
            <p:nvPr/>
          </p:nvSpPr>
          <p:spPr>
            <a:xfrm>
              <a:off x="5280010" y="1107830"/>
              <a:ext cx="86455" cy="46196"/>
            </a:xfrm>
            <a:custGeom>
              <a:rect b="b" l="l" r="r" t="t"/>
              <a:pathLst>
                <a:path extrusionOk="0" h="638" w="1194">
                  <a:moveTo>
                    <a:pt x="836" y="1"/>
                  </a:moveTo>
                  <a:cubicBezTo>
                    <a:pt x="805" y="1"/>
                    <a:pt x="776" y="1"/>
                    <a:pt x="746" y="11"/>
                  </a:cubicBezTo>
                  <a:cubicBezTo>
                    <a:pt x="537" y="41"/>
                    <a:pt x="348" y="110"/>
                    <a:pt x="179" y="229"/>
                  </a:cubicBezTo>
                  <a:cubicBezTo>
                    <a:pt x="0" y="359"/>
                    <a:pt x="109" y="638"/>
                    <a:pt x="318" y="638"/>
                  </a:cubicBezTo>
                  <a:lnTo>
                    <a:pt x="338" y="638"/>
                  </a:lnTo>
                  <a:cubicBezTo>
                    <a:pt x="467" y="618"/>
                    <a:pt x="696" y="598"/>
                    <a:pt x="865" y="518"/>
                  </a:cubicBezTo>
                  <a:cubicBezTo>
                    <a:pt x="1164" y="508"/>
                    <a:pt x="1194" y="81"/>
                    <a:pt x="925" y="11"/>
                  </a:cubicBezTo>
                  <a:lnTo>
                    <a:pt x="895" y="11"/>
                  </a:lnTo>
                  <a:cubicBezTo>
                    <a:pt x="876" y="1"/>
                    <a:pt x="856" y="1"/>
                    <a:pt x="8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2"/>
            <p:cNvSpPr/>
            <p:nvPr/>
          </p:nvSpPr>
          <p:spPr>
            <a:xfrm>
              <a:off x="5398832" y="1071843"/>
              <a:ext cx="63429" cy="38231"/>
            </a:xfrm>
            <a:custGeom>
              <a:rect b="b" l="l" r="r" t="t"/>
              <a:pathLst>
                <a:path extrusionOk="0" h="528" w="876">
                  <a:moveTo>
                    <a:pt x="577" y="1"/>
                  </a:moveTo>
                  <a:cubicBezTo>
                    <a:pt x="418" y="1"/>
                    <a:pt x="249" y="80"/>
                    <a:pt x="139" y="149"/>
                  </a:cubicBezTo>
                  <a:cubicBezTo>
                    <a:pt x="0" y="229"/>
                    <a:pt x="50" y="428"/>
                    <a:pt x="179" y="488"/>
                  </a:cubicBezTo>
                  <a:cubicBezTo>
                    <a:pt x="239" y="518"/>
                    <a:pt x="309" y="527"/>
                    <a:pt x="378" y="527"/>
                  </a:cubicBezTo>
                  <a:cubicBezTo>
                    <a:pt x="508" y="527"/>
                    <a:pt x="647" y="478"/>
                    <a:pt x="736" y="368"/>
                  </a:cubicBezTo>
                  <a:cubicBezTo>
                    <a:pt x="875" y="299"/>
                    <a:pt x="875" y="110"/>
                    <a:pt x="736" y="30"/>
                  </a:cubicBezTo>
                  <a:cubicBezTo>
                    <a:pt x="687" y="10"/>
                    <a:pt x="637" y="1"/>
                    <a:pt x="5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2"/>
            <p:cNvSpPr/>
            <p:nvPr/>
          </p:nvSpPr>
          <p:spPr>
            <a:xfrm>
              <a:off x="5390143" y="1140269"/>
              <a:ext cx="41200" cy="28891"/>
            </a:xfrm>
            <a:custGeom>
              <a:rect b="b" l="l" r="r" t="t"/>
              <a:pathLst>
                <a:path extrusionOk="0" h="399" w="569">
                  <a:moveTo>
                    <a:pt x="309" y="0"/>
                  </a:moveTo>
                  <a:cubicBezTo>
                    <a:pt x="220" y="0"/>
                    <a:pt x="130" y="20"/>
                    <a:pt x="60" y="90"/>
                  </a:cubicBezTo>
                  <a:cubicBezTo>
                    <a:pt x="21" y="120"/>
                    <a:pt x="11" y="159"/>
                    <a:pt x="11" y="199"/>
                  </a:cubicBezTo>
                  <a:cubicBezTo>
                    <a:pt x="1" y="239"/>
                    <a:pt x="1" y="289"/>
                    <a:pt x="31" y="329"/>
                  </a:cubicBezTo>
                  <a:cubicBezTo>
                    <a:pt x="71" y="378"/>
                    <a:pt x="120" y="398"/>
                    <a:pt x="180" y="398"/>
                  </a:cubicBezTo>
                  <a:cubicBezTo>
                    <a:pt x="270" y="398"/>
                    <a:pt x="369" y="338"/>
                    <a:pt x="429" y="269"/>
                  </a:cubicBezTo>
                  <a:cubicBezTo>
                    <a:pt x="429" y="269"/>
                    <a:pt x="438" y="269"/>
                    <a:pt x="449" y="259"/>
                  </a:cubicBezTo>
                  <a:cubicBezTo>
                    <a:pt x="568" y="229"/>
                    <a:pt x="538" y="30"/>
                    <a:pt x="418" y="20"/>
                  </a:cubicBezTo>
                  <a:lnTo>
                    <a:pt x="409" y="20"/>
                  </a:lnTo>
                  <a:cubicBezTo>
                    <a:pt x="389" y="11"/>
                    <a:pt x="369" y="0"/>
                    <a:pt x="3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2"/>
            <p:cNvSpPr/>
            <p:nvPr/>
          </p:nvSpPr>
          <p:spPr>
            <a:xfrm>
              <a:off x="5173425" y="1151058"/>
              <a:ext cx="39607" cy="25994"/>
            </a:xfrm>
            <a:custGeom>
              <a:rect b="b" l="l" r="r" t="t"/>
              <a:pathLst>
                <a:path extrusionOk="0" h="359" w="547">
                  <a:moveTo>
                    <a:pt x="368" y="1"/>
                  </a:moveTo>
                  <a:cubicBezTo>
                    <a:pt x="279" y="30"/>
                    <a:pt x="179" y="90"/>
                    <a:pt x="100" y="130"/>
                  </a:cubicBezTo>
                  <a:cubicBezTo>
                    <a:pt x="0" y="180"/>
                    <a:pt x="0" y="349"/>
                    <a:pt x="119" y="359"/>
                  </a:cubicBezTo>
                  <a:lnTo>
                    <a:pt x="159" y="359"/>
                  </a:lnTo>
                  <a:cubicBezTo>
                    <a:pt x="268" y="359"/>
                    <a:pt x="368" y="319"/>
                    <a:pt x="447" y="240"/>
                  </a:cubicBezTo>
                  <a:cubicBezTo>
                    <a:pt x="458" y="229"/>
                    <a:pt x="478" y="229"/>
                    <a:pt x="487" y="220"/>
                  </a:cubicBezTo>
                  <a:cubicBezTo>
                    <a:pt x="537" y="189"/>
                    <a:pt x="547" y="110"/>
                    <a:pt x="517" y="60"/>
                  </a:cubicBezTo>
                  <a:cubicBezTo>
                    <a:pt x="497" y="21"/>
                    <a:pt x="458"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2"/>
            <p:cNvSpPr/>
            <p:nvPr/>
          </p:nvSpPr>
          <p:spPr>
            <a:xfrm>
              <a:off x="5815832" y="1047369"/>
              <a:ext cx="63429" cy="41127"/>
            </a:xfrm>
            <a:custGeom>
              <a:rect b="b" l="l" r="r" t="t"/>
              <a:pathLst>
                <a:path extrusionOk="0" h="568" w="876">
                  <a:moveTo>
                    <a:pt x="388" y="0"/>
                  </a:moveTo>
                  <a:cubicBezTo>
                    <a:pt x="319" y="0"/>
                    <a:pt x="249" y="10"/>
                    <a:pt x="180" y="40"/>
                  </a:cubicBezTo>
                  <a:cubicBezTo>
                    <a:pt x="70" y="70"/>
                    <a:pt x="1" y="160"/>
                    <a:pt x="1" y="279"/>
                  </a:cubicBezTo>
                  <a:cubicBezTo>
                    <a:pt x="1" y="448"/>
                    <a:pt x="200" y="538"/>
                    <a:pt x="339" y="567"/>
                  </a:cubicBezTo>
                  <a:lnTo>
                    <a:pt x="438" y="567"/>
                  </a:lnTo>
                  <a:cubicBezTo>
                    <a:pt x="527" y="567"/>
                    <a:pt x="607" y="557"/>
                    <a:pt x="687" y="518"/>
                  </a:cubicBezTo>
                  <a:cubicBezTo>
                    <a:pt x="806" y="458"/>
                    <a:pt x="876" y="299"/>
                    <a:pt x="777" y="189"/>
                  </a:cubicBezTo>
                  <a:cubicBezTo>
                    <a:pt x="677" y="60"/>
                    <a:pt x="538" y="0"/>
                    <a:pt x="3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2"/>
            <p:cNvSpPr/>
            <p:nvPr/>
          </p:nvSpPr>
          <p:spPr>
            <a:xfrm>
              <a:off x="4913333" y="1306663"/>
              <a:ext cx="44024" cy="32439"/>
            </a:xfrm>
            <a:custGeom>
              <a:rect b="b" l="l" r="r" t="t"/>
              <a:pathLst>
                <a:path extrusionOk="0" h="448" w="608">
                  <a:moveTo>
                    <a:pt x="419" y="0"/>
                  </a:moveTo>
                  <a:cubicBezTo>
                    <a:pt x="339" y="0"/>
                    <a:pt x="259" y="50"/>
                    <a:pt x="240" y="140"/>
                  </a:cubicBezTo>
                  <a:cubicBezTo>
                    <a:pt x="190" y="159"/>
                    <a:pt x="140" y="189"/>
                    <a:pt x="100" y="219"/>
                  </a:cubicBezTo>
                  <a:cubicBezTo>
                    <a:pt x="1" y="268"/>
                    <a:pt x="51" y="428"/>
                    <a:pt x="150" y="438"/>
                  </a:cubicBezTo>
                  <a:cubicBezTo>
                    <a:pt x="190" y="438"/>
                    <a:pt x="230" y="448"/>
                    <a:pt x="270" y="448"/>
                  </a:cubicBezTo>
                  <a:cubicBezTo>
                    <a:pt x="349" y="448"/>
                    <a:pt x="429" y="428"/>
                    <a:pt x="489" y="378"/>
                  </a:cubicBezTo>
                  <a:cubicBezTo>
                    <a:pt x="558" y="319"/>
                    <a:pt x="608" y="229"/>
                    <a:pt x="588" y="140"/>
                  </a:cubicBezTo>
                  <a:cubicBezTo>
                    <a:pt x="568" y="50"/>
                    <a:pt x="489" y="0"/>
                    <a:pt x="4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2"/>
            <p:cNvSpPr/>
            <p:nvPr/>
          </p:nvSpPr>
          <p:spPr>
            <a:xfrm>
              <a:off x="4830571" y="1344098"/>
              <a:ext cx="37507" cy="28891"/>
            </a:xfrm>
            <a:custGeom>
              <a:rect b="b" l="l" r="r" t="t"/>
              <a:pathLst>
                <a:path extrusionOk="0" h="399" w="518">
                  <a:moveTo>
                    <a:pt x="368" y="1"/>
                  </a:moveTo>
                  <a:cubicBezTo>
                    <a:pt x="219" y="1"/>
                    <a:pt x="89" y="140"/>
                    <a:pt x="20" y="259"/>
                  </a:cubicBezTo>
                  <a:cubicBezTo>
                    <a:pt x="0" y="299"/>
                    <a:pt x="30" y="368"/>
                    <a:pt x="70" y="388"/>
                  </a:cubicBezTo>
                  <a:cubicBezTo>
                    <a:pt x="100" y="398"/>
                    <a:pt x="129" y="398"/>
                    <a:pt x="149" y="398"/>
                  </a:cubicBezTo>
                  <a:cubicBezTo>
                    <a:pt x="249" y="398"/>
                    <a:pt x="339" y="339"/>
                    <a:pt x="358" y="249"/>
                  </a:cubicBezTo>
                  <a:cubicBezTo>
                    <a:pt x="388" y="229"/>
                    <a:pt x="418" y="219"/>
                    <a:pt x="438" y="199"/>
                  </a:cubicBezTo>
                  <a:cubicBezTo>
                    <a:pt x="518" y="140"/>
                    <a:pt x="487" y="10"/>
                    <a:pt x="3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2"/>
            <p:cNvSpPr/>
            <p:nvPr/>
          </p:nvSpPr>
          <p:spPr>
            <a:xfrm>
              <a:off x="2258550" y="1712873"/>
              <a:ext cx="1194941" cy="1269303"/>
            </a:xfrm>
            <a:custGeom>
              <a:rect b="b" l="l" r="r" t="t"/>
              <a:pathLst>
                <a:path extrusionOk="0" h="17530" w="16503">
                  <a:moveTo>
                    <a:pt x="8347" y="955"/>
                  </a:moveTo>
                  <a:cubicBezTo>
                    <a:pt x="8436" y="965"/>
                    <a:pt x="8495" y="1055"/>
                    <a:pt x="8475" y="1144"/>
                  </a:cubicBezTo>
                  <a:cubicBezTo>
                    <a:pt x="8466" y="1154"/>
                    <a:pt x="8466" y="1174"/>
                    <a:pt x="8466" y="1184"/>
                  </a:cubicBezTo>
                  <a:lnTo>
                    <a:pt x="8466" y="1254"/>
                  </a:lnTo>
                  <a:cubicBezTo>
                    <a:pt x="8466" y="1293"/>
                    <a:pt x="8426" y="1343"/>
                    <a:pt x="8386" y="1353"/>
                  </a:cubicBezTo>
                  <a:cubicBezTo>
                    <a:pt x="8373" y="1360"/>
                    <a:pt x="8358" y="1363"/>
                    <a:pt x="8342" y="1363"/>
                  </a:cubicBezTo>
                  <a:cubicBezTo>
                    <a:pt x="8311" y="1363"/>
                    <a:pt x="8280" y="1350"/>
                    <a:pt x="8267" y="1323"/>
                  </a:cubicBezTo>
                  <a:cubicBezTo>
                    <a:pt x="8237" y="1293"/>
                    <a:pt x="8217" y="1254"/>
                    <a:pt x="8207" y="1214"/>
                  </a:cubicBezTo>
                  <a:lnTo>
                    <a:pt x="8207" y="1144"/>
                  </a:lnTo>
                  <a:lnTo>
                    <a:pt x="8197" y="1134"/>
                  </a:lnTo>
                  <a:cubicBezTo>
                    <a:pt x="8197" y="1084"/>
                    <a:pt x="8207" y="1035"/>
                    <a:pt x="8247" y="995"/>
                  </a:cubicBezTo>
                  <a:cubicBezTo>
                    <a:pt x="8267" y="975"/>
                    <a:pt x="8307" y="955"/>
                    <a:pt x="8347" y="955"/>
                  </a:cubicBezTo>
                  <a:close/>
                  <a:moveTo>
                    <a:pt x="8724" y="1413"/>
                  </a:moveTo>
                  <a:cubicBezTo>
                    <a:pt x="8774" y="1413"/>
                    <a:pt x="8814" y="1442"/>
                    <a:pt x="8824" y="1492"/>
                  </a:cubicBezTo>
                  <a:cubicBezTo>
                    <a:pt x="8834" y="1502"/>
                    <a:pt x="8834" y="1522"/>
                    <a:pt x="8824" y="1542"/>
                  </a:cubicBezTo>
                  <a:cubicBezTo>
                    <a:pt x="8824" y="1542"/>
                    <a:pt x="8834" y="1552"/>
                    <a:pt x="8824" y="1552"/>
                  </a:cubicBezTo>
                  <a:cubicBezTo>
                    <a:pt x="8834" y="1562"/>
                    <a:pt x="8834" y="1572"/>
                    <a:pt x="8834" y="1582"/>
                  </a:cubicBezTo>
                  <a:cubicBezTo>
                    <a:pt x="8824" y="1621"/>
                    <a:pt x="8794" y="1652"/>
                    <a:pt x="8754" y="1661"/>
                  </a:cubicBezTo>
                  <a:cubicBezTo>
                    <a:pt x="8714" y="1661"/>
                    <a:pt x="8665" y="1641"/>
                    <a:pt x="8665" y="1592"/>
                  </a:cubicBezTo>
                  <a:cubicBezTo>
                    <a:pt x="8654" y="1572"/>
                    <a:pt x="8665" y="1552"/>
                    <a:pt x="8665" y="1522"/>
                  </a:cubicBezTo>
                  <a:cubicBezTo>
                    <a:pt x="8665" y="1512"/>
                    <a:pt x="8654" y="1492"/>
                    <a:pt x="8654" y="1473"/>
                  </a:cubicBezTo>
                  <a:cubicBezTo>
                    <a:pt x="8654" y="1442"/>
                    <a:pt x="8694" y="1413"/>
                    <a:pt x="8724" y="1413"/>
                  </a:cubicBezTo>
                  <a:close/>
                  <a:moveTo>
                    <a:pt x="10773" y="1373"/>
                  </a:moveTo>
                  <a:cubicBezTo>
                    <a:pt x="10818" y="1373"/>
                    <a:pt x="10867" y="1401"/>
                    <a:pt x="10873" y="1442"/>
                  </a:cubicBezTo>
                  <a:cubicBezTo>
                    <a:pt x="10873" y="1502"/>
                    <a:pt x="10873" y="1552"/>
                    <a:pt x="10843" y="1601"/>
                  </a:cubicBezTo>
                  <a:cubicBezTo>
                    <a:pt x="10823" y="1632"/>
                    <a:pt x="10793" y="1661"/>
                    <a:pt x="10763" y="1691"/>
                  </a:cubicBezTo>
                  <a:cubicBezTo>
                    <a:pt x="10741" y="1709"/>
                    <a:pt x="10713" y="1719"/>
                    <a:pt x="10686" y="1719"/>
                  </a:cubicBezTo>
                  <a:cubicBezTo>
                    <a:pt x="10652" y="1719"/>
                    <a:pt x="10621" y="1704"/>
                    <a:pt x="10604" y="1671"/>
                  </a:cubicBezTo>
                  <a:cubicBezTo>
                    <a:pt x="10564" y="1621"/>
                    <a:pt x="10584" y="1552"/>
                    <a:pt x="10644" y="1512"/>
                  </a:cubicBezTo>
                  <a:cubicBezTo>
                    <a:pt x="10644" y="1512"/>
                    <a:pt x="10654" y="1512"/>
                    <a:pt x="10654" y="1502"/>
                  </a:cubicBezTo>
                  <a:cubicBezTo>
                    <a:pt x="10664" y="1473"/>
                    <a:pt x="10684" y="1442"/>
                    <a:pt x="10704" y="1413"/>
                  </a:cubicBezTo>
                  <a:cubicBezTo>
                    <a:pt x="10716" y="1385"/>
                    <a:pt x="10743" y="1373"/>
                    <a:pt x="10773" y="1373"/>
                  </a:cubicBezTo>
                  <a:close/>
                  <a:moveTo>
                    <a:pt x="10296" y="1608"/>
                  </a:moveTo>
                  <a:cubicBezTo>
                    <a:pt x="10305" y="1608"/>
                    <a:pt x="10315" y="1609"/>
                    <a:pt x="10326" y="1612"/>
                  </a:cubicBezTo>
                  <a:lnTo>
                    <a:pt x="10336" y="1612"/>
                  </a:lnTo>
                  <a:cubicBezTo>
                    <a:pt x="10365" y="1621"/>
                    <a:pt x="10385" y="1652"/>
                    <a:pt x="10385" y="1671"/>
                  </a:cubicBezTo>
                  <a:cubicBezTo>
                    <a:pt x="10396" y="1691"/>
                    <a:pt x="10396" y="1711"/>
                    <a:pt x="10385" y="1731"/>
                  </a:cubicBezTo>
                  <a:cubicBezTo>
                    <a:pt x="10385" y="1761"/>
                    <a:pt x="10365" y="1771"/>
                    <a:pt x="10345" y="1791"/>
                  </a:cubicBezTo>
                  <a:lnTo>
                    <a:pt x="10345" y="1800"/>
                  </a:lnTo>
                  <a:cubicBezTo>
                    <a:pt x="10339" y="1839"/>
                    <a:pt x="10304" y="1865"/>
                    <a:pt x="10268" y="1865"/>
                  </a:cubicBezTo>
                  <a:cubicBezTo>
                    <a:pt x="10249" y="1865"/>
                    <a:pt x="10230" y="1858"/>
                    <a:pt x="10217" y="1840"/>
                  </a:cubicBezTo>
                  <a:cubicBezTo>
                    <a:pt x="10186" y="1800"/>
                    <a:pt x="10166" y="1751"/>
                    <a:pt x="10186" y="1691"/>
                  </a:cubicBezTo>
                  <a:cubicBezTo>
                    <a:pt x="10197" y="1671"/>
                    <a:pt x="10217" y="1652"/>
                    <a:pt x="10236" y="1632"/>
                  </a:cubicBezTo>
                  <a:cubicBezTo>
                    <a:pt x="10251" y="1617"/>
                    <a:pt x="10271" y="1608"/>
                    <a:pt x="10296" y="1608"/>
                  </a:cubicBezTo>
                  <a:close/>
                  <a:moveTo>
                    <a:pt x="1413" y="4784"/>
                  </a:moveTo>
                  <a:cubicBezTo>
                    <a:pt x="1423" y="4784"/>
                    <a:pt x="1433" y="4784"/>
                    <a:pt x="1443" y="4795"/>
                  </a:cubicBezTo>
                  <a:cubicBezTo>
                    <a:pt x="1463" y="4795"/>
                    <a:pt x="1473" y="4804"/>
                    <a:pt x="1493" y="4804"/>
                  </a:cubicBezTo>
                  <a:cubicBezTo>
                    <a:pt x="1572" y="4824"/>
                    <a:pt x="1603" y="4924"/>
                    <a:pt x="1572" y="4983"/>
                  </a:cubicBezTo>
                  <a:cubicBezTo>
                    <a:pt x="1552" y="5032"/>
                    <a:pt x="1498" y="5066"/>
                    <a:pt x="1448" y="5066"/>
                  </a:cubicBezTo>
                  <a:cubicBezTo>
                    <a:pt x="1425" y="5066"/>
                    <a:pt x="1402" y="5059"/>
                    <a:pt x="1384" y="5043"/>
                  </a:cubicBezTo>
                  <a:cubicBezTo>
                    <a:pt x="1384" y="5033"/>
                    <a:pt x="1373" y="5033"/>
                    <a:pt x="1364" y="5023"/>
                  </a:cubicBezTo>
                  <a:cubicBezTo>
                    <a:pt x="1344" y="5023"/>
                    <a:pt x="1314" y="5014"/>
                    <a:pt x="1294" y="5003"/>
                  </a:cubicBezTo>
                  <a:lnTo>
                    <a:pt x="1264" y="4974"/>
                  </a:lnTo>
                  <a:cubicBezTo>
                    <a:pt x="1244" y="4934"/>
                    <a:pt x="1244" y="4894"/>
                    <a:pt x="1264" y="4854"/>
                  </a:cubicBezTo>
                  <a:cubicBezTo>
                    <a:pt x="1274" y="4844"/>
                    <a:pt x="1284" y="4844"/>
                    <a:pt x="1294" y="4835"/>
                  </a:cubicBezTo>
                  <a:lnTo>
                    <a:pt x="1284" y="4835"/>
                  </a:lnTo>
                  <a:cubicBezTo>
                    <a:pt x="1314" y="4804"/>
                    <a:pt x="1364" y="4784"/>
                    <a:pt x="1413" y="4784"/>
                  </a:cubicBezTo>
                  <a:close/>
                  <a:moveTo>
                    <a:pt x="10452" y="4801"/>
                  </a:moveTo>
                  <a:cubicBezTo>
                    <a:pt x="10532" y="4801"/>
                    <a:pt x="10590" y="4915"/>
                    <a:pt x="10515" y="4974"/>
                  </a:cubicBezTo>
                  <a:cubicBezTo>
                    <a:pt x="10505" y="4983"/>
                    <a:pt x="10485" y="4994"/>
                    <a:pt x="10475" y="5003"/>
                  </a:cubicBezTo>
                  <a:cubicBezTo>
                    <a:pt x="10465" y="5033"/>
                    <a:pt x="10445" y="5063"/>
                    <a:pt x="10425" y="5083"/>
                  </a:cubicBezTo>
                  <a:cubicBezTo>
                    <a:pt x="10409" y="5104"/>
                    <a:pt x="10385" y="5114"/>
                    <a:pt x="10359" y="5114"/>
                  </a:cubicBezTo>
                  <a:cubicBezTo>
                    <a:pt x="10337" y="5114"/>
                    <a:pt x="10314" y="5107"/>
                    <a:pt x="10296" y="5093"/>
                  </a:cubicBezTo>
                  <a:cubicBezTo>
                    <a:pt x="10256" y="5073"/>
                    <a:pt x="10236" y="5023"/>
                    <a:pt x="10246" y="4974"/>
                  </a:cubicBezTo>
                  <a:cubicBezTo>
                    <a:pt x="10266" y="4924"/>
                    <a:pt x="10296" y="4894"/>
                    <a:pt x="10336" y="4864"/>
                  </a:cubicBezTo>
                  <a:cubicBezTo>
                    <a:pt x="10336" y="4864"/>
                    <a:pt x="10336" y="4854"/>
                    <a:pt x="10345" y="4854"/>
                  </a:cubicBezTo>
                  <a:cubicBezTo>
                    <a:pt x="10356" y="4844"/>
                    <a:pt x="10365" y="4835"/>
                    <a:pt x="10385" y="4824"/>
                  </a:cubicBezTo>
                  <a:cubicBezTo>
                    <a:pt x="10396" y="4824"/>
                    <a:pt x="10396" y="4824"/>
                    <a:pt x="10405" y="4815"/>
                  </a:cubicBezTo>
                  <a:cubicBezTo>
                    <a:pt x="10421" y="4805"/>
                    <a:pt x="10437" y="4801"/>
                    <a:pt x="10452" y="4801"/>
                  </a:cubicBezTo>
                  <a:close/>
                  <a:moveTo>
                    <a:pt x="11408" y="4861"/>
                  </a:moveTo>
                  <a:cubicBezTo>
                    <a:pt x="11454" y="4861"/>
                    <a:pt x="11499" y="4885"/>
                    <a:pt x="11519" y="4934"/>
                  </a:cubicBezTo>
                  <a:cubicBezTo>
                    <a:pt x="11549" y="4974"/>
                    <a:pt x="11539" y="5043"/>
                    <a:pt x="11499" y="5083"/>
                  </a:cubicBezTo>
                  <a:cubicBezTo>
                    <a:pt x="11490" y="5113"/>
                    <a:pt x="11479" y="5143"/>
                    <a:pt x="11459" y="5173"/>
                  </a:cubicBezTo>
                  <a:cubicBezTo>
                    <a:pt x="11400" y="5252"/>
                    <a:pt x="11320" y="5272"/>
                    <a:pt x="11231" y="5282"/>
                  </a:cubicBezTo>
                  <a:cubicBezTo>
                    <a:pt x="11152" y="5282"/>
                    <a:pt x="11101" y="5193"/>
                    <a:pt x="11121" y="5123"/>
                  </a:cubicBezTo>
                  <a:cubicBezTo>
                    <a:pt x="11161" y="5014"/>
                    <a:pt x="11241" y="4924"/>
                    <a:pt x="11350" y="4874"/>
                  </a:cubicBezTo>
                  <a:cubicBezTo>
                    <a:pt x="11368" y="4865"/>
                    <a:pt x="11388" y="4861"/>
                    <a:pt x="11408" y="4861"/>
                  </a:cubicBezTo>
                  <a:close/>
                  <a:moveTo>
                    <a:pt x="1418" y="5179"/>
                  </a:moveTo>
                  <a:cubicBezTo>
                    <a:pt x="1462" y="5179"/>
                    <a:pt x="1505" y="5190"/>
                    <a:pt x="1543" y="5213"/>
                  </a:cubicBezTo>
                  <a:cubicBezTo>
                    <a:pt x="1583" y="5232"/>
                    <a:pt x="1612" y="5252"/>
                    <a:pt x="1642" y="5282"/>
                  </a:cubicBezTo>
                  <a:cubicBezTo>
                    <a:pt x="1692" y="5332"/>
                    <a:pt x="1682" y="5421"/>
                    <a:pt x="1632" y="5471"/>
                  </a:cubicBezTo>
                  <a:cubicBezTo>
                    <a:pt x="1606" y="5497"/>
                    <a:pt x="1577" y="5508"/>
                    <a:pt x="1546" y="5508"/>
                  </a:cubicBezTo>
                  <a:cubicBezTo>
                    <a:pt x="1507" y="5508"/>
                    <a:pt x="1467" y="5489"/>
                    <a:pt x="1433" y="5461"/>
                  </a:cubicBezTo>
                  <a:lnTo>
                    <a:pt x="1423" y="5451"/>
                  </a:lnTo>
                  <a:lnTo>
                    <a:pt x="1413" y="5451"/>
                  </a:lnTo>
                  <a:cubicBezTo>
                    <a:pt x="1384" y="5441"/>
                    <a:pt x="1364" y="5421"/>
                    <a:pt x="1334" y="5401"/>
                  </a:cubicBezTo>
                  <a:cubicBezTo>
                    <a:pt x="1294" y="5381"/>
                    <a:pt x="1274" y="5332"/>
                    <a:pt x="1284" y="5282"/>
                  </a:cubicBezTo>
                  <a:cubicBezTo>
                    <a:pt x="1294" y="5242"/>
                    <a:pt x="1334" y="5193"/>
                    <a:pt x="1373" y="5182"/>
                  </a:cubicBezTo>
                  <a:cubicBezTo>
                    <a:pt x="1388" y="5180"/>
                    <a:pt x="1403" y="5179"/>
                    <a:pt x="1418" y="5179"/>
                  </a:cubicBezTo>
                  <a:close/>
                  <a:moveTo>
                    <a:pt x="4250" y="5742"/>
                  </a:moveTo>
                  <a:cubicBezTo>
                    <a:pt x="4268" y="5742"/>
                    <a:pt x="4287" y="5745"/>
                    <a:pt x="4308" y="5750"/>
                  </a:cubicBezTo>
                  <a:cubicBezTo>
                    <a:pt x="4427" y="5779"/>
                    <a:pt x="4467" y="5929"/>
                    <a:pt x="4408" y="6018"/>
                  </a:cubicBezTo>
                  <a:cubicBezTo>
                    <a:pt x="4397" y="6028"/>
                    <a:pt x="4388" y="6038"/>
                    <a:pt x="4368" y="6048"/>
                  </a:cubicBezTo>
                  <a:cubicBezTo>
                    <a:pt x="4357" y="6128"/>
                    <a:pt x="4328" y="6187"/>
                    <a:pt x="4268" y="6227"/>
                  </a:cubicBezTo>
                  <a:cubicBezTo>
                    <a:pt x="4232" y="6256"/>
                    <a:pt x="4195" y="6275"/>
                    <a:pt x="4159" y="6275"/>
                  </a:cubicBezTo>
                  <a:cubicBezTo>
                    <a:pt x="4145" y="6275"/>
                    <a:pt x="4132" y="6272"/>
                    <a:pt x="4119" y="6267"/>
                  </a:cubicBezTo>
                  <a:cubicBezTo>
                    <a:pt x="4069" y="6247"/>
                    <a:pt x="4019" y="6207"/>
                    <a:pt x="4010" y="6148"/>
                  </a:cubicBezTo>
                  <a:cubicBezTo>
                    <a:pt x="3999" y="6068"/>
                    <a:pt x="3999" y="5998"/>
                    <a:pt x="4030" y="5918"/>
                  </a:cubicBezTo>
                  <a:cubicBezTo>
                    <a:pt x="4039" y="5879"/>
                    <a:pt x="4069" y="5829"/>
                    <a:pt x="4109" y="5799"/>
                  </a:cubicBezTo>
                  <a:cubicBezTo>
                    <a:pt x="4153" y="5762"/>
                    <a:pt x="4198" y="5742"/>
                    <a:pt x="4250" y="5742"/>
                  </a:cubicBezTo>
                  <a:close/>
                  <a:moveTo>
                    <a:pt x="12024" y="7118"/>
                  </a:moveTo>
                  <a:cubicBezTo>
                    <a:pt x="12031" y="7118"/>
                    <a:pt x="12039" y="7120"/>
                    <a:pt x="12047" y="7122"/>
                  </a:cubicBezTo>
                  <a:cubicBezTo>
                    <a:pt x="12076" y="7132"/>
                    <a:pt x="12096" y="7142"/>
                    <a:pt x="12106" y="7162"/>
                  </a:cubicBezTo>
                  <a:cubicBezTo>
                    <a:pt x="12116" y="7192"/>
                    <a:pt x="12116" y="7222"/>
                    <a:pt x="12106" y="7242"/>
                  </a:cubicBezTo>
                  <a:cubicBezTo>
                    <a:pt x="12096" y="7262"/>
                    <a:pt x="12076" y="7281"/>
                    <a:pt x="12047" y="7291"/>
                  </a:cubicBezTo>
                  <a:lnTo>
                    <a:pt x="12036" y="7291"/>
                  </a:lnTo>
                  <a:cubicBezTo>
                    <a:pt x="12022" y="7306"/>
                    <a:pt x="12002" y="7315"/>
                    <a:pt x="11985" y="7315"/>
                  </a:cubicBezTo>
                  <a:cubicBezTo>
                    <a:pt x="11979" y="7315"/>
                    <a:pt x="11973" y="7314"/>
                    <a:pt x="11967" y="7311"/>
                  </a:cubicBezTo>
                  <a:cubicBezTo>
                    <a:pt x="11937" y="7301"/>
                    <a:pt x="11917" y="7271"/>
                    <a:pt x="11917" y="7242"/>
                  </a:cubicBezTo>
                  <a:cubicBezTo>
                    <a:pt x="11917" y="7202"/>
                    <a:pt x="11937" y="7162"/>
                    <a:pt x="11967" y="7142"/>
                  </a:cubicBezTo>
                  <a:cubicBezTo>
                    <a:pt x="11989" y="7128"/>
                    <a:pt x="12005" y="7118"/>
                    <a:pt x="12024" y="7118"/>
                  </a:cubicBezTo>
                  <a:close/>
                  <a:moveTo>
                    <a:pt x="7555" y="7059"/>
                  </a:moveTo>
                  <a:cubicBezTo>
                    <a:pt x="7577" y="7059"/>
                    <a:pt x="7598" y="7068"/>
                    <a:pt x="7620" y="7083"/>
                  </a:cubicBezTo>
                  <a:cubicBezTo>
                    <a:pt x="7650" y="7102"/>
                    <a:pt x="7680" y="7142"/>
                    <a:pt x="7680" y="7192"/>
                  </a:cubicBezTo>
                  <a:cubicBezTo>
                    <a:pt x="7690" y="7222"/>
                    <a:pt x="7690" y="7262"/>
                    <a:pt x="7690" y="7291"/>
                  </a:cubicBezTo>
                  <a:cubicBezTo>
                    <a:pt x="7690" y="7341"/>
                    <a:pt x="7660" y="7381"/>
                    <a:pt x="7620" y="7391"/>
                  </a:cubicBezTo>
                  <a:cubicBezTo>
                    <a:pt x="7603" y="7397"/>
                    <a:pt x="7588" y="7401"/>
                    <a:pt x="7573" y="7401"/>
                  </a:cubicBezTo>
                  <a:cubicBezTo>
                    <a:pt x="7545" y="7401"/>
                    <a:pt x="7521" y="7387"/>
                    <a:pt x="7501" y="7361"/>
                  </a:cubicBezTo>
                  <a:cubicBezTo>
                    <a:pt x="7471" y="7341"/>
                    <a:pt x="7451" y="7301"/>
                    <a:pt x="7441" y="7262"/>
                  </a:cubicBezTo>
                  <a:cubicBezTo>
                    <a:pt x="7431" y="7231"/>
                    <a:pt x="7441" y="7211"/>
                    <a:pt x="7441" y="7182"/>
                  </a:cubicBezTo>
                  <a:cubicBezTo>
                    <a:pt x="7431" y="7142"/>
                    <a:pt x="7461" y="7112"/>
                    <a:pt x="7491" y="7092"/>
                  </a:cubicBezTo>
                  <a:cubicBezTo>
                    <a:pt x="7501" y="7072"/>
                    <a:pt x="7511" y="7063"/>
                    <a:pt x="7531" y="7063"/>
                  </a:cubicBezTo>
                  <a:cubicBezTo>
                    <a:pt x="7539" y="7060"/>
                    <a:pt x="7547" y="7059"/>
                    <a:pt x="7555" y="7059"/>
                  </a:cubicBezTo>
                  <a:close/>
                  <a:moveTo>
                    <a:pt x="1514" y="7169"/>
                  </a:moveTo>
                  <a:cubicBezTo>
                    <a:pt x="1580" y="7169"/>
                    <a:pt x="1647" y="7187"/>
                    <a:pt x="1702" y="7211"/>
                  </a:cubicBezTo>
                  <a:cubicBezTo>
                    <a:pt x="1771" y="7231"/>
                    <a:pt x="1811" y="7291"/>
                    <a:pt x="1811" y="7371"/>
                  </a:cubicBezTo>
                  <a:cubicBezTo>
                    <a:pt x="1811" y="7391"/>
                    <a:pt x="1801" y="7430"/>
                    <a:pt x="1791" y="7450"/>
                  </a:cubicBezTo>
                  <a:cubicBezTo>
                    <a:pt x="1755" y="7494"/>
                    <a:pt x="1713" y="7522"/>
                    <a:pt x="1663" y="7522"/>
                  </a:cubicBezTo>
                  <a:cubicBezTo>
                    <a:pt x="1644" y="7522"/>
                    <a:pt x="1624" y="7518"/>
                    <a:pt x="1603" y="7510"/>
                  </a:cubicBezTo>
                  <a:cubicBezTo>
                    <a:pt x="1583" y="7510"/>
                    <a:pt x="1563" y="7500"/>
                    <a:pt x="1543" y="7490"/>
                  </a:cubicBezTo>
                  <a:cubicBezTo>
                    <a:pt x="1528" y="7493"/>
                    <a:pt x="1513" y="7494"/>
                    <a:pt x="1499" y="7494"/>
                  </a:cubicBezTo>
                  <a:cubicBezTo>
                    <a:pt x="1464" y="7494"/>
                    <a:pt x="1429" y="7487"/>
                    <a:pt x="1393" y="7480"/>
                  </a:cubicBezTo>
                  <a:cubicBezTo>
                    <a:pt x="1284" y="7441"/>
                    <a:pt x="1254" y="7301"/>
                    <a:pt x="1334" y="7231"/>
                  </a:cubicBezTo>
                  <a:cubicBezTo>
                    <a:pt x="1383" y="7187"/>
                    <a:pt x="1448" y="7169"/>
                    <a:pt x="1514" y="7169"/>
                  </a:cubicBezTo>
                  <a:close/>
                  <a:moveTo>
                    <a:pt x="11576" y="7128"/>
                  </a:moveTo>
                  <a:cubicBezTo>
                    <a:pt x="11612" y="7128"/>
                    <a:pt x="11646" y="7139"/>
                    <a:pt x="11669" y="7162"/>
                  </a:cubicBezTo>
                  <a:cubicBezTo>
                    <a:pt x="11709" y="7192"/>
                    <a:pt x="11718" y="7231"/>
                    <a:pt x="11718" y="7281"/>
                  </a:cubicBezTo>
                  <a:cubicBezTo>
                    <a:pt x="11728" y="7401"/>
                    <a:pt x="11649" y="7550"/>
                    <a:pt x="11530" y="7589"/>
                  </a:cubicBezTo>
                  <a:cubicBezTo>
                    <a:pt x="11506" y="7597"/>
                    <a:pt x="11483" y="7602"/>
                    <a:pt x="11461" y="7602"/>
                  </a:cubicBezTo>
                  <a:cubicBezTo>
                    <a:pt x="11426" y="7602"/>
                    <a:pt x="11395" y="7590"/>
                    <a:pt x="11370" y="7560"/>
                  </a:cubicBezTo>
                  <a:cubicBezTo>
                    <a:pt x="11360" y="7560"/>
                    <a:pt x="11360" y="7560"/>
                    <a:pt x="11360" y="7550"/>
                  </a:cubicBezTo>
                  <a:cubicBezTo>
                    <a:pt x="11300" y="7540"/>
                    <a:pt x="11271" y="7470"/>
                    <a:pt x="11280" y="7410"/>
                  </a:cubicBezTo>
                  <a:cubicBezTo>
                    <a:pt x="11311" y="7271"/>
                    <a:pt x="11410" y="7172"/>
                    <a:pt x="11539" y="7132"/>
                  </a:cubicBezTo>
                  <a:cubicBezTo>
                    <a:pt x="11551" y="7130"/>
                    <a:pt x="11564" y="7128"/>
                    <a:pt x="11576" y="7128"/>
                  </a:cubicBezTo>
                  <a:close/>
                  <a:moveTo>
                    <a:pt x="5456" y="8987"/>
                  </a:moveTo>
                  <a:cubicBezTo>
                    <a:pt x="5485" y="8987"/>
                    <a:pt x="5515" y="8995"/>
                    <a:pt x="5541" y="9012"/>
                  </a:cubicBezTo>
                  <a:cubicBezTo>
                    <a:pt x="5641" y="9081"/>
                    <a:pt x="5651" y="9211"/>
                    <a:pt x="5571" y="9291"/>
                  </a:cubicBezTo>
                  <a:lnTo>
                    <a:pt x="5561" y="9300"/>
                  </a:lnTo>
                  <a:lnTo>
                    <a:pt x="5561" y="9311"/>
                  </a:lnTo>
                  <a:lnTo>
                    <a:pt x="5541" y="9331"/>
                  </a:lnTo>
                  <a:cubicBezTo>
                    <a:pt x="5541" y="9340"/>
                    <a:pt x="5531" y="9350"/>
                    <a:pt x="5531" y="9350"/>
                  </a:cubicBezTo>
                  <a:cubicBezTo>
                    <a:pt x="5531" y="9370"/>
                    <a:pt x="5522" y="9380"/>
                    <a:pt x="5522" y="9400"/>
                  </a:cubicBezTo>
                  <a:cubicBezTo>
                    <a:pt x="5496" y="9460"/>
                    <a:pt x="5443" y="9489"/>
                    <a:pt x="5393" y="9489"/>
                  </a:cubicBezTo>
                  <a:cubicBezTo>
                    <a:pt x="5327" y="9489"/>
                    <a:pt x="5263" y="9440"/>
                    <a:pt x="5263" y="9350"/>
                  </a:cubicBezTo>
                  <a:cubicBezTo>
                    <a:pt x="5263" y="9271"/>
                    <a:pt x="5253" y="9191"/>
                    <a:pt x="5283" y="9112"/>
                  </a:cubicBezTo>
                  <a:cubicBezTo>
                    <a:pt x="5311" y="9034"/>
                    <a:pt x="5384" y="8987"/>
                    <a:pt x="5456" y="8987"/>
                  </a:cubicBezTo>
                  <a:close/>
                  <a:moveTo>
                    <a:pt x="5034" y="9458"/>
                  </a:moveTo>
                  <a:cubicBezTo>
                    <a:pt x="5049" y="9458"/>
                    <a:pt x="5067" y="9464"/>
                    <a:pt x="5084" y="9470"/>
                  </a:cubicBezTo>
                  <a:lnTo>
                    <a:pt x="5093" y="9479"/>
                  </a:lnTo>
                  <a:lnTo>
                    <a:pt x="5113" y="9499"/>
                  </a:lnTo>
                  <a:lnTo>
                    <a:pt x="5113" y="9510"/>
                  </a:lnTo>
                  <a:cubicBezTo>
                    <a:pt x="5113" y="9519"/>
                    <a:pt x="5124" y="9529"/>
                    <a:pt x="5124" y="9539"/>
                  </a:cubicBezTo>
                  <a:cubicBezTo>
                    <a:pt x="5133" y="9559"/>
                    <a:pt x="5124" y="9569"/>
                    <a:pt x="5124" y="9589"/>
                  </a:cubicBezTo>
                  <a:cubicBezTo>
                    <a:pt x="5124" y="9599"/>
                    <a:pt x="5113" y="9609"/>
                    <a:pt x="5104" y="9619"/>
                  </a:cubicBezTo>
                  <a:cubicBezTo>
                    <a:pt x="5104" y="9629"/>
                    <a:pt x="5093" y="9629"/>
                    <a:pt x="5084" y="9639"/>
                  </a:cubicBezTo>
                  <a:cubicBezTo>
                    <a:pt x="5074" y="9639"/>
                    <a:pt x="5064" y="9649"/>
                    <a:pt x="5054" y="9649"/>
                  </a:cubicBezTo>
                  <a:cubicBezTo>
                    <a:pt x="5034" y="9649"/>
                    <a:pt x="5024" y="9649"/>
                    <a:pt x="5014" y="9639"/>
                  </a:cubicBezTo>
                  <a:cubicBezTo>
                    <a:pt x="5004" y="9639"/>
                    <a:pt x="4984" y="9629"/>
                    <a:pt x="4974" y="9619"/>
                  </a:cubicBezTo>
                  <a:cubicBezTo>
                    <a:pt x="4974" y="9609"/>
                    <a:pt x="4974" y="9609"/>
                    <a:pt x="4965" y="9599"/>
                  </a:cubicBezTo>
                  <a:cubicBezTo>
                    <a:pt x="4954" y="9589"/>
                    <a:pt x="4954" y="9569"/>
                    <a:pt x="4954" y="9559"/>
                  </a:cubicBezTo>
                  <a:cubicBezTo>
                    <a:pt x="4954" y="9549"/>
                    <a:pt x="4954" y="9539"/>
                    <a:pt x="4965" y="9529"/>
                  </a:cubicBezTo>
                  <a:lnTo>
                    <a:pt x="4965" y="9519"/>
                  </a:lnTo>
                  <a:lnTo>
                    <a:pt x="4974" y="9510"/>
                  </a:lnTo>
                  <a:cubicBezTo>
                    <a:pt x="4974" y="9490"/>
                    <a:pt x="4984" y="9470"/>
                    <a:pt x="5004" y="9470"/>
                  </a:cubicBezTo>
                  <a:cubicBezTo>
                    <a:pt x="5013" y="9461"/>
                    <a:pt x="5023" y="9458"/>
                    <a:pt x="5034" y="9458"/>
                  </a:cubicBezTo>
                  <a:close/>
                  <a:moveTo>
                    <a:pt x="12334" y="10447"/>
                  </a:moveTo>
                  <a:cubicBezTo>
                    <a:pt x="12350" y="10447"/>
                    <a:pt x="12365" y="10449"/>
                    <a:pt x="12375" y="10454"/>
                  </a:cubicBezTo>
                  <a:cubicBezTo>
                    <a:pt x="12414" y="10465"/>
                    <a:pt x="12445" y="10484"/>
                    <a:pt x="12465" y="10524"/>
                  </a:cubicBezTo>
                  <a:cubicBezTo>
                    <a:pt x="12484" y="10534"/>
                    <a:pt x="12494" y="10554"/>
                    <a:pt x="12494" y="10574"/>
                  </a:cubicBezTo>
                  <a:lnTo>
                    <a:pt x="12494" y="10624"/>
                  </a:lnTo>
                  <a:cubicBezTo>
                    <a:pt x="12494" y="10663"/>
                    <a:pt x="12484" y="10693"/>
                    <a:pt x="12454" y="10733"/>
                  </a:cubicBezTo>
                  <a:cubicBezTo>
                    <a:pt x="12445" y="10743"/>
                    <a:pt x="12425" y="10763"/>
                    <a:pt x="12405" y="10772"/>
                  </a:cubicBezTo>
                  <a:cubicBezTo>
                    <a:pt x="12394" y="10772"/>
                    <a:pt x="12375" y="10783"/>
                    <a:pt x="12365" y="10783"/>
                  </a:cubicBezTo>
                  <a:cubicBezTo>
                    <a:pt x="12355" y="10792"/>
                    <a:pt x="12345" y="10792"/>
                    <a:pt x="12335" y="10792"/>
                  </a:cubicBezTo>
                  <a:cubicBezTo>
                    <a:pt x="12325" y="10792"/>
                    <a:pt x="12315" y="10803"/>
                    <a:pt x="12305" y="10803"/>
                  </a:cubicBezTo>
                  <a:cubicBezTo>
                    <a:pt x="12294" y="10805"/>
                    <a:pt x="12282" y="10807"/>
                    <a:pt x="12271" y="10807"/>
                  </a:cubicBezTo>
                  <a:cubicBezTo>
                    <a:pt x="12243" y="10807"/>
                    <a:pt x="12217" y="10800"/>
                    <a:pt x="12196" y="10792"/>
                  </a:cubicBezTo>
                  <a:cubicBezTo>
                    <a:pt x="12166" y="10772"/>
                    <a:pt x="12136" y="10753"/>
                    <a:pt x="12126" y="10723"/>
                  </a:cubicBezTo>
                  <a:cubicBezTo>
                    <a:pt x="12116" y="10703"/>
                    <a:pt x="12106" y="10683"/>
                    <a:pt x="12106" y="10663"/>
                  </a:cubicBezTo>
                  <a:cubicBezTo>
                    <a:pt x="12106" y="10644"/>
                    <a:pt x="12106" y="10624"/>
                    <a:pt x="12116" y="10604"/>
                  </a:cubicBezTo>
                  <a:cubicBezTo>
                    <a:pt x="12116" y="10584"/>
                    <a:pt x="12126" y="10564"/>
                    <a:pt x="12136" y="10554"/>
                  </a:cubicBezTo>
                  <a:cubicBezTo>
                    <a:pt x="12146" y="10534"/>
                    <a:pt x="12156" y="10524"/>
                    <a:pt x="12166" y="10514"/>
                  </a:cubicBezTo>
                  <a:cubicBezTo>
                    <a:pt x="12176" y="10504"/>
                    <a:pt x="12196" y="10494"/>
                    <a:pt x="12206" y="10484"/>
                  </a:cubicBezTo>
                  <a:cubicBezTo>
                    <a:pt x="12215" y="10474"/>
                    <a:pt x="12226" y="10474"/>
                    <a:pt x="12235" y="10474"/>
                  </a:cubicBezTo>
                  <a:lnTo>
                    <a:pt x="12235" y="10465"/>
                  </a:lnTo>
                  <a:lnTo>
                    <a:pt x="12246" y="10465"/>
                  </a:lnTo>
                  <a:cubicBezTo>
                    <a:pt x="12255" y="10465"/>
                    <a:pt x="12266" y="10454"/>
                    <a:pt x="12285" y="10454"/>
                  </a:cubicBezTo>
                  <a:cubicBezTo>
                    <a:pt x="12300" y="10449"/>
                    <a:pt x="12317" y="10447"/>
                    <a:pt x="12334" y="10447"/>
                  </a:cubicBezTo>
                  <a:close/>
                  <a:moveTo>
                    <a:pt x="5880" y="10939"/>
                  </a:moveTo>
                  <a:cubicBezTo>
                    <a:pt x="5958" y="10939"/>
                    <a:pt x="6037" y="10995"/>
                    <a:pt x="6028" y="11081"/>
                  </a:cubicBezTo>
                  <a:cubicBezTo>
                    <a:pt x="6019" y="11161"/>
                    <a:pt x="5999" y="11230"/>
                    <a:pt x="5949" y="11290"/>
                  </a:cubicBezTo>
                  <a:cubicBezTo>
                    <a:pt x="5909" y="11349"/>
                    <a:pt x="5860" y="11400"/>
                    <a:pt x="5800" y="11439"/>
                  </a:cubicBezTo>
                  <a:cubicBezTo>
                    <a:pt x="5766" y="11466"/>
                    <a:pt x="5729" y="11477"/>
                    <a:pt x="5695" y="11477"/>
                  </a:cubicBezTo>
                  <a:cubicBezTo>
                    <a:pt x="5599" y="11477"/>
                    <a:pt x="5519" y="11387"/>
                    <a:pt x="5541" y="11270"/>
                  </a:cubicBezTo>
                  <a:cubicBezTo>
                    <a:pt x="5551" y="11201"/>
                    <a:pt x="5591" y="11141"/>
                    <a:pt x="5631" y="11091"/>
                  </a:cubicBezTo>
                  <a:cubicBezTo>
                    <a:pt x="5670" y="11051"/>
                    <a:pt x="5701" y="11022"/>
                    <a:pt x="5740" y="11002"/>
                  </a:cubicBezTo>
                  <a:cubicBezTo>
                    <a:pt x="5770" y="10982"/>
                    <a:pt x="5790" y="10962"/>
                    <a:pt x="5820" y="10952"/>
                  </a:cubicBezTo>
                  <a:cubicBezTo>
                    <a:pt x="5839" y="10943"/>
                    <a:pt x="5859" y="10939"/>
                    <a:pt x="5880" y="10939"/>
                  </a:cubicBezTo>
                  <a:close/>
                  <a:moveTo>
                    <a:pt x="12364" y="11022"/>
                  </a:moveTo>
                  <a:cubicBezTo>
                    <a:pt x="12464" y="11022"/>
                    <a:pt x="12554" y="11097"/>
                    <a:pt x="12554" y="11220"/>
                  </a:cubicBezTo>
                  <a:cubicBezTo>
                    <a:pt x="12554" y="11349"/>
                    <a:pt x="12484" y="11459"/>
                    <a:pt x="12375" y="11539"/>
                  </a:cubicBezTo>
                  <a:cubicBezTo>
                    <a:pt x="12325" y="11579"/>
                    <a:pt x="12275" y="11608"/>
                    <a:pt x="12226" y="11628"/>
                  </a:cubicBezTo>
                  <a:cubicBezTo>
                    <a:pt x="12178" y="11649"/>
                    <a:pt x="12137" y="11662"/>
                    <a:pt x="12094" y="11662"/>
                  </a:cubicBezTo>
                  <a:cubicBezTo>
                    <a:pt x="12057" y="11662"/>
                    <a:pt x="12019" y="11652"/>
                    <a:pt x="11977" y="11628"/>
                  </a:cubicBezTo>
                  <a:cubicBezTo>
                    <a:pt x="11907" y="11598"/>
                    <a:pt x="11877" y="11499"/>
                    <a:pt x="11907" y="11429"/>
                  </a:cubicBezTo>
                  <a:cubicBezTo>
                    <a:pt x="11917" y="11400"/>
                    <a:pt x="11927" y="11369"/>
                    <a:pt x="11947" y="11360"/>
                  </a:cubicBezTo>
                  <a:lnTo>
                    <a:pt x="11947" y="11349"/>
                  </a:lnTo>
                  <a:cubicBezTo>
                    <a:pt x="12017" y="11220"/>
                    <a:pt x="12136" y="11101"/>
                    <a:pt x="12275" y="11041"/>
                  </a:cubicBezTo>
                  <a:cubicBezTo>
                    <a:pt x="12304" y="11028"/>
                    <a:pt x="12334" y="11022"/>
                    <a:pt x="12364" y="11022"/>
                  </a:cubicBezTo>
                  <a:close/>
                  <a:moveTo>
                    <a:pt x="2468" y="11489"/>
                  </a:moveTo>
                  <a:cubicBezTo>
                    <a:pt x="2478" y="11489"/>
                    <a:pt x="2498" y="11489"/>
                    <a:pt x="2518" y="11499"/>
                  </a:cubicBezTo>
                  <a:cubicBezTo>
                    <a:pt x="2527" y="11499"/>
                    <a:pt x="2538" y="11509"/>
                    <a:pt x="2547" y="11509"/>
                  </a:cubicBezTo>
                  <a:cubicBezTo>
                    <a:pt x="2557" y="11519"/>
                    <a:pt x="2577" y="11528"/>
                    <a:pt x="2577" y="11539"/>
                  </a:cubicBezTo>
                  <a:cubicBezTo>
                    <a:pt x="2597" y="11568"/>
                    <a:pt x="2617" y="11598"/>
                    <a:pt x="2617" y="11638"/>
                  </a:cubicBezTo>
                  <a:lnTo>
                    <a:pt x="2607" y="11638"/>
                  </a:lnTo>
                  <a:cubicBezTo>
                    <a:pt x="2617" y="11648"/>
                    <a:pt x="2617" y="11648"/>
                    <a:pt x="2617" y="11658"/>
                  </a:cubicBezTo>
                  <a:cubicBezTo>
                    <a:pt x="2627" y="11707"/>
                    <a:pt x="2617" y="11758"/>
                    <a:pt x="2577" y="11787"/>
                  </a:cubicBezTo>
                  <a:cubicBezTo>
                    <a:pt x="2552" y="11806"/>
                    <a:pt x="2522" y="11817"/>
                    <a:pt x="2491" y="11817"/>
                  </a:cubicBezTo>
                  <a:cubicBezTo>
                    <a:pt x="2473" y="11817"/>
                    <a:pt x="2456" y="11814"/>
                    <a:pt x="2438" y="11807"/>
                  </a:cubicBezTo>
                  <a:cubicBezTo>
                    <a:pt x="2408" y="11797"/>
                    <a:pt x="2378" y="11777"/>
                    <a:pt x="2358" y="11767"/>
                  </a:cubicBezTo>
                  <a:cubicBezTo>
                    <a:pt x="2259" y="11707"/>
                    <a:pt x="2269" y="11559"/>
                    <a:pt x="2368" y="11509"/>
                  </a:cubicBezTo>
                  <a:cubicBezTo>
                    <a:pt x="2398" y="11499"/>
                    <a:pt x="2428" y="11489"/>
                    <a:pt x="2468" y="11489"/>
                  </a:cubicBezTo>
                  <a:close/>
                  <a:moveTo>
                    <a:pt x="1783" y="11424"/>
                  </a:moveTo>
                  <a:cubicBezTo>
                    <a:pt x="1826" y="11424"/>
                    <a:pt x="1869" y="11436"/>
                    <a:pt x="1901" y="11459"/>
                  </a:cubicBezTo>
                  <a:cubicBezTo>
                    <a:pt x="1950" y="11499"/>
                    <a:pt x="1970" y="11548"/>
                    <a:pt x="2000" y="11598"/>
                  </a:cubicBezTo>
                  <a:cubicBezTo>
                    <a:pt x="2050" y="11678"/>
                    <a:pt x="2010" y="11777"/>
                    <a:pt x="1930" y="11817"/>
                  </a:cubicBezTo>
                  <a:cubicBezTo>
                    <a:pt x="1907" y="11831"/>
                    <a:pt x="1879" y="11838"/>
                    <a:pt x="1852" y="11838"/>
                  </a:cubicBezTo>
                  <a:cubicBezTo>
                    <a:pt x="1800" y="11838"/>
                    <a:pt x="1748" y="11813"/>
                    <a:pt x="1722" y="11767"/>
                  </a:cubicBezTo>
                  <a:cubicBezTo>
                    <a:pt x="1682" y="11758"/>
                    <a:pt x="1652" y="11727"/>
                    <a:pt x="1632" y="11698"/>
                  </a:cubicBezTo>
                  <a:cubicBezTo>
                    <a:pt x="1563" y="11638"/>
                    <a:pt x="1583" y="11539"/>
                    <a:pt x="1642" y="11479"/>
                  </a:cubicBezTo>
                  <a:cubicBezTo>
                    <a:pt x="1680" y="11441"/>
                    <a:pt x="1732" y="11424"/>
                    <a:pt x="1783" y="11424"/>
                  </a:cubicBezTo>
                  <a:close/>
                  <a:moveTo>
                    <a:pt x="15675" y="11660"/>
                  </a:moveTo>
                  <a:cubicBezTo>
                    <a:pt x="15693" y="11660"/>
                    <a:pt x="15710" y="11663"/>
                    <a:pt x="15727" y="11668"/>
                  </a:cubicBezTo>
                  <a:cubicBezTo>
                    <a:pt x="15741" y="11664"/>
                    <a:pt x="15754" y="11662"/>
                    <a:pt x="15767" y="11662"/>
                  </a:cubicBezTo>
                  <a:cubicBezTo>
                    <a:pt x="15819" y="11662"/>
                    <a:pt x="15862" y="11694"/>
                    <a:pt x="15886" y="11758"/>
                  </a:cubicBezTo>
                  <a:cubicBezTo>
                    <a:pt x="15955" y="11937"/>
                    <a:pt x="15886" y="12145"/>
                    <a:pt x="15687" y="12195"/>
                  </a:cubicBezTo>
                  <a:cubicBezTo>
                    <a:pt x="15676" y="12198"/>
                    <a:pt x="15664" y="12199"/>
                    <a:pt x="15651" y="12199"/>
                  </a:cubicBezTo>
                  <a:cubicBezTo>
                    <a:pt x="15571" y="12199"/>
                    <a:pt x="15487" y="12144"/>
                    <a:pt x="15478" y="12066"/>
                  </a:cubicBezTo>
                  <a:cubicBezTo>
                    <a:pt x="15468" y="11976"/>
                    <a:pt x="15458" y="11887"/>
                    <a:pt x="15488" y="11807"/>
                  </a:cubicBezTo>
                  <a:cubicBezTo>
                    <a:pt x="15513" y="11717"/>
                    <a:pt x="15592" y="11660"/>
                    <a:pt x="15675" y="11660"/>
                  </a:cubicBezTo>
                  <a:close/>
                  <a:moveTo>
                    <a:pt x="868" y="12133"/>
                  </a:moveTo>
                  <a:cubicBezTo>
                    <a:pt x="881" y="12133"/>
                    <a:pt x="894" y="12134"/>
                    <a:pt x="906" y="12136"/>
                  </a:cubicBezTo>
                  <a:cubicBezTo>
                    <a:pt x="975" y="12136"/>
                    <a:pt x="1035" y="12175"/>
                    <a:pt x="1095" y="12215"/>
                  </a:cubicBezTo>
                  <a:cubicBezTo>
                    <a:pt x="1185" y="12275"/>
                    <a:pt x="1205" y="12384"/>
                    <a:pt x="1155" y="12474"/>
                  </a:cubicBezTo>
                  <a:cubicBezTo>
                    <a:pt x="1122" y="12527"/>
                    <a:pt x="1053" y="12558"/>
                    <a:pt x="987" y="12558"/>
                  </a:cubicBezTo>
                  <a:cubicBezTo>
                    <a:pt x="955" y="12558"/>
                    <a:pt x="922" y="12550"/>
                    <a:pt x="896" y="12533"/>
                  </a:cubicBezTo>
                  <a:cubicBezTo>
                    <a:pt x="886" y="12523"/>
                    <a:pt x="866" y="12514"/>
                    <a:pt x="856" y="12503"/>
                  </a:cubicBezTo>
                  <a:cubicBezTo>
                    <a:pt x="807" y="12494"/>
                    <a:pt x="747" y="12483"/>
                    <a:pt x="707" y="12444"/>
                  </a:cubicBezTo>
                  <a:cubicBezTo>
                    <a:pt x="657" y="12404"/>
                    <a:pt x="637" y="12354"/>
                    <a:pt x="637" y="12304"/>
                  </a:cubicBezTo>
                  <a:cubicBezTo>
                    <a:pt x="637" y="12275"/>
                    <a:pt x="648" y="12255"/>
                    <a:pt x="657" y="12225"/>
                  </a:cubicBezTo>
                  <a:lnTo>
                    <a:pt x="668" y="12225"/>
                  </a:lnTo>
                  <a:cubicBezTo>
                    <a:pt x="677" y="12205"/>
                    <a:pt x="697" y="12195"/>
                    <a:pt x="717" y="12175"/>
                  </a:cubicBezTo>
                  <a:cubicBezTo>
                    <a:pt x="758" y="12151"/>
                    <a:pt x="812" y="12133"/>
                    <a:pt x="868" y="12133"/>
                  </a:cubicBezTo>
                  <a:close/>
                  <a:moveTo>
                    <a:pt x="8640" y="12663"/>
                  </a:moveTo>
                  <a:cubicBezTo>
                    <a:pt x="8665" y="12663"/>
                    <a:pt x="8689" y="12668"/>
                    <a:pt x="8714" y="12673"/>
                  </a:cubicBezTo>
                  <a:cubicBezTo>
                    <a:pt x="8784" y="12682"/>
                    <a:pt x="8814" y="12762"/>
                    <a:pt x="8794" y="12822"/>
                  </a:cubicBezTo>
                  <a:cubicBezTo>
                    <a:pt x="8784" y="12872"/>
                    <a:pt x="8764" y="12901"/>
                    <a:pt x="8734" y="12931"/>
                  </a:cubicBezTo>
                  <a:cubicBezTo>
                    <a:pt x="8714" y="12971"/>
                    <a:pt x="8685" y="13001"/>
                    <a:pt x="8654" y="13020"/>
                  </a:cubicBezTo>
                  <a:cubicBezTo>
                    <a:pt x="8605" y="13071"/>
                    <a:pt x="8526" y="13110"/>
                    <a:pt x="8456" y="13130"/>
                  </a:cubicBezTo>
                  <a:cubicBezTo>
                    <a:pt x="8443" y="13134"/>
                    <a:pt x="8431" y="13135"/>
                    <a:pt x="8420" y="13135"/>
                  </a:cubicBezTo>
                  <a:cubicBezTo>
                    <a:pt x="8330" y="13135"/>
                    <a:pt x="8270" y="13039"/>
                    <a:pt x="8296" y="12951"/>
                  </a:cubicBezTo>
                  <a:cubicBezTo>
                    <a:pt x="8296" y="12941"/>
                    <a:pt x="8307" y="12931"/>
                    <a:pt x="8307" y="12921"/>
                  </a:cubicBezTo>
                  <a:cubicBezTo>
                    <a:pt x="8347" y="12852"/>
                    <a:pt x="8406" y="12802"/>
                    <a:pt x="8466" y="12752"/>
                  </a:cubicBezTo>
                  <a:cubicBezTo>
                    <a:pt x="8495" y="12722"/>
                    <a:pt x="8526" y="12702"/>
                    <a:pt x="8565" y="12682"/>
                  </a:cubicBezTo>
                  <a:cubicBezTo>
                    <a:pt x="8590" y="12668"/>
                    <a:pt x="8615" y="12663"/>
                    <a:pt x="8640" y="12663"/>
                  </a:cubicBezTo>
                  <a:close/>
                  <a:moveTo>
                    <a:pt x="11689" y="13588"/>
                  </a:moveTo>
                  <a:cubicBezTo>
                    <a:pt x="11718" y="13597"/>
                    <a:pt x="11728" y="13617"/>
                    <a:pt x="11738" y="13637"/>
                  </a:cubicBezTo>
                  <a:cubicBezTo>
                    <a:pt x="11748" y="13687"/>
                    <a:pt x="11718" y="13737"/>
                    <a:pt x="11669" y="13747"/>
                  </a:cubicBezTo>
                  <a:lnTo>
                    <a:pt x="11658" y="13747"/>
                  </a:lnTo>
                  <a:cubicBezTo>
                    <a:pt x="11649" y="13767"/>
                    <a:pt x="11639" y="13776"/>
                    <a:pt x="11619" y="13776"/>
                  </a:cubicBezTo>
                  <a:cubicBezTo>
                    <a:pt x="11589" y="13776"/>
                    <a:pt x="11559" y="13757"/>
                    <a:pt x="11559" y="13727"/>
                  </a:cubicBezTo>
                  <a:cubicBezTo>
                    <a:pt x="11549" y="13717"/>
                    <a:pt x="11549" y="13707"/>
                    <a:pt x="11549" y="13697"/>
                  </a:cubicBezTo>
                  <a:cubicBezTo>
                    <a:pt x="11530" y="13677"/>
                    <a:pt x="11539" y="13648"/>
                    <a:pt x="11559" y="13637"/>
                  </a:cubicBezTo>
                  <a:lnTo>
                    <a:pt x="11579" y="13637"/>
                  </a:lnTo>
                  <a:cubicBezTo>
                    <a:pt x="11579" y="13637"/>
                    <a:pt x="11579" y="13628"/>
                    <a:pt x="11589" y="13628"/>
                  </a:cubicBezTo>
                  <a:lnTo>
                    <a:pt x="11619" y="13597"/>
                  </a:lnTo>
                  <a:cubicBezTo>
                    <a:pt x="11639" y="13588"/>
                    <a:pt x="11658" y="13588"/>
                    <a:pt x="11689" y="13588"/>
                  </a:cubicBezTo>
                  <a:close/>
                  <a:moveTo>
                    <a:pt x="12076" y="13498"/>
                  </a:moveTo>
                  <a:cubicBezTo>
                    <a:pt x="12106" y="13498"/>
                    <a:pt x="12136" y="13508"/>
                    <a:pt x="12166" y="13528"/>
                  </a:cubicBezTo>
                  <a:cubicBezTo>
                    <a:pt x="12215" y="13577"/>
                    <a:pt x="12226" y="13657"/>
                    <a:pt x="12166" y="13707"/>
                  </a:cubicBezTo>
                  <a:cubicBezTo>
                    <a:pt x="12156" y="13717"/>
                    <a:pt x="12136" y="13727"/>
                    <a:pt x="12126" y="13737"/>
                  </a:cubicBezTo>
                  <a:cubicBezTo>
                    <a:pt x="12106" y="13767"/>
                    <a:pt x="12087" y="13787"/>
                    <a:pt x="12056" y="13796"/>
                  </a:cubicBezTo>
                  <a:cubicBezTo>
                    <a:pt x="12049" y="13798"/>
                    <a:pt x="12042" y="13799"/>
                    <a:pt x="12035" y="13799"/>
                  </a:cubicBezTo>
                  <a:cubicBezTo>
                    <a:pt x="12000" y="13799"/>
                    <a:pt x="11964" y="13780"/>
                    <a:pt x="11947" y="13747"/>
                  </a:cubicBezTo>
                  <a:cubicBezTo>
                    <a:pt x="11937" y="13707"/>
                    <a:pt x="11927" y="13657"/>
                    <a:pt x="11947" y="13617"/>
                  </a:cubicBezTo>
                  <a:cubicBezTo>
                    <a:pt x="11957" y="13597"/>
                    <a:pt x="11967" y="13577"/>
                    <a:pt x="11977" y="13568"/>
                  </a:cubicBezTo>
                  <a:cubicBezTo>
                    <a:pt x="11987" y="13568"/>
                    <a:pt x="11987" y="13558"/>
                    <a:pt x="11987" y="13558"/>
                  </a:cubicBezTo>
                  <a:cubicBezTo>
                    <a:pt x="12007" y="13528"/>
                    <a:pt x="12047" y="13508"/>
                    <a:pt x="12076" y="13498"/>
                  </a:cubicBezTo>
                  <a:close/>
                  <a:moveTo>
                    <a:pt x="8588" y="14308"/>
                  </a:moveTo>
                  <a:cubicBezTo>
                    <a:pt x="8635" y="14308"/>
                    <a:pt x="8683" y="14341"/>
                    <a:pt x="8705" y="14384"/>
                  </a:cubicBezTo>
                  <a:cubicBezTo>
                    <a:pt x="8724" y="14453"/>
                    <a:pt x="8685" y="14523"/>
                    <a:pt x="8615" y="14543"/>
                  </a:cubicBezTo>
                  <a:lnTo>
                    <a:pt x="8595" y="14552"/>
                  </a:lnTo>
                  <a:lnTo>
                    <a:pt x="8585" y="14552"/>
                  </a:lnTo>
                  <a:cubicBezTo>
                    <a:pt x="8585" y="14552"/>
                    <a:pt x="8575" y="14552"/>
                    <a:pt x="8575" y="14563"/>
                  </a:cubicBezTo>
                  <a:cubicBezTo>
                    <a:pt x="8555" y="14572"/>
                    <a:pt x="8535" y="14583"/>
                    <a:pt x="8526" y="14602"/>
                  </a:cubicBezTo>
                  <a:cubicBezTo>
                    <a:pt x="8501" y="14615"/>
                    <a:pt x="8477" y="14623"/>
                    <a:pt x="8452" y="14623"/>
                  </a:cubicBezTo>
                  <a:cubicBezTo>
                    <a:pt x="8437" y="14623"/>
                    <a:pt x="8422" y="14620"/>
                    <a:pt x="8406" y="14612"/>
                  </a:cubicBezTo>
                  <a:cubicBezTo>
                    <a:pt x="8376" y="14592"/>
                    <a:pt x="8356" y="14532"/>
                    <a:pt x="8366" y="14503"/>
                  </a:cubicBezTo>
                  <a:cubicBezTo>
                    <a:pt x="8406" y="14423"/>
                    <a:pt x="8456" y="14364"/>
                    <a:pt x="8535" y="14324"/>
                  </a:cubicBezTo>
                  <a:cubicBezTo>
                    <a:pt x="8552" y="14313"/>
                    <a:pt x="8570" y="14308"/>
                    <a:pt x="8588" y="14308"/>
                  </a:cubicBezTo>
                  <a:close/>
                  <a:moveTo>
                    <a:pt x="11603" y="15713"/>
                  </a:moveTo>
                  <a:cubicBezTo>
                    <a:pt x="11633" y="15713"/>
                    <a:pt x="11662" y="15720"/>
                    <a:pt x="11689" y="15736"/>
                  </a:cubicBezTo>
                  <a:cubicBezTo>
                    <a:pt x="11778" y="15796"/>
                    <a:pt x="11768" y="15925"/>
                    <a:pt x="11678" y="15975"/>
                  </a:cubicBezTo>
                  <a:cubicBezTo>
                    <a:pt x="11658" y="15985"/>
                    <a:pt x="11629" y="15995"/>
                    <a:pt x="11599" y="15995"/>
                  </a:cubicBezTo>
                  <a:cubicBezTo>
                    <a:pt x="11599" y="15995"/>
                    <a:pt x="11589" y="15995"/>
                    <a:pt x="11579" y="15985"/>
                  </a:cubicBezTo>
                  <a:lnTo>
                    <a:pt x="11559" y="15985"/>
                  </a:lnTo>
                  <a:cubicBezTo>
                    <a:pt x="11519" y="15995"/>
                    <a:pt x="11479" y="15995"/>
                    <a:pt x="11440" y="15995"/>
                  </a:cubicBezTo>
                  <a:cubicBezTo>
                    <a:pt x="11436" y="15996"/>
                    <a:pt x="11431" y="15996"/>
                    <a:pt x="11427" y="15996"/>
                  </a:cubicBezTo>
                  <a:cubicBezTo>
                    <a:pt x="11392" y="15996"/>
                    <a:pt x="11358" y="15961"/>
                    <a:pt x="11340" y="15925"/>
                  </a:cubicBezTo>
                  <a:cubicBezTo>
                    <a:pt x="11331" y="15885"/>
                    <a:pt x="11331" y="15825"/>
                    <a:pt x="11370" y="15806"/>
                  </a:cubicBezTo>
                  <a:cubicBezTo>
                    <a:pt x="11435" y="15762"/>
                    <a:pt x="11522" y="15713"/>
                    <a:pt x="11603" y="15713"/>
                  </a:cubicBezTo>
                  <a:close/>
                  <a:moveTo>
                    <a:pt x="10157" y="0"/>
                  </a:moveTo>
                  <a:cubicBezTo>
                    <a:pt x="10137" y="50"/>
                    <a:pt x="10097" y="129"/>
                    <a:pt x="10057" y="219"/>
                  </a:cubicBezTo>
                  <a:cubicBezTo>
                    <a:pt x="9878" y="587"/>
                    <a:pt x="9570" y="1223"/>
                    <a:pt x="9500" y="1413"/>
                  </a:cubicBezTo>
                  <a:cubicBezTo>
                    <a:pt x="9520" y="1313"/>
                    <a:pt x="9540" y="1204"/>
                    <a:pt x="9560" y="1104"/>
                  </a:cubicBezTo>
                  <a:lnTo>
                    <a:pt x="9560" y="1095"/>
                  </a:lnTo>
                  <a:lnTo>
                    <a:pt x="9560" y="1084"/>
                  </a:lnTo>
                  <a:cubicBezTo>
                    <a:pt x="9570" y="1044"/>
                    <a:pt x="9580" y="995"/>
                    <a:pt x="9580" y="955"/>
                  </a:cubicBezTo>
                  <a:cubicBezTo>
                    <a:pt x="9580" y="845"/>
                    <a:pt x="9570" y="756"/>
                    <a:pt x="9540" y="666"/>
                  </a:cubicBezTo>
                  <a:cubicBezTo>
                    <a:pt x="9520" y="666"/>
                    <a:pt x="9490" y="657"/>
                    <a:pt x="9461" y="657"/>
                  </a:cubicBezTo>
                  <a:cubicBezTo>
                    <a:pt x="9319" y="638"/>
                    <a:pt x="9181" y="629"/>
                    <a:pt x="9047" y="629"/>
                  </a:cubicBezTo>
                  <a:cubicBezTo>
                    <a:pt x="8692" y="629"/>
                    <a:pt x="8360" y="690"/>
                    <a:pt x="8028" y="776"/>
                  </a:cubicBezTo>
                  <a:lnTo>
                    <a:pt x="8028" y="786"/>
                  </a:lnTo>
                  <a:cubicBezTo>
                    <a:pt x="8028" y="856"/>
                    <a:pt x="8018" y="915"/>
                    <a:pt x="8018" y="985"/>
                  </a:cubicBezTo>
                  <a:cubicBezTo>
                    <a:pt x="7969" y="1900"/>
                    <a:pt x="8048" y="2755"/>
                    <a:pt x="8347" y="3631"/>
                  </a:cubicBezTo>
                  <a:cubicBezTo>
                    <a:pt x="8535" y="4208"/>
                    <a:pt x="8734" y="4894"/>
                    <a:pt x="9063" y="5451"/>
                  </a:cubicBezTo>
                  <a:lnTo>
                    <a:pt x="9063" y="5571"/>
                  </a:lnTo>
                  <a:cubicBezTo>
                    <a:pt x="8705" y="6058"/>
                    <a:pt x="8446" y="6585"/>
                    <a:pt x="8336" y="7152"/>
                  </a:cubicBezTo>
                  <a:cubicBezTo>
                    <a:pt x="8316" y="7281"/>
                    <a:pt x="8296" y="7401"/>
                    <a:pt x="8287" y="7530"/>
                  </a:cubicBezTo>
                  <a:cubicBezTo>
                    <a:pt x="8207" y="7311"/>
                    <a:pt x="8117" y="7083"/>
                    <a:pt x="8048" y="6864"/>
                  </a:cubicBezTo>
                  <a:cubicBezTo>
                    <a:pt x="8008" y="6764"/>
                    <a:pt x="7978" y="6665"/>
                    <a:pt x="7949" y="6565"/>
                  </a:cubicBezTo>
                  <a:cubicBezTo>
                    <a:pt x="7839" y="6585"/>
                    <a:pt x="7730" y="6585"/>
                    <a:pt x="7620" y="6605"/>
                  </a:cubicBezTo>
                  <a:cubicBezTo>
                    <a:pt x="7341" y="6645"/>
                    <a:pt x="7113" y="6714"/>
                    <a:pt x="6874" y="6893"/>
                  </a:cubicBezTo>
                  <a:cubicBezTo>
                    <a:pt x="6765" y="6983"/>
                    <a:pt x="6636" y="7052"/>
                    <a:pt x="6506" y="7122"/>
                  </a:cubicBezTo>
                  <a:cubicBezTo>
                    <a:pt x="6466" y="7132"/>
                    <a:pt x="6437" y="7162"/>
                    <a:pt x="6397" y="7192"/>
                  </a:cubicBezTo>
                  <a:cubicBezTo>
                    <a:pt x="6426" y="7271"/>
                    <a:pt x="6457" y="7361"/>
                    <a:pt x="6496" y="7441"/>
                  </a:cubicBezTo>
                  <a:cubicBezTo>
                    <a:pt x="6735" y="8057"/>
                    <a:pt x="7043" y="8664"/>
                    <a:pt x="7341" y="9251"/>
                  </a:cubicBezTo>
                  <a:cubicBezTo>
                    <a:pt x="7381" y="9331"/>
                    <a:pt x="7421" y="9410"/>
                    <a:pt x="7451" y="9490"/>
                  </a:cubicBezTo>
                  <a:cubicBezTo>
                    <a:pt x="7560" y="9937"/>
                    <a:pt x="7600" y="10394"/>
                    <a:pt x="7531" y="10872"/>
                  </a:cubicBezTo>
                  <a:cubicBezTo>
                    <a:pt x="7431" y="11449"/>
                    <a:pt x="7222" y="11926"/>
                    <a:pt x="6924" y="12344"/>
                  </a:cubicBezTo>
                  <a:cubicBezTo>
                    <a:pt x="6884" y="12404"/>
                    <a:pt x="6844" y="12454"/>
                    <a:pt x="6804" y="12503"/>
                  </a:cubicBezTo>
                  <a:lnTo>
                    <a:pt x="6685" y="12653"/>
                  </a:lnTo>
                  <a:cubicBezTo>
                    <a:pt x="6685" y="12662"/>
                    <a:pt x="6675" y="12662"/>
                    <a:pt x="6675" y="12662"/>
                  </a:cubicBezTo>
                  <a:lnTo>
                    <a:pt x="6656" y="12682"/>
                  </a:lnTo>
                  <a:lnTo>
                    <a:pt x="6417" y="12951"/>
                  </a:lnTo>
                  <a:cubicBezTo>
                    <a:pt x="6377" y="12991"/>
                    <a:pt x="6327" y="13031"/>
                    <a:pt x="6287" y="13071"/>
                  </a:cubicBezTo>
                  <a:cubicBezTo>
                    <a:pt x="6258" y="13100"/>
                    <a:pt x="6227" y="13130"/>
                    <a:pt x="6188" y="13160"/>
                  </a:cubicBezTo>
                  <a:cubicBezTo>
                    <a:pt x="6079" y="13259"/>
                    <a:pt x="5959" y="13369"/>
                    <a:pt x="5840" y="13468"/>
                  </a:cubicBezTo>
                  <a:cubicBezTo>
                    <a:pt x="5670" y="13597"/>
                    <a:pt x="5511" y="13727"/>
                    <a:pt x="5352" y="13856"/>
                  </a:cubicBezTo>
                  <a:cubicBezTo>
                    <a:pt x="5283" y="13916"/>
                    <a:pt x="5223" y="13966"/>
                    <a:pt x="5153" y="14025"/>
                  </a:cubicBezTo>
                  <a:cubicBezTo>
                    <a:pt x="5113" y="14065"/>
                    <a:pt x="5074" y="14095"/>
                    <a:pt x="5034" y="14135"/>
                  </a:cubicBezTo>
                  <a:cubicBezTo>
                    <a:pt x="5034" y="14145"/>
                    <a:pt x="5024" y="14145"/>
                    <a:pt x="5024" y="14154"/>
                  </a:cubicBezTo>
                  <a:cubicBezTo>
                    <a:pt x="4984" y="14185"/>
                    <a:pt x="4945" y="14224"/>
                    <a:pt x="4914" y="14254"/>
                  </a:cubicBezTo>
                  <a:cubicBezTo>
                    <a:pt x="4875" y="14294"/>
                    <a:pt x="4835" y="14333"/>
                    <a:pt x="4795" y="14384"/>
                  </a:cubicBezTo>
                  <a:cubicBezTo>
                    <a:pt x="4795" y="14364"/>
                    <a:pt x="4805" y="14353"/>
                    <a:pt x="4805" y="14344"/>
                  </a:cubicBezTo>
                  <a:cubicBezTo>
                    <a:pt x="4855" y="14174"/>
                    <a:pt x="4905" y="14015"/>
                    <a:pt x="4945" y="13846"/>
                  </a:cubicBezTo>
                  <a:cubicBezTo>
                    <a:pt x="5093" y="13568"/>
                    <a:pt x="5253" y="13289"/>
                    <a:pt x="5442" y="13011"/>
                  </a:cubicBezTo>
                  <a:cubicBezTo>
                    <a:pt x="5452" y="13001"/>
                    <a:pt x="5462" y="12991"/>
                    <a:pt x="5462" y="12981"/>
                  </a:cubicBezTo>
                  <a:cubicBezTo>
                    <a:pt x="5810" y="12494"/>
                    <a:pt x="6247" y="12056"/>
                    <a:pt x="6685" y="11658"/>
                  </a:cubicBezTo>
                  <a:lnTo>
                    <a:pt x="6924" y="11449"/>
                  </a:lnTo>
                  <a:cubicBezTo>
                    <a:pt x="6914" y="11439"/>
                    <a:pt x="6914" y="11429"/>
                    <a:pt x="6914" y="11419"/>
                  </a:cubicBezTo>
                  <a:cubicBezTo>
                    <a:pt x="6864" y="11400"/>
                    <a:pt x="6815" y="11349"/>
                    <a:pt x="6795" y="11270"/>
                  </a:cubicBezTo>
                  <a:cubicBezTo>
                    <a:pt x="6735" y="11031"/>
                    <a:pt x="6526" y="10912"/>
                    <a:pt x="6347" y="10772"/>
                  </a:cubicBezTo>
                  <a:cubicBezTo>
                    <a:pt x="6178" y="10653"/>
                    <a:pt x="6009" y="10544"/>
                    <a:pt x="5820" y="10454"/>
                  </a:cubicBezTo>
                  <a:cubicBezTo>
                    <a:pt x="5790" y="10494"/>
                    <a:pt x="5760" y="10524"/>
                    <a:pt x="5730" y="10564"/>
                  </a:cubicBezTo>
                  <a:lnTo>
                    <a:pt x="5701" y="10593"/>
                  </a:lnTo>
                  <a:cubicBezTo>
                    <a:pt x="5531" y="10803"/>
                    <a:pt x="5372" y="11022"/>
                    <a:pt x="5223" y="11250"/>
                  </a:cubicBezTo>
                  <a:cubicBezTo>
                    <a:pt x="5273" y="11061"/>
                    <a:pt x="5323" y="10862"/>
                    <a:pt x="5372" y="10673"/>
                  </a:cubicBezTo>
                  <a:lnTo>
                    <a:pt x="5372" y="10663"/>
                  </a:lnTo>
                  <a:cubicBezTo>
                    <a:pt x="5502" y="10176"/>
                    <a:pt x="5631" y="9689"/>
                    <a:pt x="5780" y="9211"/>
                  </a:cubicBezTo>
                  <a:cubicBezTo>
                    <a:pt x="5820" y="9081"/>
                    <a:pt x="5860" y="8962"/>
                    <a:pt x="5900" y="8843"/>
                  </a:cubicBezTo>
                  <a:cubicBezTo>
                    <a:pt x="5880" y="8843"/>
                    <a:pt x="5849" y="8833"/>
                    <a:pt x="5830" y="8823"/>
                  </a:cubicBezTo>
                  <a:cubicBezTo>
                    <a:pt x="5780" y="8793"/>
                    <a:pt x="5740" y="8754"/>
                    <a:pt x="5701" y="8723"/>
                  </a:cubicBezTo>
                  <a:cubicBezTo>
                    <a:pt x="5571" y="8644"/>
                    <a:pt x="5442" y="8575"/>
                    <a:pt x="5292" y="8524"/>
                  </a:cubicBezTo>
                  <a:cubicBezTo>
                    <a:pt x="5183" y="8475"/>
                    <a:pt x="5064" y="8455"/>
                    <a:pt x="4945" y="8415"/>
                  </a:cubicBezTo>
                  <a:cubicBezTo>
                    <a:pt x="4934" y="8465"/>
                    <a:pt x="4914" y="8515"/>
                    <a:pt x="4905" y="8564"/>
                  </a:cubicBezTo>
                  <a:cubicBezTo>
                    <a:pt x="4845" y="8754"/>
                    <a:pt x="4786" y="8953"/>
                    <a:pt x="4735" y="9152"/>
                  </a:cubicBezTo>
                  <a:cubicBezTo>
                    <a:pt x="4636" y="8833"/>
                    <a:pt x="4527" y="8515"/>
                    <a:pt x="4408" y="8206"/>
                  </a:cubicBezTo>
                  <a:cubicBezTo>
                    <a:pt x="4447" y="7768"/>
                    <a:pt x="4507" y="7341"/>
                    <a:pt x="4636" y="6913"/>
                  </a:cubicBezTo>
                  <a:cubicBezTo>
                    <a:pt x="4746" y="6526"/>
                    <a:pt x="4885" y="6157"/>
                    <a:pt x="5034" y="5789"/>
                  </a:cubicBezTo>
                  <a:cubicBezTo>
                    <a:pt x="5064" y="5719"/>
                    <a:pt x="5093" y="5650"/>
                    <a:pt x="5124" y="5591"/>
                  </a:cubicBezTo>
                  <a:cubicBezTo>
                    <a:pt x="4746" y="5421"/>
                    <a:pt x="4328" y="5411"/>
                    <a:pt x="3930" y="5282"/>
                  </a:cubicBezTo>
                  <a:cubicBezTo>
                    <a:pt x="3910" y="5341"/>
                    <a:pt x="3890" y="5411"/>
                    <a:pt x="3870" y="5471"/>
                  </a:cubicBezTo>
                  <a:cubicBezTo>
                    <a:pt x="3751" y="5839"/>
                    <a:pt x="3671" y="6217"/>
                    <a:pt x="3621" y="6605"/>
                  </a:cubicBezTo>
                  <a:cubicBezTo>
                    <a:pt x="3562" y="6506"/>
                    <a:pt x="3502" y="6406"/>
                    <a:pt x="3433" y="6307"/>
                  </a:cubicBezTo>
                  <a:cubicBezTo>
                    <a:pt x="3104" y="5779"/>
                    <a:pt x="2736" y="5282"/>
                    <a:pt x="2328" y="4824"/>
                  </a:cubicBezTo>
                  <a:cubicBezTo>
                    <a:pt x="2199" y="4685"/>
                    <a:pt x="2080" y="4526"/>
                    <a:pt x="1950" y="4387"/>
                  </a:cubicBezTo>
                  <a:cubicBezTo>
                    <a:pt x="1861" y="4278"/>
                    <a:pt x="1771" y="4168"/>
                    <a:pt x="1672" y="4079"/>
                  </a:cubicBezTo>
                  <a:cubicBezTo>
                    <a:pt x="1463" y="4227"/>
                    <a:pt x="1274" y="4406"/>
                    <a:pt x="1105" y="4605"/>
                  </a:cubicBezTo>
                  <a:cubicBezTo>
                    <a:pt x="946" y="4804"/>
                    <a:pt x="827" y="5033"/>
                    <a:pt x="668" y="5222"/>
                  </a:cubicBezTo>
                  <a:cubicBezTo>
                    <a:pt x="747" y="5292"/>
                    <a:pt x="827" y="5352"/>
                    <a:pt x="916" y="5411"/>
                  </a:cubicBezTo>
                  <a:cubicBezTo>
                    <a:pt x="1046" y="5511"/>
                    <a:pt x="1194" y="5610"/>
                    <a:pt x="1324" y="5739"/>
                  </a:cubicBezTo>
                  <a:cubicBezTo>
                    <a:pt x="1682" y="6097"/>
                    <a:pt x="2020" y="6486"/>
                    <a:pt x="2319" y="6904"/>
                  </a:cubicBezTo>
                  <a:cubicBezTo>
                    <a:pt x="2378" y="6973"/>
                    <a:pt x="2428" y="7043"/>
                    <a:pt x="2478" y="7122"/>
                  </a:cubicBezTo>
                  <a:cubicBezTo>
                    <a:pt x="2538" y="7202"/>
                    <a:pt x="2587" y="7291"/>
                    <a:pt x="2647" y="7371"/>
                  </a:cubicBezTo>
                  <a:cubicBezTo>
                    <a:pt x="2647" y="7381"/>
                    <a:pt x="2657" y="7391"/>
                    <a:pt x="2657" y="7401"/>
                  </a:cubicBezTo>
                  <a:cubicBezTo>
                    <a:pt x="2538" y="7331"/>
                    <a:pt x="2418" y="7271"/>
                    <a:pt x="2288" y="7211"/>
                  </a:cubicBezTo>
                  <a:lnTo>
                    <a:pt x="2279" y="7211"/>
                  </a:lnTo>
                  <a:cubicBezTo>
                    <a:pt x="1970" y="7063"/>
                    <a:pt x="1652" y="6953"/>
                    <a:pt x="1324" y="6873"/>
                  </a:cubicBezTo>
                  <a:cubicBezTo>
                    <a:pt x="1314" y="6873"/>
                    <a:pt x="1304" y="6864"/>
                    <a:pt x="1294" y="6864"/>
                  </a:cubicBezTo>
                  <a:cubicBezTo>
                    <a:pt x="1174" y="6833"/>
                    <a:pt x="1065" y="6814"/>
                    <a:pt x="946" y="6794"/>
                  </a:cubicBezTo>
                  <a:cubicBezTo>
                    <a:pt x="876" y="7052"/>
                    <a:pt x="796" y="7301"/>
                    <a:pt x="767" y="7560"/>
                  </a:cubicBezTo>
                  <a:cubicBezTo>
                    <a:pt x="737" y="7848"/>
                    <a:pt x="787" y="8107"/>
                    <a:pt x="836" y="8376"/>
                  </a:cubicBezTo>
                  <a:cubicBezTo>
                    <a:pt x="946" y="8385"/>
                    <a:pt x="1046" y="8396"/>
                    <a:pt x="1155" y="8415"/>
                  </a:cubicBezTo>
                  <a:cubicBezTo>
                    <a:pt x="1712" y="8485"/>
                    <a:pt x="2259" y="8604"/>
                    <a:pt x="2796" y="8853"/>
                  </a:cubicBezTo>
                  <a:cubicBezTo>
                    <a:pt x="3114" y="9002"/>
                    <a:pt x="3383" y="9181"/>
                    <a:pt x="3601" y="9390"/>
                  </a:cubicBezTo>
                  <a:cubicBezTo>
                    <a:pt x="3701" y="9709"/>
                    <a:pt x="3791" y="10027"/>
                    <a:pt x="3870" y="10355"/>
                  </a:cubicBezTo>
                  <a:cubicBezTo>
                    <a:pt x="4069" y="11220"/>
                    <a:pt x="4178" y="12085"/>
                    <a:pt x="4189" y="12961"/>
                  </a:cubicBezTo>
                  <a:cubicBezTo>
                    <a:pt x="4189" y="13219"/>
                    <a:pt x="4189" y="13488"/>
                    <a:pt x="4169" y="13757"/>
                  </a:cubicBezTo>
                  <a:cubicBezTo>
                    <a:pt x="4158" y="13827"/>
                    <a:pt x="4158" y="13896"/>
                    <a:pt x="4149" y="13966"/>
                  </a:cubicBezTo>
                  <a:cubicBezTo>
                    <a:pt x="4079" y="13648"/>
                    <a:pt x="3999" y="13319"/>
                    <a:pt x="3910" y="13011"/>
                  </a:cubicBezTo>
                  <a:cubicBezTo>
                    <a:pt x="3890" y="12941"/>
                    <a:pt x="3860" y="12872"/>
                    <a:pt x="3840" y="12802"/>
                  </a:cubicBezTo>
                  <a:cubicBezTo>
                    <a:pt x="3601" y="12076"/>
                    <a:pt x="3254" y="11220"/>
                    <a:pt x="2746" y="10544"/>
                  </a:cubicBezTo>
                  <a:cubicBezTo>
                    <a:pt x="2697" y="10474"/>
                    <a:pt x="2637" y="10405"/>
                    <a:pt x="2587" y="10335"/>
                  </a:cubicBezTo>
                  <a:cubicBezTo>
                    <a:pt x="2339" y="10524"/>
                    <a:pt x="2040" y="10653"/>
                    <a:pt x="1801" y="10862"/>
                  </a:cubicBezTo>
                  <a:cubicBezTo>
                    <a:pt x="1583" y="11041"/>
                    <a:pt x="1423" y="11270"/>
                    <a:pt x="1214" y="11439"/>
                  </a:cubicBezTo>
                  <a:lnTo>
                    <a:pt x="1125" y="11499"/>
                  </a:lnTo>
                  <a:cubicBezTo>
                    <a:pt x="1165" y="11539"/>
                    <a:pt x="1205" y="11579"/>
                    <a:pt x="1244" y="11608"/>
                  </a:cubicBezTo>
                  <a:cubicBezTo>
                    <a:pt x="1413" y="11777"/>
                    <a:pt x="1572" y="11946"/>
                    <a:pt x="1722" y="12136"/>
                  </a:cubicBezTo>
                  <a:cubicBezTo>
                    <a:pt x="1742" y="12165"/>
                    <a:pt x="1762" y="12195"/>
                    <a:pt x="1791" y="12235"/>
                  </a:cubicBezTo>
                  <a:cubicBezTo>
                    <a:pt x="1642" y="12125"/>
                    <a:pt x="1483" y="12016"/>
                    <a:pt x="1324" y="11926"/>
                  </a:cubicBezTo>
                  <a:lnTo>
                    <a:pt x="1314" y="11926"/>
                  </a:lnTo>
                  <a:cubicBezTo>
                    <a:pt x="1165" y="11837"/>
                    <a:pt x="1006" y="11758"/>
                    <a:pt x="847" y="11698"/>
                  </a:cubicBezTo>
                  <a:cubicBezTo>
                    <a:pt x="836" y="11688"/>
                    <a:pt x="836" y="11688"/>
                    <a:pt x="827" y="11688"/>
                  </a:cubicBezTo>
                  <a:cubicBezTo>
                    <a:pt x="727" y="11648"/>
                    <a:pt x="637" y="11618"/>
                    <a:pt x="548" y="11598"/>
                  </a:cubicBezTo>
                  <a:cubicBezTo>
                    <a:pt x="478" y="11688"/>
                    <a:pt x="418" y="11777"/>
                    <a:pt x="389" y="11837"/>
                  </a:cubicBezTo>
                  <a:cubicBezTo>
                    <a:pt x="210" y="12185"/>
                    <a:pt x="100" y="12553"/>
                    <a:pt x="1" y="12931"/>
                  </a:cubicBezTo>
                  <a:cubicBezTo>
                    <a:pt x="150" y="13011"/>
                    <a:pt x="309" y="13071"/>
                    <a:pt x="469" y="13140"/>
                  </a:cubicBezTo>
                  <a:cubicBezTo>
                    <a:pt x="558" y="13180"/>
                    <a:pt x="657" y="13219"/>
                    <a:pt x="747" y="13270"/>
                  </a:cubicBezTo>
                  <a:cubicBezTo>
                    <a:pt x="1254" y="13538"/>
                    <a:pt x="1742" y="13866"/>
                    <a:pt x="2199" y="14214"/>
                  </a:cubicBezTo>
                  <a:cubicBezTo>
                    <a:pt x="2299" y="14294"/>
                    <a:pt x="2408" y="14373"/>
                    <a:pt x="2507" y="14453"/>
                  </a:cubicBezTo>
                  <a:cubicBezTo>
                    <a:pt x="3134" y="14930"/>
                    <a:pt x="3671" y="15418"/>
                    <a:pt x="4019" y="16164"/>
                  </a:cubicBezTo>
                  <a:cubicBezTo>
                    <a:pt x="4189" y="16522"/>
                    <a:pt x="4348" y="16890"/>
                    <a:pt x="4616" y="17169"/>
                  </a:cubicBezTo>
                  <a:cubicBezTo>
                    <a:pt x="4884" y="17448"/>
                    <a:pt x="5225" y="17530"/>
                    <a:pt x="5580" y="17530"/>
                  </a:cubicBezTo>
                  <a:cubicBezTo>
                    <a:pt x="5792" y="17530"/>
                    <a:pt x="6009" y="17501"/>
                    <a:pt x="6218" y="17467"/>
                  </a:cubicBezTo>
                  <a:cubicBezTo>
                    <a:pt x="6894" y="17357"/>
                    <a:pt x="7551" y="17129"/>
                    <a:pt x="8187" y="16870"/>
                  </a:cubicBezTo>
                  <a:cubicBezTo>
                    <a:pt x="8495" y="16820"/>
                    <a:pt x="8794" y="16771"/>
                    <a:pt x="9102" y="16731"/>
                  </a:cubicBezTo>
                  <a:cubicBezTo>
                    <a:pt x="9978" y="16612"/>
                    <a:pt x="10922" y="16472"/>
                    <a:pt x="11848" y="16462"/>
                  </a:cubicBezTo>
                  <a:cubicBezTo>
                    <a:pt x="11897" y="16453"/>
                    <a:pt x="11957" y="16453"/>
                    <a:pt x="12007" y="16453"/>
                  </a:cubicBezTo>
                  <a:cubicBezTo>
                    <a:pt x="12027" y="16422"/>
                    <a:pt x="12056" y="16383"/>
                    <a:pt x="12067" y="16353"/>
                  </a:cubicBezTo>
                  <a:cubicBezTo>
                    <a:pt x="12126" y="16234"/>
                    <a:pt x="12156" y="16104"/>
                    <a:pt x="12166" y="15975"/>
                  </a:cubicBezTo>
                  <a:cubicBezTo>
                    <a:pt x="12186" y="15845"/>
                    <a:pt x="12176" y="15726"/>
                    <a:pt x="12116" y="15607"/>
                  </a:cubicBezTo>
                  <a:cubicBezTo>
                    <a:pt x="12096" y="15577"/>
                    <a:pt x="12087" y="15557"/>
                    <a:pt x="12067" y="15537"/>
                  </a:cubicBezTo>
                  <a:lnTo>
                    <a:pt x="11857" y="15567"/>
                  </a:lnTo>
                  <a:cubicBezTo>
                    <a:pt x="11331" y="15646"/>
                    <a:pt x="10793" y="15716"/>
                    <a:pt x="10256" y="15796"/>
                  </a:cubicBezTo>
                  <a:cubicBezTo>
                    <a:pt x="10345" y="15736"/>
                    <a:pt x="10425" y="15686"/>
                    <a:pt x="10515" y="15617"/>
                  </a:cubicBezTo>
                  <a:cubicBezTo>
                    <a:pt x="10813" y="15487"/>
                    <a:pt x="11132" y="15358"/>
                    <a:pt x="11459" y="15259"/>
                  </a:cubicBezTo>
                  <a:cubicBezTo>
                    <a:pt x="12186" y="15020"/>
                    <a:pt x="12912" y="14811"/>
                    <a:pt x="13608" y="14503"/>
                  </a:cubicBezTo>
                  <a:cubicBezTo>
                    <a:pt x="13658" y="14483"/>
                    <a:pt x="13707" y="14463"/>
                    <a:pt x="13758" y="14433"/>
                  </a:cubicBezTo>
                  <a:cubicBezTo>
                    <a:pt x="14971" y="13866"/>
                    <a:pt x="16224" y="12861"/>
                    <a:pt x="16463" y="11489"/>
                  </a:cubicBezTo>
                  <a:cubicBezTo>
                    <a:pt x="16483" y="11380"/>
                    <a:pt x="16493" y="11260"/>
                    <a:pt x="16503" y="11141"/>
                  </a:cubicBezTo>
                  <a:cubicBezTo>
                    <a:pt x="16117" y="11036"/>
                    <a:pt x="15717" y="10958"/>
                    <a:pt x="15321" y="10958"/>
                  </a:cubicBezTo>
                  <a:cubicBezTo>
                    <a:pt x="15227" y="10958"/>
                    <a:pt x="15134" y="10962"/>
                    <a:pt x="15040" y="10971"/>
                  </a:cubicBezTo>
                  <a:cubicBezTo>
                    <a:pt x="15020" y="11011"/>
                    <a:pt x="15020" y="11051"/>
                    <a:pt x="15011" y="11101"/>
                  </a:cubicBezTo>
                  <a:cubicBezTo>
                    <a:pt x="15001" y="11131"/>
                    <a:pt x="15001" y="11161"/>
                    <a:pt x="14991" y="11190"/>
                  </a:cubicBezTo>
                  <a:cubicBezTo>
                    <a:pt x="14881" y="11937"/>
                    <a:pt x="14642" y="12494"/>
                    <a:pt x="14076" y="13031"/>
                  </a:cubicBezTo>
                  <a:cubicBezTo>
                    <a:pt x="13618" y="13458"/>
                    <a:pt x="13061" y="13767"/>
                    <a:pt x="12494" y="14035"/>
                  </a:cubicBezTo>
                  <a:cubicBezTo>
                    <a:pt x="12315" y="14125"/>
                    <a:pt x="12146" y="14205"/>
                    <a:pt x="11977" y="14284"/>
                  </a:cubicBezTo>
                  <a:cubicBezTo>
                    <a:pt x="12076" y="14165"/>
                    <a:pt x="12186" y="14035"/>
                    <a:pt x="12285" y="13916"/>
                  </a:cubicBezTo>
                  <a:lnTo>
                    <a:pt x="12405" y="13767"/>
                  </a:lnTo>
                  <a:lnTo>
                    <a:pt x="12554" y="13588"/>
                  </a:lnTo>
                  <a:cubicBezTo>
                    <a:pt x="12414" y="13458"/>
                    <a:pt x="12325" y="13279"/>
                    <a:pt x="12156" y="13180"/>
                  </a:cubicBezTo>
                  <a:cubicBezTo>
                    <a:pt x="12017" y="13110"/>
                    <a:pt x="11837" y="13080"/>
                    <a:pt x="11689" y="13040"/>
                  </a:cubicBezTo>
                  <a:cubicBezTo>
                    <a:pt x="11669" y="13040"/>
                    <a:pt x="11658" y="13031"/>
                    <a:pt x="11639" y="13031"/>
                  </a:cubicBezTo>
                  <a:cubicBezTo>
                    <a:pt x="11609" y="13071"/>
                    <a:pt x="11569" y="13120"/>
                    <a:pt x="11539" y="13170"/>
                  </a:cubicBezTo>
                  <a:cubicBezTo>
                    <a:pt x="11261" y="13528"/>
                    <a:pt x="10962" y="13876"/>
                    <a:pt x="10634" y="14205"/>
                  </a:cubicBezTo>
                  <a:cubicBezTo>
                    <a:pt x="10415" y="14423"/>
                    <a:pt x="10197" y="14622"/>
                    <a:pt x="9967" y="14821"/>
                  </a:cubicBezTo>
                  <a:cubicBezTo>
                    <a:pt x="9649" y="15089"/>
                    <a:pt x="9331" y="15348"/>
                    <a:pt x="8983" y="15557"/>
                  </a:cubicBezTo>
                  <a:cubicBezTo>
                    <a:pt x="8814" y="15657"/>
                    <a:pt x="8665" y="15756"/>
                    <a:pt x="8486" y="15816"/>
                  </a:cubicBezTo>
                  <a:cubicBezTo>
                    <a:pt x="8376" y="15845"/>
                    <a:pt x="8068" y="15836"/>
                    <a:pt x="7988" y="15896"/>
                  </a:cubicBezTo>
                  <a:cubicBezTo>
                    <a:pt x="8336" y="15617"/>
                    <a:pt x="8674" y="15328"/>
                    <a:pt x="9052" y="15089"/>
                  </a:cubicBezTo>
                  <a:cubicBezTo>
                    <a:pt x="9142" y="15030"/>
                    <a:pt x="9231" y="14970"/>
                    <a:pt x="9331" y="14921"/>
                  </a:cubicBezTo>
                  <a:cubicBezTo>
                    <a:pt x="9410" y="14871"/>
                    <a:pt x="9490" y="14831"/>
                    <a:pt x="9580" y="14791"/>
                  </a:cubicBezTo>
                  <a:cubicBezTo>
                    <a:pt x="9589" y="14781"/>
                    <a:pt x="9600" y="14781"/>
                    <a:pt x="9609" y="14771"/>
                  </a:cubicBezTo>
                  <a:cubicBezTo>
                    <a:pt x="9600" y="14483"/>
                    <a:pt x="9401" y="14006"/>
                    <a:pt x="8953" y="13787"/>
                  </a:cubicBezTo>
                  <a:cubicBezTo>
                    <a:pt x="8884" y="13827"/>
                    <a:pt x="8804" y="13866"/>
                    <a:pt x="8734" y="13906"/>
                  </a:cubicBezTo>
                  <a:cubicBezTo>
                    <a:pt x="8446" y="14065"/>
                    <a:pt x="8137" y="14234"/>
                    <a:pt x="7829" y="14413"/>
                  </a:cubicBezTo>
                  <a:cubicBezTo>
                    <a:pt x="7262" y="14751"/>
                    <a:pt x="6695" y="15129"/>
                    <a:pt x="6208" y="15557"/>
                  </a:cubicBezTo>
                  <a:lnTo>
                    <a:pt x="6357" y="15378"/>
                  </a:lnTo>
                  <a:cubicBezTo>
                    <a:pt x="6864" y="14811"/>
                    <a:pt x="7401" y="14284"/>
                    <a:pt x="8028" y="13846"/>
                  </a:cubicBezTo>
                  <a:cubicBezTo>
                    <a:pt x="8327" y="13628"/>
                    <a:pt x="8943" y="13418"/>
                    <a:pt x="9659" y="13160"/>
                  </a:cubicBezTo>
                  <a:cubicBezTo>
                    <a:pt x="10754" y="12762"/>
                    <a:pt x="12096" y="12245"/>
                    <a:pt x="12982" y="11389"/>
                  </a:cubicBezTo>
                  <a:cubicBezTo>
                    <a:pt x="13041" y="11340"/>
                    <a:pt x="13091" y="11290"/>
                    <a:pt x="13141" y="11230"/>
                  </a:cubicBezTo>
                  <a:cubicBezTo>
                    <a:pt x="13181" y="11190"/>
                    <a:pt x="13210" y="11161"/>
                    <a:pt x="13250" y="11131"/>
                  </a:cubicBezTo>
                  <a:lnTo>
                    <a:pt x="13220" y="11041"/>
                  </a:lnTo>
                  <a:cubicBezTo>
                    <a:pt x="13141" y="10852"/>
                    <a:pt x="13031" y="10673"/>
                    <a:pt x="12912" y="10504"/>
                  </a:cubicBezTo>
                  <a:cubicBezTo>
                    <a:pt x="12703" y="10246"/>
                    <a:pt x="12474" y="10056"/>
                    <a:pt x="12215" y="9877"/>
                  </a:cubicBezTo>
                  <a:cubicBezTo>
                    <a:pt x="12156" y="9917"/>
                    <a:pt x="12096" y="9957"/>
                    <a:pt x="12036" y="10016"/>
                  </a:cubicBezTo>
                  <a:lnTo>
                    <a:pt x="12027" y="10016"/>
                  </a:lnTo>
                  <a:cubicBezTo>
                    <a:pt x="11231" y="10783"/>
                    <a:pt x="10217" y="11220"/>
                    <a:pt x="9242" y="11707"/>
                  </a:cubicBezTo>
                  <a:lnTo>
                    <a:pt x="9231" y="11707"/>
                  </a:lnTo>
                  <a:cubicBezTo>
                    <a:pt x="9013" y="11817"/>
                    <a:pt x="8784" y="11937"/>
                    <a:pt x="8575" y="12046"/>
                  </a:cubicBezTo>
                  <a:cubicBezTo>
                    <a:pt x="8565" y="12056"/>
                    <a:pt x="8555" y="12056"/>
                    <a:pt x="8545" y="12066"/>
                  </a:cubicBezTo>
                  <a:cubicBezTo>
                    <a:pt x="8635" y="11966"/>
                    <a:pt x="8724" y="11877"/>
                    <a:pt x="8804" y="11787"/>
                  </a:cubicBezTo>
                  <a:cubicBezTo>
                    <a:pt x="9172" y="11400"/>
                    <a:pt x="9540" y="11011"/>
                    <a:pt x="9918" y="10644"/>
                  </a:cubicBezTo>
                  <a:cubicBezTo>
                    <a:pt x="10246" y="10325"/>
                    <a:pt x="10575" y="10007"/>
                    <a:pt x="10893" y="9678"/>
                  </a:cubicBezTo>
                  <a:cubicBezTo>
                    <a:pt x="11271" y="9280"/>
                    <a:pt x="11649" y="8883"/>
                    <a:pt x="12007" y="8475"/>
                  </a:cubicBezTo>
                  <a:cubicBezTo>
                    <a:pt x="12186" y="8266"/>
                    <a:pt x="12365" y="8067"/>
                    <a:pt x="12534" y="7848"/>
                  </a:cubicBezTo>
                  <a:cubicBezTo>
                    <a:pt x="12574" y="7808"/>
                    <a:pt x="12613" y="7759"/>
                    <a:pt x="12653" y="7709"/>
                  </a:cubicBezTo>
                  <a:cubicBezTo>
                    <a:pt x="12703" y="7659"/>
                    <a:pt x="12743" y="7600"/>
                    <a:pt x="12783" y="7550"/>
                  </a:cubicBezTo>
                  <a:cubicBezTo>
                    <a:pt x="12842" y="7470"/>
                    <a:pt x="12772" y="7321"/>
                    <a:pt x="12733" y="7251"/>
                  </a:cubicBezTo>
                  <a:cubicBezTo>
                    <a:pt x="12584" y="7023"/>
                    <a:pt x="12335" y="6864"/>
                    <a:pt x="12096" y="6764"/>
                  </a:cubicBezTo>
                  <a:cubicBezTo>
                    <a:pt x="11997" y="6724"/>
                    <a:pt x="11888" y="6694"/>
                    <a:pt x="11778" y="6674"/>
                  </a:cubicBezTo>
                  <a:cubicBezTo>
                    <a:pt x="11728" y="6665"/>
                    <a:pt x="11669" y="6645"/>
                    <a:pt x="11609" y="6635"/>
                  </a:cubicBezTo>
                  <a:cubicBezTo>
                    <a:pt x="11600" y="6635"/>
                    <a:pt x="11475" y="6594"/>
                    <a:pt x="11445" y="6594"/>
                  </a:cubicBezTo>
                  <a:cubicBezTo>
                    <a:pt x="11442" y="6594"/>
                    <a:pt x="11440" y="6594"/>
                    <a:pt x="11440" y="6595"/>
                  </a:cubicBezTo>
                  <a:cubicBezTo>
                    <a:pt x="11400" y="6654"/>
                    <a:pt x="11350" y="6714"/>
                    <a:pt x="11300" y="6774"/>
                  </a:cubicBezTo>
                  <a:cubicBezTo>
                    <a:pt x="10505" y="7848"/>
                    <a:pt x="9788" y="8992"/>
                    <a:pt x="9112" y="10136"/>
                  </a:cubicBezTo>
                  <a:cubicBezTo>
                    <a:pt x="9032" y="10255"/>
                    <a:pt x="8953" y="10385"/>
                    <a:pt x="8873" y="10514"/>
                  </a:cubicBezTo>
                  <a:cubicBezTo>
                    <a:pt x="8983" y="9709"/>
                    <a:pt x="9023" y="8873"/>
                    <a:pt x="9461" y="8166"/>
                  </a:cubicBezTo>
                  <a:cubicBezTo>
                    <a:pt x="9828" y="7570"/>
                    <a:pt x="10266" y="6963"/>
                    <a:pt x="10734" y="6436"/>
                  </a:cubicBezTo>
                  <a:cubicBezTo>
                    <a:pt x="11191" y="5938"/>
                    <a:pt x="11698" y="5520"/>
                    <a:pt x="12196" y="5073"/>
                  </a:cubicBezTo>
                  <a:cubicBezTo>
                    <a:pt x="12246" y="5023"/>
                    <a:pt x="12295" y="4974"/>
                    <a:pt x="12355" y="4924"/>
                  </a:cubicBezTo>
                  <a:cubicBezTo>
                    <a:pt x="12285" y="4636"/>
                    <a:pt x="12056" y="4406"/>
                    <a:pt x="11818" y="4218"/>
                  </a:cubicBezTo>
                  <a:cubicBezTo>
                    <a:pt x="11549" y="4009"/>
                    <a:pt x="11231" y="3909"/>
                    <a:pt x="10942" y="3750"/>
                  </a:cubicBezTo>
                  <a:cubicBezTo>
                    <a:pt x="10883" y="3800"/>
                    <a:pt x="10813" y="3849"/>
                    <a:pt x="10754" y="3900"/>
                  </a:cubicBezTo>
                  <a:cubicBezTo>
                    <a:pt x="10365" y="4188"/>
                    <a:pt x="9987" y="4516"/>
                    <a:pt x="9640" y="4874"/>
                  </a:cubicBezTo>
                  <a:cubicBezTo>
                    <a:pt x="9729" y="4516"/>
                    <a:pt x="9839" y="4158"/>
                    <a:pt x="9987" y="3810"/>
                  </a:cubicBezTo>
                  <a:cubicBezTo>
                    <a:pt x="10306" y="3054"/>
                    <a:pt x="10992" y="1731"/>
                    <a:pt x="11440" y="876"/>
                  </a:cubicBezTo>
                  <a:cubicBezTo>
                    <a:pt x="11490" y="776"/>
                    <a:pt x="11539" y="686"/>
                    <a:pt x="11589" y="607"/>
                  </a:cubicBezTo>
                  <a:cubicBezTo>
                    <a:pt x="11440" y="487"/>
                    <a:pt x="11291" y="378"/>
                    <a:pt x="11101" y="288"/>
                  </a:cubicBezTo>
                  <a:cubicBezTo>
                    <a:pt x="10803" y="160"/>
                    <a:pt x="10485" y="70"/>
                    <a:pt x="10157"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2"/>
            <p:cNvSpPr/>
            <p:nvPr/>
          </p:nvSpPr>
          <p:spPr>
            <a:xfrm>
              <a:off x="3344025" y="2505815"/>
              <a:ext cx="108104" cy="17378"/>
            </a:xfrm>
            <a:custGeom>
              <a:rect b="b" l="l" r="r" t="t"/>
              <a:pathLst>
                <a:path extrusionOk="0" h="240" w="1493">
                  <a:moveTo>
                    <a:pt x="49" y="20"/>
                  </a:moveTo>
                  <a:lnTo>
                    <a:pt x="49" y="20"/>
                  </a:lnTo>
                  <a:cubicBezTo>
                    <a:pt x="29" y="60"/>
                    <a:pt x="29" y="100"/>
                    <a:pt x="20" y="150"/>
                  </a:cubicBezTo>
                  <a:cubicBezTo>
                    <a:pt x="10" y="180"/>
                    <a:pt x="10" y="210"/>
                    <a:pt x="0" y="239"/>
                  </a:cubicBezTo>
                  <a:lnTo>
                    <a:pt x="0" y="239"/>
                  </a:lnTo>
                  <a:cubicBezTo>
                    <a:pt x="10" y="210"/>
                    <a:pt x="10" y="180"/>
                    <a:pt x="20" y="150"/>
                  </a:cubicBezTo>
                  <a:cubicBezTo>
                    <a:pt x="29" y="100"/>
                    <a:pt x="29" y="60"/>
                    <a:pt x="49" y="20"/>
                  </a:cubicBezTo>
                  <a:lnTo>
                    <a:pt x="49" y="20"/>
                  </a:lnTo>
                  <a:close/>
                  <a:moveTo>
                    <a:pt x="328" y="1"/>
                  </a:moveTo>
                  <a:cubicBezTo>
                    <a:pt x="726" y="1"/>
                    <a:pt x="1114" y="80"/>
                    <a:pt x="1492" y="190"/>
                  </a:cubicBezTo>
                  <a:cubicBezTo>
                    <a:pt x="1114" y="80"/>
                    <a:pt x="726" y="1"/>
                    <a:pt x="328" y="1"/>
                  </a:cubicBezTo>
                  <a:close/>
                  <a:moveTo>
                    <a:pt x="328" y="1"/>
                  </a:moveTo>
                  <a:lnTo>
                    <a:pt x="328" y="1"/>
                  </a:lnTo>
                  <a:lnTo>
                    <a:pt x="328" y="1"/>
                  </a:ln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2"/>
            <p:cNvSpPr/>
            <p:nvPr/>
          </p:nvSpPr>
          <p:spPr>
            <a:xfrm>
              <a:off x="3344025" y="2505815"/>
              <a:ext cx="109480" cy="38955"/>
            </a:xfrm>
            <a:custGeom>
              <a:rect b="b" l="l" r="r" t="t"/>
              <a:pathLst>
                <a:path extrusionOk="0" h="538" w="1512">
                  <a:moveTo>
                    <a:pt x="328" y="1"/>
                  </a:moveTo>
                  <a:cubicBezTo>
                    <a:pt x="239" y="1"/>
                    <a:pt x="139" y="11"/>
                    <a:pt x="49" y="20"/>
                  </a:cubicBezTo>
                  <a:cubicBezTo>
                    <a:pt x="29" y="60"/>
                    <a:pt x="29" y="100"/>
                    <a:pt x="20" y="150"/>
                  </a:cubicBezTo>
                  <a:cubicBezTo>
                    <a:pt x="10" y="180"/>
                    <a:pt x="10" y="210"/>
                    <a:pt x="0" y="239"/>
                  </a:cubicBezTo>
                  <a:cubicBezTo>
                    <a:pt x="259" y="259"/>
                    <a:pt x="527" y="239"/>
                    <a:pt x="776" y="289"/>
                  </a:cubicBezTo>
                  <a:cubicBezTo>
                    <a:pt x="1015" y="339"/>
                    <a:pt x="1243" y="458"/>
                    <a:pt x="1472" y="538"/>
                  </a:cubicBezTo>
                  <a:cubicBezTo>
                    <a:pt x="1492" y="429"/>
                    <a:pt x="1502" y="309"/>
                    <a:pt x="1512" y="190"/>
                  </a:cubicBezTo>
                  <a:lnTo>
                    <a:pt x="1492" y="190"/>
                  </a:lnTo>
                  <a:cubicBezTo>
                    <a:pt x="1114" y="80"/>
                    <a:pt x="726" y="1"/>
                    <a:pt x="328"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2"/>
            <p:cNvSpPr/>
            <p:nvPr/>
          </p:nvSpPr>
          <p:spPr>
            <a:xfrm>
              <a:off x="3094071" y="2656351"/>
              <a:ext cx="73494" cy="53364"/>
            </a:xfrm>
            <a:custGeom>
              <a:rect b="b" l="l" r="r" t="t"/>
              <a:pathLst>
                <a:path extrusionOk="0" h="737" w="1015">
                  <a:moveTo>
                    <a:pt x="100" y="1"/>
                  </a:moveTo>
                  <a:cubicBezTo>
                    <a:pt x="70" y="41"/>
                    <a:pt x="30" y="90"/>
                    <a:pt x="0" y="140"/>
                  </a:cubicBezTo>
                  <a:cubicBezTo>
                    <a:pt x="80" y="160"/>
                    <a:pt x="159" y="189"/>
                    <a:pt x="229" y="229"/>
                  </a:cubicBezTo>
                  <a:cubicBezTo>
                    <a:pt x="488" y="359"/>
                    <a:pt x="687" y="528"/>
                    <a:pt x="866" y="737"/>
                  </a:cubicBezTo>
                  <a:lnTo>
                    <a:pt x="1015" y="558"/>
                  </a:lnTo>
                  <a:cubicBezTo>
                    <a:pt x="875" y="428"/>
                    <a:pt x="786" y="249"/>
                    <a:pt x="617" y="150"/>
                  </a:cubicBezTo>
                  <a:cubicBezTo>
                    <a:pt x="478" y="80"/>
                    <a:pt x="298" y="50"/>
                    <a:pt x="150" y="10"/>
                  </a:cubicBezTo>
                  <a:cubicBezTo>
                    <a:pt x="130" y="10"/>
                    <a:pt x="119" y="1"/>
                    <a:pt x="100"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2"/>
            <p:cNvSpPr/>
            <p:nvPr/>
          </p:nvSpPr>
          <p:spPr>
            <a:xfrm>
              <a:off x="2890965" y="2711092"/>
              <a:ext cx="63429" cy="82183"/>
            </a:xfrm>
            <a:custGeom>
              <a:rect b="b" l="l" r="r" t="t"/>
              <a:pathLst>
                <a:path extrusionOk="0" h="1135" w="876">
                  <a:moveTo>
                    <a:pt x="219" y="1"/>
                  </a:moveTo>
                  <a:cubicBezTo>
                    <a:pt x="150" y="41"/>
                    <a:pt x="70" y="80"/>
                    <a:pt x="0" y="120"/>
                  </a:cubicBezTo>
                  <a:cubicBezTo>
                    <a:pt x="259" y="368"/>
                    <a:pt x="438" y="657"/>
                    <a:pt x="528" y="1015"/>
                  </a:cubicBezTo>
                  <a:cubicBezTo>
                    <a:pt x="537" y="1065"/>
                    <a:pt x="567" y="1104"/>
                    <a:pt x="597" y="1135"/>
                  </a:cubicBezTo>
                  <a:cubicBezTo>
                    <a:pt x="676" y="1085"/>
                    <a:pt x="756" y="1045"/>
                    <a:pt x="846" y="1005"/>
                  </a:cubicBezTo>
                  <a:cubicBezTo>
                    <a:pt x="855" y="995"/>
                    <a:pt x="866" y="995"/>
                    <a:pt x="875" y="985"/>
                  </a:cubicBezTo>
                  <a:cubicBezTo>
                    <a:pt x="866" y="697"/>
                    <a:pt x="667" y="220"/>
                    <a:pt x="219"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2"/>
            <p:cNvSpPr/>
            <p:nvPr/>
          </p:nvSpPr>
          <p:spPr>
            <a:xfrm>
              <a:off x="3129334" y="2428048"/>
              <a:ext cx="88627" cy="109553"/>
            </a:xfrm>
            <a:custGeom>
              <a:rect b="b" l="l" r="r" t="t"/>
              <a:pathLst>
                <a:path extrusionOk="0" h="1513" w="1224">
                  <a:moveTo>
                    <a:pt x="189" y="0"/>
                  </a:moveTo>
                  <a:cubicBezTo>
                    <a:pt x="130" y="40"/>
                    <a:pt x="70" y="80"/>
                    <a:pt x="10" y="139"/>
                  </a:cubicBezTo>
                  <a:lnTo>
                    <a:pt x="1" y="139"/>
                  </a:lnTo>
                  <a:cubicBezTo>
                    <a:pt x="448" y="517"/>
                    <a:pt x="797" y="946"/>
                    <a:pt x="956" y="1512"/>
                  </a:cubicBezTo>
                  <a:cubicBezTo>
                    <a:pt x="1015" y="1463"/>
                    <a:pt x="1065" y="1413"/>
                    <a:pt x="1115" y="1353"/>
                  </a:cubicBezTo>
                  <a:cubicBezTo>
                    <a:pt x="1155" y="1313"/>
                    <a:pt x="1184" y="1284"/>
                    <a:pt x="1224" y="1254"/>
                  </a:cubicBezTo>
                  <a:lnTo>
                    <a:pt x="1194" y="1164"/>
                  </a:lnTo>
                  <a:cubicBezTo>
                    <a:pt x="1115" y="975"/>
                    <a:pt x="1005" y="796"/>
                    <a:pt x="886" y="627"/>
                  </a:cubicBezTo>
                  <a:cubicBezTo>
                    <a:pt x="677" y="369"/>
                    <a:pt x="448" y="179"/>
                    <a:pt x="189"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2"/>
            <p:cNvSpPr/>
            <p:nvPr/>
          </p:nvSpPr>
          <p:spPr>
            <a:xfrm>
              <a:off x="3125062" y="2228564"/>
              <a:ext cx="10789" cy="8689"/>
            </a:xfrm>
            <a:custGeom>
              <a:rect b="b" l="l" r="r" t="t"/>
              <a:pathLst>
                <a:path extrusionOk="0" h="120" w="149">
                  <a:moveTo>
                    <a:pt x="60" y="0"/>
                  </a:moveTo>
                  <a:cubicBezTo>
                    <a:pt x="40" y="0"/>
                    <a:pt x="20" y="10"/>
                    <a:pt x="0" y="20"/>
                  </a:cubicBezTo>
                  <a:cubicBezTo>
                    <a:pt x="40" y="50"/>
                    <a:pt x="89" y="89"/>
                    <a:pt x="139" y="120"/>
                  </a:cubicBezTo>
                  <a:cubicBezTo>
                    <a:pt x="149" y="100"/>
                    <a:pt x="149" y="70"/>
                    <a:pt x="139" y="40"/>
                  </a:cubicBezTo>
                  <a:cubicBezTo>
                    <a:pt x="129" y="20"/>
                    <a:pt x="109" y="10"/>
                    <a:pt x="80"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2"/>
            <p:cNvSpPr/>
            <p:nvPr/>
          </p:nvSpPr>
          <p:spPr>
            <a:xfrm>
              <a:off x="3076765" y="2189681"/>
              <a:ext cx="109553" cy="81386"/>
            </a:xfrm>
            <a:custGeom>
              <a:rect b="b" l="l" r="r" t="t"/>
              <a:pathLst>
                <a:path extrusionOk="0" h="1124" w="1513">
                  <a:moveTo>
                    <a:pt x="140" y="0"/>
                  </a:moveTo>
                  <a:lnTo>
                    <a:pt x="140" y="10"/>
                  </a:lnTo>
                  <a:cubicBezTo>
                    <a:pt x="100" y="69"/>
                    <a:pt x="50" y="129"/>
                    <a:pt x="0" y="189"/>
                  </a:cubicBezTo>
                  <a:lnTo>
                    <a:pt x="279" y="328"/>
                  </a:lnTo>
                  <a:cubicBezTo>
                    <a:pt x="409" y="398"/>
                    <a:pt x="537" y="478"/>
                    <a:pt x="667" y="557"/>
                  </a:cubicBezTo>
                  <a:cubicBezTo>
                    <a:pt x="687" y="547"/>
                    <a:pt x="707" y="537"/>
                    <a:pt x="727" y="537"/>
                  </a:cubicBezTo>
                  <a:lnTo>
                    <a:pt x="747" y="537"/>
                  </a:lnTo>
                  <a:cubicBezTo>
                    <a:pt x="776" y="547"/>
                    <a:pt x="796" y="557"/>
                    <a:pt x="806" y="577"/>
                  </a:cubicBezTo>
                  <a:cubicBezTo>
                    <a:pt x="816" y="607"/>
                    <a:pt x="816" y="637"/>
                    <a:pt x="806" y="657"/>
                  </a:cubicBezTo>
                  <a:cubicBezTo>
                    <a:pt x="966" y="776"/>
                    <a:pt x="1114" y="905"/>
                    <a:pt x="1264" y="1055"/>
                  </a:cubicBezTo>
                  <a:cubicBezTo>
                    <a:pt x="1293" y="1084"/>
                    <a:pt x="1324" y="1114"/>
                    <a:pt x="1353" y="1124"/>
                  </a:cubicBezTo>
                  <a:cubicBezTo>
                    <a:pt x="1403" y="1074"/>
                    <a:pt x="1443" y="1015"/>
                    <a:pt x="1483" y="965"/>
                  </a:cubicBezTo>
                  <a:cubicBezTo>
                    <a:pt x="1503" y="945"/>
                    <a:pt x="1512" y="915"/>
                    <a:pt x="1512" y="885"/>
                  </a:cubicBezTo>
                  <a:cubicBezTo>
                    <a:pt x="1512" y="806"/>
                    <a:pt x="1463" y="716"/>
                    <a:pt x="1433" y="666"/>
                  </a:cubicBezTo>
                  <a:cubicBezTo>
                    <a:pt x="1284" y="438"/>
                    <a:pt x="1035" y="279"/>
                    <a:pt x="796" y="179"/>
                  </a:cubicBezTo>
                  <a:cubicBezTo>
                    <a:pt x="697" y="139"/>
                    <a:pt x="588" y="109"/>
                    <a:pt x="478" y="89"/>
                  </a:cubicBezTo>
                  <a:cubicBezTo>
                    <a:pt x="428" y="80"/>
                    <a:pt x="369" y="60"/>
                    <a:pt x="309" y="50"/>
                  </a:cubicBezTo>
                  <a:cubicBezTo>
                    <a:pt x="279" y="40"/>
                    <a:pt x="159" y="0"/>
                    <a:pt x="140"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2"/>
            <p:cNvSpPr/>
            <p:nvPr/>
          </p:nvSpPr>
          <p:spPr>
            <a:xfrm>
              <a:off x="3037158" y="1984331"/>
              <a:ext cx="115997" cy="95940"/>
            </a:xfrm>
            <a:custGeom>
              <a:rect b="b" l="l" r="r" t="t"/>
              <a:pathLst>
                <a:path extrusionOk="0" h="1325" w="1602">
                  <a:moveTo>
                    <a:pt x="189" y="1"/>
                  </a:moveTo>
                  <a:cubicBezTo>
                    <a:pt x="130" y="51"/>
                    <a:pt x="60" y="100"/>
                    <a:pt x="1" y="151"/>
                  </a:cubicBezTo>
                  <a:cubicBezTo>
                    <a:pt x="180" y="310"/>
                    <a:pt x="468" y="409"/>
                    <a:pt x="657" y="518"/>
                  </a:cubicBezTo>
                  <a:cubicBezTo>
                    <a:pt x="995" y="717"/>
                    <a:pt x="1294" y="966"/>
                    <a:pt x="1443" y="1324"/>
                  </a:cubicBezTo>
                  <a:cubicBezTo>
                    <a:pt x="1493" y="1274"/>
                    <a:pt x="1542" y="1225"/>
                    <a:pt x="1602" y="1175"/>
                  </a:cubicBezTo>
                  <a:cubicBezTo>
                    <a:pt x="1532" y="887"/>
                    <a:pt x="1303" y="657"/>
                    <a:pt x="1065" y="469"/>
                  </a:cubicBezTo>
                  <a:cubicBezTo>
                    <a:pt x="796" y="260"/>
                    <a:pt x="478" y="160"/>
                    <a:pt x="189"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2"/>
            <p:cNvSpPr/>
            <p:nvPr/>
          </p:nvSpPr>
          <p:spPr>
            <a:xfrm>
              <a:off x="2721674" y="2188232"/>
              <a:ext cx="119690" cy="63429"/>
            </a:xfrm>
            <a:custGeom>
              <a:rect b="b" l="l" r="r" t="t"/>
              <a:pathLst>
                <a:path extrusionOk="0" h="876" w="1653">
                  <a:moveTo>
                    <a:pt x="1553" y="0"/>
                  </a:moveTo>
                  <a:cubicBezTo>
                    <a:pt x="1443" y="20"/>
                    <a:pt x="1334" y="20"/>
                    <a:pt x="1224" y="40"/>
                  </a:cubicBezTo>
                  <a:cubicBezTo>
                    <a:pt x="945" y="80"/>
                    <a:pt x="717" y="149"/>
                    <a:pt x="478" y="328"/>
                  </a:cubicBezTo>
                  <a:cubicBezTo>
                    <a:pt x="369" y="418"/>
                    <a:pt x="240" y="487"/>
                    <a:pt x="110" y="557"/>
                  </a:cubicBezTo>
                  <a:cubicBezTo>
                    <a:pt x="70" y="567"/>
                    <a:pt x="41" y="597"/>
                    <a:pt x="1" y="627"/>
                  </a:cubicBezTo>
                  <a:cubicBezTo>
                    <a:pt x="30" y="706"/>
                    <a:pt x="61" y="796"/>
                    <a:pt x="100" y="876"/>
                  </a:cubicBezTo>
                  <a:cubicBezTo>
                    <a:pt x="200" y="806"/>
                    <a:pt x="299" y="736"/>
                    <a:pt x="399" y="677"/>
                  </a:cubicBezTo>
                  <a:cubicBezTo>
                    <a:pt x="737" y="498"/>
                    <a:pt x="1135" y="378"/>
                    <a:pt x="1513" y="339"/>
                  </a:cubicBezTo>
                  <a:cubicBezTo>
                    <a:pt x="1553" y="339"/>
                    <a:pt x="1602" y="319"/>
                    <a:pt x="1652" y="299"/>
                  </a:cubicBezTo>
                  <a:cubicBezTo>
                    <a:pt x="1612" y="199"/>
                    <a:pt x="1582" y="100"/>
                    <a:pt x="1553"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2"/>
            <p:cNvSpPr/>
            <p:nvPr/>
          </p:nvSpPr>
          <p:spPr>
            <a:xfrm>
              <a:off x="2986762" y="1712873"/>
              <a:ext cx="111001" cy="63429"/>
            </a:xfrm>
            <a:custGeom>
              <a:rect b="b" l="l" r="r" t="t"/>
              <a:pathLst>
                <a:path extrusionOk="0" h="876" w="1533">
                  <a:moveTo>
                    <a:pt x="100" y="0"/>
                  </a:moveTo>
                  <a:cubicBezTo>
                    <a:pt x="80" y="50"/>
                    <a:pt x="40" y="129"/>
                    <a:pt x="0" y="219"/>
                  </a:cubicBezTo>
                  <a:cubicBezTo>
                    <a:pt x="160" y="259"/>
                    <a:pt x="328" y="279"/>
                    <a:pt x="487" y="328"/>
                  </a:cubicBezTo>
                  <a:cubicBezTo>
                    <a:pt x="826" y="438"/>
                    <a:pt x="1114" y="607"/>
                    <a:pt x="1363" y="856"/>
                  </a:cubicBezTo>
                  <a:lnTo>
                    <a:pt x="1383" y="876"/>
                  </a:lnTo>
                  <a:cubicBezTo>
                    <a:pt x="1433" y="776"/>
                    <a:pt x="1482" y="686"/>
                    <a:pt x="1532" y="607"/>
                  </a:cubicBezTo>
                  <a:cubicBezTo>
                    <a:pt x="1383" y="487"/>
                    <a:pt x="1234" y="378"/>
                    <a:pt x="1044" y="288"/>
                  </a:cubicBezTo>
                  <a:cubicBezTo>
                    <a:pt x="746" y="160"/>
                    <a:pt x="428" y="70"/>
                    <a:pt x="100"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2"/>
            <p:cNvSpPr/>
            <p:nvPr/>
          </p:nvSpPr>
          <p:spPr>
            <a:xfrm>
              <a:off x="2841293" y="1758200"/>
              <a:ext cx="102312" cy="10934"/>
            </a:xfrm>
            <a:custGeom>
              <a:rect b="b" l="l" r="r" t="t"/>
              <a:pathLst>
                <a:path extrusionOk="0" h="151" w="1413">
                  <a:moveTo>
                    <a:pt x="0" y="150"/>
                  </a:moveTo>
                  <a:lnTo>
                    <a:pt x="0" y="150"/>
                  </a:lnTo>
                  <a:lnTo>
                    <a:pt x="0" y="150"/>
                  </a:lnTo>
                  <a:close/>
                  <a:moveTo>
                    <a:pt x="995" y="1"/>
                  </a:moveTo>
                  <a:cubicBezTo>
                    <a:pt x="1134" y="1"/>
                    <a:pt x="1273" y="11"/>
                    <a:pt x="1413" y="31"/>
                  </a:cubicBezTo>
                  <a:lnTo>
                    <a:pt x="1413" y="31"/>
                  </a:lnTo>
                  <a:cubicBezTo>
                    <a:pt x="1273" y="11"/>
                    <a:pt x="1134" y="1"/>
                    <a:pt x="995" y="1"/>
                  </a:cubicBezTo>
                  <a:close/>
                  <a:moveTo>
                    <a:pt x="995" y="1"/>
                  </a:moveTo>
                  <a:lnTo>
                    <a:pt x="995" y="1"/>
                  </a:lnTo>
                  <a:lnTo>
                    <a:pt x="995" y="1"/>
                  </a:ln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2"/>
            <p:cNvSpPr/>
            <p:nvPr/>
          </p:nvSpPr>
          <p:spPr>
            <a:xfrm>
              <a:off x="2839049" y="1758200"/>
              <a:ext cx="104556" cy="25994"/>
            </a:xfrm>
            <a:custGeom>
              <a:rect b="b" l="l" r="r" t="t"/>
              <a:pathLst>
                <a:path extrusionOk="0" h="359" w="1444">
                  <a:moveTo>
                    <a:pt x="1026" y="1"/>
                  </a:moveTo>
                  <a:cubicBezTo>
                    <a:pt x="677" y="1"/>
                    <a:pt x="359" y="60"/>
                    <a:pt x="31" y="150"/>
                  </a:cubicBezTo>
                  <a:lnTo>
                    <a:pt x="11" y="150"/>
                  </a:lnTo>
                  <a:lnTo>
                    <a:pt x="11" y="160"/>
                  </a:lnTo>
                  <a:cubicBezTo>
                    <a:pt x="11" y="230"/>
                    <a:pt x="1" y="289"/>
                    <a:pt x="1" y="359"/>
                  </a:cubicBezTo>
                  <a:cubicBezTo>
                    <a:pt x="160" y="339"/>
                    <a:pt x="319" y="309"/>
                    <a:pt x="478" y="299"/>
                  </a:cubicBezTo>
                  <a:cubicBezTo>
                    <a:pt x="598" y="289"/>
                    <a:pt x="717" y="279"/>
                    <a:pt x="836" y="279"/>
                  </a:cubicBezTo>
                  <a:cubicBezTo>
                    <a:pt x="1006" y="279"/>
                    <a:pt x="1185" y="289"/>
                    <a:pt x="1354" y="309"/>
                  </a:cubicBezTo>
                  <a:cubicBezTo>
                    <a:pt x="1364" y="279"/>
                    <a:pt x="1374" y="239"/>
                    <a:pt x="1384" y="210"/>
                  </a:cubicBezTo>
                  <a:lnTo>
                    <a:pt x="1444" y="31"/>
                  </a:lnTo>
                  <a:cubicBezTo>
                    <a:pt x="1304" y="11"/>
                    <a:pt x="1165" y="1"/>
                    <a:pt x="1026"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2"/>
            <p:cNvSpPr/>
            <p:nvPr/>
          </p:nvSpPr>
          <p:spPr>
            <a:xfrm>
              <a:off x="2348626" y="2059273"/>
              <a:ext cx="14481" cy="13757"/>
            </a:xfrm>
            <a:custGeom>
              <a:rect b="b" l="l" r="r" t="t"/>
              <a:pathLst>
                <a:path extrusionOk="0" h="190" w="200">
                  <a:moveTo>
                    <a:pt x="160" y="0"/>
                  </a:moveTo>
                  <a:cubicBezTo>
                    <a:pt x="109" y="0"/>
                    <a:pt x="70" y="20"/>
                    <a:pt x="40" y="51"/>
                  </a:cubicBezTo>
                  <a:lnTo>
                    <a:pt x="50" y="51"/>
                  </a:lnTo>
                  <a:cubicBezTo>
                    <a:pt x="40" y="60"/>
                    <a:pt x="30" y="60"/>
                    <a:pt x="20" y="70"/>
                  </a:cubicBezTo>
                  <a:cubicBezTo>
                    <a:pt x="0" y="110"/>
                    <a:pt x="0" y="150"/>
                    <a:pt x="20" y="190"/>
                  </a:cubicBezTo>
                  <a:lnTo>
                    <a:pt x="199" y="11"/>
                  </a:lnTo>
                  <a:cubicBezTo>
                    <a:pt x="189" y="0"/>
                    <a:pt x="179" y="0"/>
                    <a:pt x="169"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2"/>
            <p:cNvSpPr/>
            <p:nvPr/>
          </p:nvSpPr>
          <p:spPr>
            <a:xfrm>
              <a:off x="2306846" y="2008153"/>
              <a:ext cx="92971" cy="96592"/>
            </a:xfrm>
            <a:custGeom>
              <a:rect b="b" l="l" r="r" t="t"/>
              <a:pathLst>
                <a:path extrusionOk="0" h="1334" w="1284">
                  <a:moveTo>
                    <a:pt x="1005" y="1"/>
                  </a:moveTo>
                  <a:cubicBezTo>
                    <a:pt x="796" y="149"/>
                    <a:pt x="607" y="328"/>
                    <a:pt x="438" y="527"/>
                  </a:cubicBezTo>
                  <a:cubicBezTo>
                    <a:pt x="279" y="726"/>
                    <a:pt x="160" y="955"/>
                    <a:pt x="1" y="1144"/>
                  </a:cubicBezTo>
                  <a:cubicBezTo>
                    <a:pt x="80" y="1214"/>
                    <a:pt x="160" y="1274"/>
                    <a:pt x="249" y="1333"/>
                  </a:cubicBezTo>
                  <a:cubicBezTo>
                    <a:pt x="319" y="1224"/>
                    <a:pt x="388" y="1124"/>
                    <a:pt x="468" y="1035"/>
                  </a:cubicBezTo>
                  <a:cubicBezTo>
                    <a:pt x="518" y="985"/>
                    <a:pt x="558" y="936"/>
                    <a:pt x="597" y="896"/>
                  </a:cubicBezTo>
                  <a:cubicBezTo>
                    <a:pt x="577" y="856"/>
                    <a:pt x="577" y="816"/>
                    <a:pt x="597" y="776"/>
                  </a:cubicBezTo>
                  <a:cubicBezTo>
                    <a:pt x="607" y="766"/>
                    <a:pt x="617" y="766"/>
                    <a:pt x="627" y="757"/>
                  </a:cubicBezTo>
                  <a:lnTo>
                    <a:pt x="617" y="757"/>
                  </a:lnTo>
                  <a:cubicBezTo>
                    <a:pt x="647" y="726"/>
                    <a:pt x="686" y="706"/>
                    <a:pt x="737" y="706"/>
                  </a:cubicBezTo>
                  <a:lnTo>
                    <a:pt x="746" y="706"/>
                  </a:lnTo>
                  <a:cubicBezTo>
                    <a:pt x="756" y="706"/>
                    <a:pt x="766" y="706"/>
                    <a:pt x="776" y="717"/>
                  </a:cubicBezTo>
                  <a:cubicBezTo>
                    <a:pt x="936" y="567"/>
                    <a:pt x="1104" y="428"/>
                    <a:pt x="1283" y="309"/>
                  </a:cubicBezTo>
                  <a:cubicBezTo>
                    <a:pt x="1194" y="200"/>
                    <a:pt x="1104" y="90"/>
                    <a:pt x="1005"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2"/>
            <p:cNvSpPr/>
            <p:nvPr/>
          </p:nvSpPr>
          <p:spPr>
            <a:xfrm>
              <a:off x="2538771" y="2095260"/>
              <a:ext cx="90799" cy="36855"/>
            </a:xfrm>
            <a:custGeom>
              <a:rect b="b" l="l" r="r" t="t"/>
              <a:pathLst>
                <a:path extrusionOk="0" h="509" w="1254">
                  <a:moveTo>
                    <a:pt x="60" y="1"/>
                  </a:moveTo>
                  <a:cubicBezTo>
                    <a:pt x="40" y="60"/>
                    <a:pt x="20" y="130"/>
                    <a:pt x="0" y="190"/>
                  </a:cubicBezTo>
                  <a:cubicBezTo>
                    <a:pt x="179" y="220"/>
                    <a:pt x="359" y="230"/>
                    <a:pt x="538" y="270"/>
                  </a:cubicBezTo>
                  <a:cubicBezTo>
                    <a:pt x="756" y="319"/>
                    <a:pt x="965" y="399"/>
                    <a:pt x="1164" y="508"/>
                  </a:cubicBezTo>
                  <a:cubicBezTo>
                    <a:pt x="1194" y="438"/>
                    <a:pt x="1223" y="369"/>
                    <a:pt x="1254" y="310"/>
                  </a:cubicBezTo>
                  <a:cubicBezTo>
                    <a:pt x="876" y="140"/>
                    <a:pt x="458" y="130"/>
                    <a:pt x="60"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2"/>
            <p:cNvSpPr/>
            <p:nvPr/>
          </p:nvSpPr>
          <p:spPr>
            <a:xfrm>
              <a:off x="2613641" y="2322187"/>
              <a:ext cx="72118" cy="57709"/>
            </a:xfrm>
            <a:custGeom>
              <a:rect b="b" l="l" r="r" t="t"/>
              <a:pathLst>
                <a:path extrusionOk="0" h="797" w="996">
                  <a:moveTo>
                    <a:pt x="41" y="0"/>
                  </a:moveTo>
                  <a:cubicBezTo>
                    <a:pt x="30" y="50"/>
                    <a:pt x="10" y="100"/>
                    <a:pt x="1" y="149"/>
                  </a:cubicBezTo>
                  <a:cubicBezTo>
                    <a:pt x="299" y="308"/>
                    <a:pt x="578" y="487"/>
                    <a:pt x="806" y="746"/>
                  </a:cubicBezTo>
                  <a:cubicBezTo>
                    <a:pt x="826" y="766"/>
                    <a:pt x="856" y="776"/>
                    <a:pt x="876" y="796"/>
                  </a:cubicBezTo>
                  <a:cubicBezTo>
                    <a:pt x="916" y="666"/>
                    <a:pt x="956" y="547"/>
                    <a:pt x="996" y="428"/>
                  </a:cubicBezTo>
                  <a:cubicBezTo>
                    <a:pt x="976" y="428"/>
                    <a:pt x="945" y="418"/>
                    <a:pt x="926" y="408"/>
                  </a:cubicBezTo>
                  <a:cubicBezTo>
                    <a:pt x="876" y="378"/>
                    <a:pt x="836" y="339"/>
                    <a:pt x="797" y="308"/>
                  </a:cubicBezTo>
                  <a:cubicBezTo>
                    <a:pt x="667" y="229"/>
                    <a:pt x="538" y="160"/>
                    <a:pt x="388" y="109"/>
                  </a:cubicBezTo>
                  <a:cubicBezTo>
                    <a:pt x="279" y="60"/>
                    <a:pt x="160" y="40"/>
                    <a:pt x="41"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2"/>
            <p:cNvSpPr/>
            <p:nvPr/>
          </p:nvSpPr>
          <p:spPr>
            <a:xfrm>
              <a:off x="2672002" y="2469828"/>
              <a:ext cx="87903" cy="87251"/>
            </a:xfrm>
            <a:custGeom>
              <a:rect b="b" l="l" r="r" t="t"/>
              <a:pathLst>
                <a:path extrusionOk="0" h="1205" w="1214">
                  <a:moveTo>
                    <a:pt x="110" y="0"/>
                  </a:moveTo>
                  <a:cubicBezTo>
                    <a:pt x="80" y="40"/>
                    <a:pt x="50" y="70"/>
                    <a:pt x="20" y="110"/>
                  </a:cubicBezTo>
                  <a:cubicBezTo>
                    <a:pt x="11" y="120"/>
                    <a:pt x="0" y="130"/>
                    <a:pt x="0" y="139"/>
                  </a:cubicBezTo>
                  <a:cubicBezTo>
                    <a:pt x="139" y="269"/>
                    <a:pt x="309" y="369"/>
                    <a:pt x="438" y="498"/>
                  </a:cubicBezTo>
                  <a:cubicBezTo>
                    <a:pt x="597" y="647"/>
                    <a:pt x="727" y="826"/>
                    <a:pt x="806" y="1025"/>
                  </a:cubicBezTo>
                  <a:cubicBezTo>
                    <a:pt x="846" y="1125"/>
                    <a:pt x="906" y="1184"/>
                    <a:pt x="975" y="1204"/>
                  </a:cubicBezTo>
                  <a:lnTo>
                    <a:pt x="1214" y="995"/>
                  </a:lnTo>
                  <a:cubicBezTo>
                    <a:pt x="1204" y="985"/>
                    <a:pt x="1204" y="975"/>
                    <a:pt x="1204" y="965"/>
                  </a:cubicBezTo>
                  <a:cubicBezTo>
                    <a:pt x="1154" y="946"/>
                    <a:pt x="1105" y="895"/>
                    <a:pt x="1085" y="816"/>
                  </a:cubicBezTo>
                  <a:cubicBezTo>
                    <a:pt x="1025" y="577"/>
                    <a:pt x="816" y="458"/>
                    <a:pt x="637" y="318"/>
                  </a:cubicBezTo>
                  <a:cubicBezTo>
                    <a:pt x="468" y="199"/>
                    <a:pt x="299" y="90"/>
                    <a:pt x="110"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2"/>
            <p:cNvSpPr/>
            <p:nvPr/>
          </p:nvSpPr>
          <p:spPr>
            <a:xfrm>
              <a:off x="2313291" y="2204741"/>
              <a:ext cx="41200" cy="117517"/>
            </a:xfrm>
            <a:custGeom>
              <a:rect b="b" l="l" r="r" t="t"/>
              <a:pathLst>
                <a:path extrusionOk="0" h="1623" w="569">
                  <a:moveTo>
                    <a:pt x="190" y="1"/>
                  </a:moveTo>
                  <a:cubicBezTo>
                    <a:pt x="120" y="259"/>
                    <a:pt x="40" y="508"/>
                    <a:pt x="11" y="767"/>
                  </a:cubicBezTo>
                  <a:cubicBezTo>
                    <a:pt x="11" y="827"/>
                    <a:pt x="1" y="896"/>
                    <a:pt x="1" y="956"/>
                  </a:cubicBezTo>
                  <a:cubicBezTo>
                    <a:pt x="1" y="1174"/>
                    <a:pt x="40" y="1373"/>
                    <a:pt x="80" y="1583"/>
                  </a:cubicBezTo>
                  <a:cubicBezTo>
                    <a:pt x="190" y="1592"/>
                    <a:pt x="290" y="1603"/>
                    <a:pt x="399" y="1622"/>
                  </a:cubicBezTo>
                  <a:cubicBezTo>
                    <a:pt x="508" y="1364"/>
                    <a:pt x="429" y="995"/>
                    <a:pt x="458" y="737"/>
                  </a:cubicBezTo>
                  <a:cubicBezTo>
                    <a:pt x="488" y="518"/>
                    <a:pt x="548" y="299"/>
                    <a:pt x="568" y="80"/>
                  </a:cubicBezTo>
                  <a:cubicBezTo>
                    <a:pt x="558" y="80"/>
                    <a:pt x="548" y="71"/>
                    <a:pt x="538" y="71"/>
                  </a:cubicBezTo>
                  <a:cubicBezTo>
                    <a:pt x="418" y="40"/>
                    <a:pt x="309" y="21"/>
                    <a:pt x="190"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2"/>
            <p:cNvSpPr/>
            <p:nvPr/>
          </p:nvSpPr>
          <p:spPr>
            <a:xfrm>
              <a:off x="2346454" y="2461139"/>
              <a:ext cx="111001" cy="87251"/>
            </a:xfrm>
            <a:custGeom>
              <a:rect b="b" l="l" r="r" t="t"/>
              <a:pathLst>
                <a:path extrusionOk="0" h="1205" w="1533">
                  <a:moveTo>
                    <a:pt x="1373" y="1"/>
                  </a:moveTo>
                  <a:cubicBezTo>
                    <a:pt x="1125" y="190"/>
                    <a:pt x="826" y="319"/>
                    <a:pt x="587" y="528"/>
                  </a:cubicBezTo>
                  <a:cubicBezTo>
                    <a:pt x="369" y="707"/>
                    <a:pt x="209" y="936"/>
                    <a:pt x="0" y="1105"/>
                  </a:cubicBezTo>
                  <a:cubicBezTo>
                    <a:pt x="50" y="1135"/>
                    <a:pt x="110" y="1165"/>
                    <a:pt x="159" y="1205"/>
                  </a:cubicBezTo>
                  <a:cubicBezTo>
                    <a:pt x="279" y="1135"/>
                    <a:pt x="389" y="1026"/>
                    <a:pt x="478" y="956"/>
                  </a:cubicBezTo>
                  <a:cubicBezTo>
                    <a:pt x="786" y="717"/>
                    <a:pt x="1105" y="489"/>
                    <a:pt x="1443" y="290"/>
                  </a:cubicBezTo>
                  <a:cubicBezTo>
                    <a:pt x="1483" y="270"/>
                    <a:pt x="1512" y="240"/>
                    <a:pt x="1532" y="210"/>
                  </a:cubicBezTo>
                  <a:cubicBezTo>
                    <a:pt x="1483" y="140"/>
                    <a:pt x="1423" y="71"/>
                    <a:pt x="1373"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2"/>
            <p:cNvSpPr/>
            <p:nvPr/>
          </p:nvSpPr>
          <p:spPr>
            <a:xfrm>
              <a:off x="2304674" y="2597990"/>
              <a:ext cx="1521" cy="5865"/>
            </a:xfrm>
            <a:custGeom>
              <a:rect b="b" l="l" r="r" t="t"/>
              <a:pathLst>
                <a:path extrusionOk="0" h="81" w="21">
                  <a:moveTo>
                    <a:pt x="20" y="1"/>
                  </a:moveTo>
                  <a:cubicBezTo>
                    <a:pt x="11" y="31"/>
                    <a:pt x="0" y="51"/>
                    <a:pt x="0" y="80"/>
                  </a:cubicBezTo>
                  <a:cubicBezTo>
                    <a:pt x="11" y="60"/>
                    <a:pt x="20" y="31"/>
                    <a:pt x="20"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2"/>
            <p:cNvSpPr/>
            <p:nvPr/>
          </p:nvSpPr>
          <p:spPr>
            <a:xfrm>
              <a:off x="2258550" y="2552663"/>
              <a:ext cx="61329" cy="111652"/>
            </a:xfrm>
            <a:custGeom>
              <a:rect b="b" l="l" r="r" t="t"/>
              <a:pathLst>
                <a:path extrusionOk="0" h="1542" w="847">
                  <a:moveTo>
                    <a:pt x="548" y="0"/>
                  </a:moveTo>
                  <a:cubicBezTo>
                    <a:pt x="478" y="90"/>
                    <a:pt x="418" y="179"/>
                    <a:pt x="389" y="239"/>
                  </a:cubicBezTo>
                  <a:cubicBezTo>
                    <a:pt x="210" y="587"/>
                    <a:pt x="100" y="955"/>
                    <a:pt x="1" y="1333"/>
                  </a:cubicBezTo>
                  <a:cubicBezTo>
                    <a:pt x="150" y="1413"/>
                    <a:pt x="309" y="1473"/>
                    <a:pt x="469" y="1542"/>
                  </a:cubicBezTo>
                  <a:cubicBezTo>
                    <a:pt x="478" y="1243"/>
                    <a:pt x="548" y="975"/>
                    <a:pt x="637" y="706"/>
                  </a:cubicBezTo>
                  <a:cubicBezTo>
                    <a:pt x="637" y="677"/>
                    <a:pt x="648" y="657"/>
                    <a:pt x="657" y="627"/>
                  </a:cubicBezTo>
                  <a:lnTo>
                    <a:pt x="668" y="627"/>
                  </a:lnTo>
                  <a:cubicBezTo>
                    <a:pt x="727" y="458"/>
                    <a:pt x="787" y="279"/>
                    <a:pt x="847" y="100"/>
                  </a:cubicBezTo>
                  <a:cubicBezTo>
                    <a:pt x="836" y="100"/>
                    <a:pt x="836" y="90"/>
                    <a:pt x="827" y="90"/>
                  </a:cubicBezTo>
                  <a:cubicBezTo>
                    <a:pt x="727" y="50"/>
                    <a:pt x="637" y="20"/>
                    <a:pt x="548"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2"/>
            <p:cNvSpPr/>
            <p:nvPr/>
          </p:nvSpPr>
          <p:spPr>
            <a:xfrm>
              <a:off x="2803062" y="2560555"/>
              <a:ext cx="123962" cy="78635"/>
            </a:xfrm>
            <a:custGeom>
              <a:rect b="b" l="l" r="r" t="t"/>
              <a:pathLst>
                <a:path extrusionOk="0" h="1086" w="1712">
                  <a:moveTo>
                    <a:pt x="1711" y="0"/>
                  </a:moveTo>
                  <a:cubicBezTo>
                    <a:pt x="1493" y="110"/>
                    <a:pt x="1264" y="230"/>
                    <a:pt x="1055" y="339"/>
                  </a:cubicBezTo>
                  <a:cubicBezTo>
                    <a:pt x="1045" y="349"/>
                    <a:pt x="1035" y="349"/>
                    <a:pt x="1025" y="359"/>
                  </a:cubicBezTo>
                  <a:cubicBezTo>
                    <a:pt x="1115" y="259"/>
                    <a:pt x="1204" y="170"/>
                    <a:pt x="1284" y="80"/>
                  </a:cubicBezTo>
                  <a:lnTo>
                    <a:pt x="1284" y="80"/>
                  </a:lnTo>
                  <a:cubicBezTo>
                    <a:pt x="1264" y="90"/>
                    <a:pt x="1244" y="110"/>
                    <a:pt x="1224" y="120"/>
                  </a:cubicBezTo>
                  <a:cubicBezTo>
                    <a:pt x="807" y="409"/>
                    <a:pt x="398" y="707"/>
                    <a:pt x="1" y="1025"/>
                  </a:cubicBezTo>
                  <a:cubicBezTo>
                    <a:pt x="60" y="1045"/>
                    <a:pt x="110" y="1065"/>
                    <a:pt x="160" y="1085"/>
                  </a:cubicBezTo>
                  <a:cubicBezTo>
                    <a:pt x="538" y="796"/>
                    <a:pt x="916" y="518"/>
                    <a:pt x="1304" y="259"/>
                  </a:cubicBezTo>
                  <a:cubicBezTo>
                    <a:pt x="1433" y="170"/>
                    <a:pt x="1572" y="80"/>
                    <a:pt x="1711"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2"/>
            <p:cNvSpPr/>
            <p:nvPr/>
          </p:nvSpPr>
          <p:spPr>
            <a:xfrm>
              <a:off x="2603576" y="2477793"/>
              <a:ext cx="69873" cy="165668"/>
            </a:xfrm>
            <a:custGeom>
              <a:rect b="b" l="l" r="r" t="t"/>
              <a:pathLst>
                <a:path extrusionOk="0" h="2288" w="965">
                  <a:moveTo>
                    <a:pt x="965" y="0"/>
                  </a:moveTo>
                  <a:lnTo>
                    <a:pt x="936" y="29"/>
                  </a:lnTo>
                  <a:cubicBezTo>
                    <a:pt x="766" y="239"/>
                    <a:pt x="607" y="458"/>
                    <a:pt x="458" y="686"/>
                  </a:cubicBezTo>
                  <a:cubicBezTo>
                    <a:pt x="508" y="497"/>
                    <a:pt x="558" y="298"/>
                    <a:pt x="607" y="109"/>
                  </a:cubicBezTo>
                  <a:lnTo>
                    <a:pt x="607" y="109"/>
                  </a:lnTo>
                  <a:cubicBezTo>
                    <a:pt x="269" y="805"/>
                    <a:pt x="80" y="1601"/>
                    <a:pt x="1" y="2277"/>
                  </a:cubicBezTo>
                  <a:lnTo>
                    <a:pt x="1" y="2288"/>
                  </a:lnTo>
                  <a:cubicBezTo>
                    <a:pt x="1" y="2288"/>
                    <a:pt x="10" y="2288"/>
                    <a:pt x="10" y="2277"/>
                  </a:cubicBezTo>
                  <a:cubicBezTo>
                    <a:pt x="180" y="1661"/>
                    <a:pt x="408" y="1044"/>
                    <a:pt x="697" y="467"/>
                  </a:cubicBezTo>
                  <a:cubicBezTo>
                    <a:pt x="766" y="318"/>
                    <a:pt x="856" y="179"/>
                    <a:pt x="945" y="29"/>
                  </a:cubicBezTo>
                  <a:cubicBezTo>
                    <a:pt x="945" y="20"/>
                    <a:pt x="955" y="10"/>
                    <a:pt x="965"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2"/>
            <p:cNvSpPr/>
            <p:nvPr/>
          </p:nvSpPr>
          <p:spPr>
            <a:xfrm>
              <a:off x="2426393" y="2212706"/>
              <a:ext cx="95143" cy="70670"/>
            </a:xfrm>
            <a:custGeom>
              <a:rect b="b" l="l" r="r" t="t"/>
              <a:pathLst>
                <a:path extrusionOk="0" h="976" w="1314">
                  <a:moveTo>
                    <a:pt x="1" y="1"/>
                  </a:moveTo>
                  <a:lnTo>
                    <a:pt x="1" y="1"/>
                  </a:lnTo>
                  <a:cubicBezTo>
                    <a:pt x="60" y="70"/>
                    <a:pt x="110" y="140"/>
                    <a:pt x="160" y="219"/>
                  </a:cubicBezTo>
                  <a:cubicBezTo>
                    <a:pt x="220" y="299"/>
                    <a:pt x="269" y="388"/>
                    <a:pt x="329" y="468"/>
                  </a:cubicBezTo>
                  <a:cubicBezTo>
                    <a:pt x="647" y="637"/>
                    <a:pt x="965" y="816"/>
                    <a:pt x="1283" y="975"/>
                  </a:cubicBezTo>
                  <a:lnTo>
                    <a:pt x="1294" y="975"/>
                  </a:lnTo>
                  <a:cubicBezTo>
                    <a:pt x="1303" y="975"/>
                    <a:pt x="1314" y="965"/>
                    <a:pt x="1303" y="955"/>
                  </a:cubicBezTo>
                  <a:cubicBezTo>
                    <a:pt x="975" y="627"/>
                    <a:pt x="508" y="269"/>
                    <a:pt x="1"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2"/>
            <p:cNvSpPr/>
            <p:nvPr/>
          </p:nvSpPr>
          <p:spPr>
            <a:xfrm>
              <a:off x="2950775" y="1781226"/>
              <a:ext cx="3620" cy="10209"/>
            </a:xfrm>
            <a:custGeom>
              <a:rect b="b" l="l" r="r" t="t"/>
              <a:pathLst>
                <a:path extrusionOk="0" h="141" w="50">
                  <a:moveTo>
                    <a:pt x="49" y="1"/>
                  </a:moveTo>
                  <a:lnTo>
                    <a:pt x="49" y="1"/>
                  </a:lnTo>
                  <a:cubicBezTo>
                    <a:pt x="40" y="1"/>
                    <a:pt x="29" y="11"/>
                    <a:pt x="20" y="11"/>
                  </a:cubicBezTo>
                  <a:cubicBezTo>
                    <a:pt x="20" y="51"/>
                    <a:pt x="10" y="100"/>
                    <a:pt x="0" y="140"/>
                  </a:cubicBezTo>
                  <a:cubicBezTo>
                    <a:pt x="10" y="111"/>
                    <a:pt x="20" y="91"/>
                    <a:pt x="29" y="61"/>
                  </a:cubicBezTo>
                  <a:cubicBezTo>
                    <a:pt x="40" y="41"/>
                    <a:pt x="40" y="21"/>
                    <a:pt x="49"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2"/>
            <p:cNvSpPr/>
            <p:nvPr/>
          </p:nvSpPr>
          <p:spPr>
            <a:xfrm>
              <a:off x="2916164" y="1760373"/>
              <a:ext cx="36059" cy="163569"/>
            </a:xfrm>
            <a:custGeom>
              <a:rect b="b" l="l" r="r" t="t"/>
              <a:pathLst>
                <a:path extrusionOk="0" h="2259" w="498">
                  <a:moveTo>
                    <a:pt x="379" y="1"/>
                  </a:moveTo>
                  <a:lnTo>
                    <a:pt x="319" y="180"/>
                  </a:lnTo>
                  <a:cubicBezTo>
                    <a:pt x="309" y="209"/>
                    <a:pt x="299" y="249"/>
                    <a:pt x="289" y="279"/>
                  </a:cubicBezTo>
                  <a:cubicBezTo>
                    <a:pt x="100" y="926"/>
                    <a:pt x="1" y="1562"/>
                    <a:pt x="20" y="2239"/>
                  </a:cubicBezTo>
                  <a:cubicBezTo>
                    <a:pt x="20" y="2249"/>
                    <a:pt x="30" y="2258"/>
                    <a:pt x="40" y="2258"/>
                  </a:cubicBezTo>
                  <a:cubicBezTo>
                    <a:pt x="50" y="2258"/>
                    <a:pt x="50" y="2258"/>
                    <a:pt x="60" y="2249"/>
                  </a:cubicBezTo>
                  <a:cubicBezTo>
                    <a:pt x="160" y="1632"/>
                    <a:pt x="289" y="1025"/>
                    <a:pt x="478" y="439"/>
                  </a:cubicBezTo>
                  <a:lnTo>
                    <a:pt x="478" y="428"/>
                  </a:lnTo>
                  <a:cubicBezTo>
                    <a:pt x="488" y="388"/>
                    <a:pt x="498" y="339"/>
                    <a:pt x="498" y="299"/>
                  </a:cubicBezTo>
                  <a:lnTo>
                    <a:pt x="498" y="249"/>
                  </a:lnTo>
                  <a:cubicBezTo>
                    <a:pt x="498" y="170"/>
                    <a:pt x="488" y="90"/>
                    <a:pt x="458" y="10"/>
                  </a:cubicBezTo>
                  <a:cubicBezTo>
                    <a:pt x="438" y="10"/>
                    <a:pt x="408" y="1"/>
                    <a:pt x="379" y="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2"/>
            <p:cNvSpPr/>
            <p:nvPr/>
          </p:nvSpPr>
          <p:spPr>
            <a:xfrm>
              <a:off x="2318359" y="2559107"/>
              <a:ext cx="35335" cy="17378"/>
            </a:xfrm>
            <a:custGeom>
              <a:rect b="b" l="l" r="r" t="t"/>
              <a:pathLst>
                <a:path extrusionOk="0" h="240" w="488">
                  <a:moveTo>
                    <a:pt x="1" y="1"/>
                  </a:moveTo>
                  <a:cubicBezTo>
                    <a:pt x="10" y="1"/>
                    <a:pt x="10" y="11"/>
                    <a:pt x="21" y="11"/>
                  </a:cubicBezTo>
                  <a:cubicBezTo>
                    <a:pt x="10" y="1"/>
                    <a:pt x="10" y="1"/>
                    <a:pt x="1" y="1"/>
                  </a:cubicBezTo>
                  <a:close/>
                  <a:moveTo>
                    <a:pt x="21" y="11"/>
                  </a:moveTo>
                  <a:cubicBezTo>
                    <a:pt x="169" y="90"/>
                    <a:pt x="329" y="170"/>
                    <a:pt x="488" y="239"/>
                  </a:cubicBezTo>
                  <a:cubicBezTo>
                    <a:pt x="339" y="150"/>
                    <a:pt x="180" y="71"/>
                    <a:pt x="21" y="11"/>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2"/>
            <p:cNvSpPr/>
            <p:nvPr/>
          </p:nvSpPr>
          <p:spPr>
            <a:xfrm>
              <a:off x="2340010" y="2541150"/>
              <a:ext cx="146191" cy="136126"/>
            </a:xfrm>
            <a:custGeom>
              <a:rect b="b" l="l" r="r" t="t"/>
              <a:pathLst>
                <a:path extrusionOk="0" h="1880" w="2019">
                  <a:moveTo>
                    <a:pt x="89" y="0"/>
                  </a:moveTo>
                  <a:lnTo>
                    <a:pt x="0" y="60"/>
                  </a:lnTo>
                  <a:cubicBezTo>
                    <a:pt x="40" y="100"/>
                    <a:pt x="80" y="140"/>
                    <a:pt x="119" y="169"/>
                  </a:cubicBezTo>
                  <a:cubicBezTo>
                    <a:pt x="288" y="338"/>
                    <a:pt x="447" y="507"/>
                    <a:pt x="597" y="697"/>
                  </a:cubicBezTo>
                  <a:cubicBezTo>
                    <a:pt x="1114" y="1035"/>
                    <a:pt x="1552" y="1462"/>
                    <a:pt x="2009" y="1880"/>
                  </a:cubicBezTo>
                  <a:cubicBezTo>
                    <a:pt x="2009" y="1880"/>
                    <a:pt x="2019" y="1880"/>
                    <a:pt x="2009" y="1870"/>
                  </a:cubicBezTo>
                  <a:cubicBezTo>
                    <a:pt x="1701" y="1333"/>
                    <a:pt x="1263" y="896"/>
                    <a:pt x="776" y="507"/>
                  </a:cubicBezTo>
                  <a:cubicBezTo>
                    <a:pt x="626" y="388"/>
                    <a:pt x="447" y="239"/>
                    <a:pt x="248" y="100"/>
                  </a:cubicBezTo>
                  <a:cubicBezTo>
                    <a:pt x="199" y="60"/>
                    <a:pt x="139" y="30"/>
                    <a:pt x="89" y="0"/>
                  </a:cubicBezTo>
                  <a:close/>
                </a:path>
              </a:pathLst>
            </a:custGeom>
            <a:solidFill>
              <a:srgbClr val="5E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2"/>
            <p:cNvSpPr/>
            <p:nvPr/>
          </p:nvSpPr>
          <p:spPr>
            <a:xfrm>
              <a:off x="2987413" y="1754652"/>
              <a:ext cx="41200" cy="41055"/>
            </a:xfrm>
            <a:custGeom>
              <a:rect b="b" l="l" r="r" t="t"/>
              <a:pathLst>
                <a:path extrusionOk="0" h="567" w="569">
                  <a:moveTo>
                    <a:pt x="319" y="0"/>
                  </a:moveTo>
                  <a:cubicBezTo>
                    <a:pt x="111" y="50"/>
                    <a:pt x="1" y="249"/>
                    <a:pt x="31" y="448"/>
                  </a:cubicBezTo>
                  <a:cubicBezTo>
                    <a:pt x="41" y="498"/>
                    <a:pt x="111" y="557"/>
                    <a:pt x="160" y="557"/>
                  </a:cubicBezTo>
                  <a:lnTo>
                    <a:pt x="170" y="557"/>
                  </a:lnTo>
                  <a:cubicBezTo>
                    <a:pt x="190" y="557"/>
                    <a:pt x="210" y="567"/>
                    <a:pt x="220" y="567"/>
                  </a:cubicBezTo>
                  <a:cubicBezTo>
                    <a:pt x="240" y="567"/>
                    <a:pt x="250" y="557"/>
                    <a:pt x="260" y="557"/>
                  </a:cubicBezTo>
                  <a:cubicBezTo>
                    <a:pt x="439" y="498"/>
                    <a:pt x="568" y="288"/>
                    <a:pt x="498" y="109"/>
                  </a:cubicBezTo>
                  <a:cubicBezTo>
                    <a:pt x="478" y="40"/>
                    <a:pt x="419" y="0"/>
                    <a:pt x="349"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2"/>
            <p:cNvSpPr/>
            <p:nvPr/>
          </p:nvSpPr>
          <p:spPr>
            <a:xfrm>
              <a:off x="2856354" y="1851824"/>
              <a:ext cx="35407" cy="38955"/>
            </a:xfrm>
            <a:custGeom>
              <a:rect b="b" l="l" r="r" t="t"/>
              <a:pathLst>
                <a:path extrusionOk="0" h="538" w="489">
                  <a:moveTo>
                    <a:pt x="210" y="1"/>
                  </a:moveTo>
                  <a:cubicBezTo>
                    <a:pt x="180" y="1"/>
                    <a:pt x="150" y="1"/>
                    <a:pt x="130" y="21"/>
                  </a:cubicBezTo>
                  <a:cubicBezTo>
                    <a:pt x="51" y="60"/>
                    <a:pt x="1" y="150"/>
                    <a:pt x="11" y="230"/>
                  </a:cubicBezTo>
                  <a:cubicBezTo>
                    <a:pt x="11" y="290"/>
                    <a:pt x="40" y="339"/>
                    <a:pt x="80" y="369"/>
                  </a:cubicBezTo>
                  <a:cubicBezTo>
                    <a:pt x="80" y="399"/>
                    <a:pt x="80" y="429"/>
                    <a:pt x="100" y="458"/>
                  </a:cubicBezTo>
                  <a:cubicBezTo>
                    <a:pt x="130" y="508"/>
                    <a:pt x="180" y="538"/>
                    <a:pt x="230" y="538"/>
                  </a:cubicBezTo>
                  <a:cubicBezTo>
                    <a:pt x="259" y="538"/>
                    <a:pt x="279" y="528"/>
                    <a:pt x="309" y="518"/>
                  </a:cubicBezTo>
                  <a:cubicBezTo>
                    <a:pt x="438" y="429"/>
                    <a:pt x="488" y="250"/>
                    <a:pt x="389" y="111"/>
                  </a:cubicBezTo>
                  <a:cubicBezTo>
                    <a:pt x="349" y="51"/>
                    <a:pt x="279" y="1"/>
                    <a:pt x="210"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2"/>
            <p:cNvSpPr/>
            <p:nvPr/>
          </p:nvSpPr>
          <p:spPr>
            <a:xfrm>
              <a:off x="3033538" y="2021114"/>
              <a:ext cx="27442" cy="25270"/>
            </a:xfrm>
            <a:custGeom>
              <a:rect b="b" l="l" r="r" t="t"/>
              <a:pathLst>
                <a:path extrusionOk="0" h="349" w="379">
                  <a:moveTo>
                    <a:pt x="269" y="1"/>
                  </a:moveTo>
                  <a:cubicBezTo>
                    <a:pt x="199" y="1"/>
                    <a:pt x="140" y="50"/>
                    <a:pt x="90" y="90"/>
                  </a:cubicBezTo>
                  <a:cubicBezTo>
                    <a:pt x="31" y="130"/>
                    <a:pt x="1" y="200"/>
                    <a:pt x="20" y="259"/>
                  </a:cubicBezTo>
                  <a:cubicBezTo>
                    <a:pt x="31" y="289"/>
                    <a:pt x="40" y="309"/>
                    <a:pt x="71" y="319"/>
                  </a:cubicBezTo>
                  <a:cubicBezTo>
                    <a:pt x="90" y="339"/>
                    <a:pt x="120" y="348"/>
                    <a:pt x="160" y="348"/>
                  </a:cubicBezTo>
                  <a:cubicBezTo>
                    <a:pt x="170" y="348"/>
                    <a:pt x="190" y="348"/>
                    <a:pt x="210" y="339"/>
                  </a:cubicBezTo>
                  <a:cubicBezTo>
                    <a:pt x="279" y="319"/>
                    <a:pt x="309" y="259"/>
                    <a:pt x="329" y="189"/>
                  </a:cubicBezTo>
                  <a:lnTo>
                    <a:pt x="329" y="180"/>
                  </a:lnTo>
                  <a:cubicBezTo>
                    <a:pt x="339" y="169"/>
                    <a:pt x="349" y="160"/>
                    <a:pt x="349" y="149"/>
                  </a:cubicBezTo>
                  <a:cubicBezTo>
                    <a:pt x="378" y="90"/>
                    <a:pt x="349" y="1"/>
                    <a:pt x="269"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2"/>
            <p:cNvSpPr/>
            <p:nvPr/>
          </p:nvSpPr>
          <p:spPr>
            <a:xfrm>
              <a:off x="2961491" y="2121979"/>
              <a:ext cx="57709" cy="56261"/>
            </a:xfrm>
            <a:custGeom>
              <a:rect b="b" l="l" r="r" t="t"/>
              <a:pathLst>
                <a:path extrusionOk="0" h="777" w="797">
                  <a:moveTo>
                    <a:pt x="509" y="0"/>
                  </a:moveTo>
                  <a:cubicBezTo>
                    <a:pt x="389" y="0"/>
                    <a:pt x="279" y="100"/>
                    <a:pt x="200" y="199"/>
                  </a:cubicBezTo>
                  <a:cubicBezTo>
                    <a:pt x="100" y="308"/>
                    <a:pt x="1" y="487"/>
                    <a:pt x="80" y="637"/>
                  </a:cubicBezTo>
                  <a:cubicBezTo>
                    <a:pt x="120" y="736"/>
                    <a:pt x="200" y="776"/>
                    <a:pt x="279" y="776"/>
                  </a:cubicBezTo>
                  <a:cubicBezTo>
                    <a:pt x="509" y="776"/>
                    <a:pt x="797" y="467"/>
                    <a:pt x="787" y="259"/>
                  </a:cubicBezTo>
                  <a:cubicBezTo>
                    <a:pt x="787" y="129"/>
                    <a:pt x="688" y="30"/>
                    <a:pt x="578" y="10"/>
                  </a:cubicBezTo>
                  <a:cubicBezTo>
                    <a:pt x="558" y="10"/>
                    <a:pt x="528" y="0"/>
                    <a:pt x="509"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2"/>
            <p:cNvSpPr/>
            <p:nvPr/>
          </p:nvSpPr>
          <p:spPr>
            <a:xfrm>
              <a:off x="2751217" y="2252314"/>
              <a:ext cx="44024" cy="44675"/>
            </a:xfrm>
            <a:custGeom>
              <a:rect b="b" l="l" r="r" t="t"/>
              <a:pathLst>
                <a:path extrusionOk="0" h="617" w="608">
                  <a:moveTo>
                    <a:pt x="299" y="0"/>
                  </a:moveTo>
                  <a:cubicBezTo>
                    <a:pt x="249" y="0"/>
                    <a:pt x="210" y="20"/>
                    <a:pt x="179" y="50"/>
                  </a:cubicBezTo>
                  <a:cubicBezTo>
                    <a:pt x="0" y="199"/>
                    <a:pt x="110" y="617"/>
                    <a:pt x="358" y="617"/>
                  </a:cubicBezTo>
                  <a:lnTo>
                    <a:pt x="369" y="617"/>
                  </a:lnTo>
                  <a:cubicBezTo>
                    <a:pt x="518" y="607"/>
                    <a:pt x="608" y="468"/>
                    <a:pt x="597" y="329"/>
                  </a:cubicBezTo>
                  <a:cubicBezTo>
                    <a:pt x="588" y="219"/>
                    <a:pt x="528" y="80"/>
                    <a:pt x="409" y="30"/>
                  </a:cubicBezTo>
                  <a:cubicBezTo>
                    <a:pt x="398" y="30"/>
                    <a:pt x="389" y="30"/>
                    <a:pt x="369" y="20"/>
                  </a:cubicBezTo>
                  <a:cubicBezTo>
                    <a:pt x="349" y="11"/>
                    <a:pt x="319" y="0"/>
                    <a:pt x="299"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2"/>
            <p:cNvSpPr/>
            <p:nvPr/>
          </p:nvSpPr>
          <p:spPr>
            <a:xfrm>
              <a:off x="2819643" y="2274615"/>
              <a:ext cx="27442" cy="27442"/>
            </a:xfrm>
            <a:custGeom>
              <a:rect b="b" l="l" r="r" t="t"/>
              <a:pathLst>
                <a:path extrusionOk="0" h="379" w="379">
                  <a:moveTo>
                    <a:pt x="209" y="1"/>
                  </a:moveTo>
                  <a:cubicBezTo>
                    <a:pt x="150" y="1"/>
                    <a:pt x="90" y="30"/>
                    <a:pt x="60" y="81"/>
                  </a:cubicBezTo>
                  <a:cubicBezTo>
                    <a:pt x="1" y="190"/>
                    <a:pt x="50" y="319"/>
                    <a:pt x="169" y="369"/>
                  </a:cubicBezTo>
                  <a:cubicBezTo>
                    <a:pt x="189" y="379"/>
                    <a:pt x="209" y="379"/>
                    <a:pt x="229" y="379"/>
                  </a:cubicBezTo>
                  <a:cubicBezTo>
                    <a:pt x="279" y="379"/>
                    <a:pt x="319" y="359"/>
                    <a:pt x="339" y="299"/>
                  </a:cubicBezTo>
                  <a:cubicBezTo>
                    <a:pt x="339" y="289"/>
                    <a:pt x="339" y="279"/>
                    <a:pt x="348" y="269"/>
                  </a:cubicBezTo>
                  <a:cubicBezTo>
                    <a:pt x="368" y="240"/>
                    <a:pt x="379" y="209"/>
                    <a:pt x="379" y="180"/>
                  </a:cubicBezTo>
                  <a:cubicBezTo>
                    <a:pt x="379" y="110"/>
                    <a:pt x="348" y="50"/>
                    <a:pt x="289" y="21"/>
                  </a:cubicBezTo>
                  <a:cubicBezTo>
                    <a:pt x="269" y="10"/>
                    <a:pt x="239" y="1"/>
                    <a:pt x="209"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2"/>
            <p:cNvSpPr/>
            <p:nvPr/>
          </p:nvSpPr>
          <p:spPr>
            <a:xfrm>
              <a:off x="3053740" y="2509435"/>
              <a:ext cx="44675" cy="36059"/>
            </a:xfrm>
            <a:custGeom>
              <a:rect b="b" l="l" r="r" t="t"/>
              <a:pathLst>
                <a:path extrusionOk="0" h="498" w="617">
                  <a:moveTo>
                    <a:pt x="388" y="1"/>
                  </a:moveTo>
                  <a:cubicBezTo>
                    <a:pt x="318" y="1"/>
                    <a:pt x="259" y="30"/>
                    <a:pt x="189" y="70"/>
                  </a:cubicBezTo>
                  <a:cubicBezTo>
                    <a:pt x="119" y="110"/>
                    <a:pt x="50" y="160"/>
                    <a:pt x="30" y="239"/>
                  </a:cubicBezTo>
                  <a:cubicBezTo>
                    <a:pt x="0" y="348"/>
                    <a:pt x="70" y="458"/>
                    <a:pt x="179" y="488"/>
                  </a:cubicBezTo>
                  <a:cubicBezTo>
                    <a:pt x="199" y="498"/>
                    <a:pt x="219" y="498"/>
                    <a:pt x="239" y="498"/>
                  </a:cubicBezTo>
                  <a:cubicBezTo>
                    <a:pt x="309" y="498"/>
                    <a:pt x="378" y="478"/>
                    <a:pt x="428" y="448"/>
                  </a:cubicBezTo>
                  <a:cubicBezTo>
                    <a:pt x="557" y="388"/>
                    <a:pt x="617" y="239"/>
                    <a:pt x="557" y="130"/>
                  </a:cubicBezTo>
                  <a:cubicBezTo>
                    <a:pt x="548" y="80"/>
                    <a:pt x="508" y="30"/>
                    <a:pt x="458" y="10"/>
                  </a:cubicBezTo>
                  <a:cubicBezTo>
                    <a:pt x="438" y="10"/>
                    <a:pt x="418" y="1"/>
                    <a:pt x="388"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2"/>
            <p:cNvSpPr/>
            <p:nvPr/>
          </p:nvSpPr>
          <p:spPr>
            <a:xfrm>
              <a:off x="2676274" y="2551939"/>
              <a:ext cx="26791" cy="27442"/>
            </a:xfrm>
            <a:custGeom>
              <a:rect b="b" l="l" r="r" t="t"/>
              <a:pathLst>
                <a:path extrusionOk="0" h="379" w="370">
                  <a:moveTo>
                    <a:pt x="220" y="0"/>
                  </a:moveTo>
                  <a:cubicBezTo>
                    <a:pt x="160" y="20"/>
                    <a:pt x="111" y="50"/>
                    <a:pt x="71" y="90"/>
                  </a:cubicBezTo>
                  <a:cubicBezTo>
                    <a:pt x="31" y="139"/>
                    <a:pt x="11" y="199"/>
                    <a:pt x="1" y="269"/>
                  </a:cubicBezTo>
                  <a:cubicBezTo>
                    <a:pt x="1" y="329"/>
                    <a:pt x="51" y="378"/>
                    <a:pt x="111" y="378"/>
                  </a:cubicBezTo>
                  <a:lnTo>
                    <a:pt x="120" y="378"/>
                  </a:lnTo>
                  <a:cubicBezTo>
                    <a:pt x="190" y="378"/>
                    <a:pt x="259" y="338"/>
                    <a:pt x="299" y="279"/>
                  </a:cubicBezTo>
                  <a:cubicBezTo>
                    <a:pt x="319" y="249"/>
                    <a:pt x="330" y="219"/>
                    <a:pt x="339" y="189"/>
                  </a:cubicBezTo>
                  <a:cubicBezTo>
                    <a:pt x="359" y="159"/>
                    <a:pt x="369" y="119"/>
                    <a:pt x="359" y="90"/>
                  </a:cubicBezTo>
                  <a:cubicBezTo>
                    <a:pt x="349" y="40"/>
                    <a:pt x="299" y="0"/>
                    <a:pt x="25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2"/>
            <p:cNvSpPr/>
            <p:nvPr/>
          </p:nvSpPr>
          <p:spPr>
            <a:xfrm>
              <a:off x="2568241" y="2179543"/>
              <a:ext cx="23170" cy="27442"/>
            </a:xfrm>
            <a:custGeom>
              <a:rect b="b" l="l" r="r" t="t"/>
              <a:pathLst>
                <a:path extrusionOk="0" h="379" w="320">
                  <a:moveTo>
                    <a:pt x="190" y="1"/>
                  </a:moveTo>
                  <a:cubicBezTo>
                    <a:pt x="170" y="1"/>
                    <a:pt x="160" y="11"/>
                    <a:pt x="140" y="21"/>
                  </a:cubicBezTo>
                  <a:cubicBezTo>
                    <a:pt x="91" y="41"/>
                    <a:pt x="31" y="81"/>
                    <a:pt x="21" y="140"/>
                  </a:cubicBezTo>
                  <a:cubicBezTo>
                    <a:pt x="1" y="180"/>
                    <a:pt x="11" y="229"/>
                    <a:pt x="31" y="260"/>
                  </a:cubicBezTo>
                  <a:lnTo>
                    <a:pt x="31" y="269"/>
                  </a:lnTo>
                  <a:cubicBezTo>
                    <a:pt x="31" y="329"/>
                    <a:pt x="80" y="369"/>
                    <a:pt x="131" y="369"/>
                  </a:cubicBezTo>
                  <a:cubicBezTo>
                    <a:pt x="140" y="369"/>
                    <a:pt x="140" y="379"/>
                    <a:pt x="150" y="379"/>
                  </a:cubicBezTo>
                  <a:cubicBezTo>
                    <a:pt x="279" y="379"/>
                    <a:pt x="319" y="180"/>
                    <a:pt x="279" y="81"/>
                  </a:cubicBezTo>
                  <a:cubicBezTo>
                    <a:pt x="270" y="30"/>
                    <a:pt x="230" y="1"/>
                    <a:pt x="190"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2"/>
            <p:cNvSpPr/>
            <p:nvPr/>
          </p:nvSpPr>
          <p:spPr>
            <a:xfrm>
              <a:off x="2398298" y="2078027"/>
              <a:ext cx="32511" cy="30266"/>
            </a:xfrm>
            <a:custGeom>
              <a:rect b="b" l="l" r="r" t="t"/>
              <a:pathLst>
                <a:path extrusionOk="0" h="418" w="449">
                  <a:moveTo>
                    <a:pt x="140" y="0"/>
                  </a:moveTo>
                  <a:cubicBezTo>
                    <a:pt x="70" y="0"/>
                    <a:pt x="20" y="80"/>
                    <a:pt x="11" y="139"/>
                  </a:cubicBezTo>
                  <a:cubicBezTo>
                    <a:pt x="0" y="269"/>
                    <a:pt x="80" y="418"/>
                    <a:pt x="230" y="418"/>
                  </a:cubicBezTo>
                  <a:cubicBezTo>
                    <a:pt x="249" y="418"/>
                    <a:pt x="269" y="408"/>
                    <a:pt x="289" y="408"/>
                  </a:cubicBezTo>
                  <a:lnTo>
                    <a:pt x="299" y="408"/>
                  </a:lnTo>
                  <a:cubicBezTo>
                    <a:pt x="339" y="408"/>
                    <a:pt x="378" y="388"/>
                    <a:pt x="409" y="349"/>
                  </a:cubicBezTo>
                  <a:cubicBezTo>
                    <a:pt x="448" y="289"/>
                    <a:pt x="438" y="219"/>
                    <a:pt x="409" y="159"/>
                  </a:cubicBezTo>
                  <a:cubicBezTo>
                    <a:pt x="398" y="150"/>
                    <a:pt x="398" y="139"/>
                    <a:pt x="389" y="130"/>
                  </a:cubicBezTo>
                  <a:cubicBezTo>
                    <a:pt x="369" y="100"/>
                    <a:pt x="349" y="90"/>
                    <a:pt x="329" y="70"/>
                  </a:cubicBezTo>
                  <a:cubicBezTo>
                    <a:pt x="269" y="30"/>
                    <a:pt x="219" y="10"/>
                    <a:pt x="15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2"/>
            <p:cNvSpPr/>
            <p:nvPr/>
          </p:nvSpPr>
          <p:spPr>
            <a:xfrm>
              <a:off x="2380993" y="2294093"/>
              <a:ext cx="47644" cy="29615"/>
            </a:xfrm>
            <a:custGeom>
              <a:rect b="b" l="l" r="r" t="t"/>
              <a:pathLst>
                <a:path extrusionOk="0" h="409" w="658">
                  <a:moveTo>
                    <a:pt x="369" y="0"/>
                  </a:moveTo>
                  <a:cubicBezTo>
                    <a:pt x="339" y="0"/>
                    <a:pt x="319" y="0"/>
                    <a:pt x="299" y="10"/>
                  </a:cubicBezTo>
                  <a:cubicBezTo>
                    <a:pt x="239" y="10"/>
                    <a:pt x="170" y="30"/>
                    <a:pt x="120" y="70"/>
                  </a:cubicBezTo>
                  <a:cubicBezTo>
                    <a:pt x="21" y="130"/>
                    <a:pt x="1" y="279"/>
                    <a:pt x="120" y="338"/>
                  </a:cubicBezTo>
                  <a:cubicBezTo>
                    <a:pt x="190" y="378"/>
                    <a:pt x="290" y="408"/>
                    <a:pt x="379" y="408"/>
                  </a:cubicBezTo>
                  <a:cubicBezTo>
                    <a:pt x="429" y="408"/>
                    <a:pt x="478" y="398"/>
                    <a:pt x="518" y="378"/>
                  </a:cubicBezTo>
                  <a:cubicBezTo>
                    <a:pt x="657" y="309"/>
                    <a:pt x="648" y="110"/>
                    <a:pt x="498" y="30"/>
                  </a:cubicBezTo>
                  <a:cubicBezTo>
                    <a:pt x="458" y="10"/>
                    <a:pt x="409" y="0"/>
                    <a:pt x="369"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2"/>
            <p:cNvSpPr/>
            <p:nvPr/>
          </p:nvSpPr>
          <p:spPr>
            <a:xfrm>
              <a:off x="3352642" y="2537529"/>
              <a:ext cx="23098" cy="30266"/>
            </a:xfrm>
            <a:custGeom>
              <a:rect b="b" l="l" r="r" t="t"/>
              <a:pathLst>
                <a:path extrusionOk="0" h="418" w="319">
                  <a:moveTo>
                    <a:pt x="189" y="0"/>
                  </a:moveTo>
                  <a:cubicBezTo>
                    <a:pt x="169" y="0"/>
                    <a:pt x="149" y="11"/>
                    <a:pt x="129" y="11"/>
                  </a:cubicBezTo>
                  <a:cubicBezTo>
                    <a:pt x="20" y="80"/>
                    <a:pt x="0" y="239"/>
                    <a:pt x="20" y="349"/>
                  </a:cubicBezTo>
                  <a:cubicBezTo>
                    <a:pt x="20" y="378"/>
                    <a:pt x="60" y="408"/>
                    <a:pt x="90" y="418"/>
                  </a:cubicBezTo>
                  <a:lnTo>
                    <a:pt x="109" y="418"/>
                  </a:lnTo>
                  <a:cubicBezTo>
                    <a:pt x="129" y="418"/>
                    <a:pt x="160" y="408"/>
                    <a:pt x="179" y="388"/>
                  </a:cubicBezTo>
                  <a:cubicBezTo>
                    <a:pt x="229" y="349"/>
                    <a:pt x="259" y="279"/>
                    <a:pt x="259" y="219"/>
                  </a:cubicBezTo>
                  <a:cubicBezTo>
                    <a:pt x="279" y="190"/>
                    <a:pt x="288" y="170"/>
                    <a:pt x="299" y="139"/>
                  </a:cubicBezTo>
                  <a:cubicBezTo>
                    <a:pt x="319" y="60"/>
                    <a:pt x="259" y="0"/>
                    <a:pt x="189"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2"/>
            <p:cNvSpPr/>
            <p:nvPr/>
          </p:nvSpPr>
          <p:spPr>
            <a:xfrm>
              <a:off x="3339681" y="2597338"/>
              <a:ext cx="30990" cy="25994"/>
            </a:xfrm>
            <a:custGeom>
              <a:rect b="b" l="l" r="r" t="t"/>
              <a:pathLst>
                <a:path extrusionOk="0" h="359" w="428">
                  <a:moveTo>
                    <a:pt x="269" y="0"/>
                  </a:moveTo>
                  <a:cubicBezTo>
                    <a:pt x="149" y="0"/>
                    <a:pt x="50" y="129"/>
                    <a:pt x="20" y="239"/>
                  </a:cubicBezTo>
                  <a:cubicBezTo>
                    <a:pt x="0" y="308"/>
                    <a:pt x="60" y="358"/>
                    <a:pt x="120" y="358"/>
                  </a:cubicBezTo>
                  <a:cubicBezTo>
                    <a:pt x="129" y="358"/>
                    <a:pt x="149" y="358"/>
                    <a:pt x="169" y="348"/>
                  </a:cubicBezTo>
                  <a:cubicBezTo>
                    <a:pt x="219" y="328"/>
                    <a:pt x="259" y="279"/>
                    <a:pt x="288" y="239"/>
                  </a:cubicBezTo>
                  <a:cubicBezTo>
                    <a:pt x="308" y="229"/>
                    <a:pt x="319" y="219"/>
                    <a:pt x="339" y="209"/>
                  </a:cubicBezTo>
                  <a:cubicBezTo>
                    <a:pt x="428" y="149"/>
                    <a:pt x="388" y="10"/>
                    <a:pt x="279"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2"/>
            <p:cNvSpPr/>
            <p:nvPr/>
          </p:nvSpPr>
          <p:spPr>
            <a:xfrm>
              <a:off x="3063804" y="2731294"/>
              <a:ext cx="41127" cy="26646"/>
            </a:xfrm>
            <a:custGeom>
              <a:rect b="b" l="l" r="r" t="t"/>
              <a:pathLst>
                <a:path extrusionOk="0" h="368" w="568">
                  <a:moveTo>
                    <a:pt x="409" y="0"/>
                  </a:moveTo>
                  <a:cubicBezTo>
                    <a:pt x="358" y="0"/>
                    <a:pt x="309" y="20"/>
                    <a:pt x="259" y="40"/>
                  </a:cubicBezTo>
                  <a:cubicBezTo>
                    <a:pt x="249" y="30"/>
                    <a:pt x="239" y="30"/>
                    <a:pt x="229" y="30"/>
                  </a:cubicBezTo>
                  <a:cubicBezTo>
                    <a:pt x="199" y="30"/>
                    <a:pt x="170" y="40"/>
                    <a:pt x="140" y="70"/>
                  </a:cubicBezTo>
                  <a:cubicBezTo>
                    <a:pt x="130" y="80"/>
                    <a:pt x="110" y="89"/>
                    <a:pt x="100" y="109"/>
                  </a:cubicBezTo>
                  <a:cubicBezTo>
                    <a:pt x="90" y="120"/>
                    <a:pt x="80" y="120"/>
                    <a:pt x="70" y="129"/>
                  </a:cubicBezTo>
                  <a:cubicBezTo>
                    <a:pt x="11" y="159"/>
                    <a:pt x="0" y="239"/>
                    <a:pt x="31" y="299"/>
                  </a:cubicBezTo>
                  <a:cubicBezTo>
                    <a:pt x="120" y="328"/>
                    <a:pt x="219" y="348"/>
                    <a:pt x="309" y="368"/>
                  </a:cubicBezTo>
                  <a:cubicBezTo>
                    <a:pt x="319" y="358"/>
                    <a:pt x="329" y="348"/>
                    <a:pt x="338" y="348"/>
                  </a:cubicBezTo>
                  <a:cubicBezTo>
                    <a:pt x="349" y="338"/>
                    <a:pt x="349" y="328"/>
                    <a:pt x="358" y="319"/>
                  </a:cubicBezTo>
                  <a:cubicBezTo>
                    <a:pt x="389" y="319"/>
                    <a:pt x="418" y="308"/>
                    <a:pt x="448" y="288"/>
                  </a:cubicBezTo>
                  <a:lnTo>
                    <a:pt x="458" y="288"/>
                  </a:lnTo>
                  <a:cubicBezTo>
                    <a:pt x="468" y="279"/>
                    <a:pt x="478" y="268"/>
                    <a:pt x="498" y="259"/>
                  </a:cubicBezTo>
                  <a:cubicBezTo>
                    <a:pt x="537" y="219"/>
                    <a:pt x="568" y="169"/>
                    <a:pt x="548" y="109"/>
                  </a:cubicBezTo>
                  <a:cubicBezTo>
                    <a:pt x="528" y="50"/>
                    <a:pt x="478" y="0"/>
                    <a:pt x="418"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2"/>
            <p:cNvSpPr/>
            <p:nvPr/>
          </p:nvSpPr>
          <p:spPr>
            <a:xfrm>
              <a:off x="2852010" y="2791754"/>
              <a:ext cx="30339" cy="15206"/>
            </a:xfrm>
            <a:custGeom>
              <a:rect b="b" l="l" r="r" t="t"/>
              <a:pathLst>
                <a:path extrusionOk="0" h="210" w="419">
                  <a:moveTo>
                    <a:pt x="270" y="1"/>
                  </a:moveTo>
                  <a:cubicBezTo>
                    <a:pt x="170" y="10"/>
                    <a:pt x="71" y="41"/>
                    <a:pt x="1" y="100"/>
                  </a:cubicBezTo>
                  <a:cubicBezTo>
                    <a:pt x="61" y="130"/>
                    <a:pt x="131" y="160"/>
                    <a:pt x="200" y="170"/>
                  </a:cubicBezTo>
                  <a:cubicBezTo>
                    <a:pt x="270" y="189"/>
                    <a:pt x="339" y="209"/>
                    <a:pt x="409" y="209"/>
                  </a:cubicBezTo>
                  <a:cubicBezTo>
                    <a:pt x="419" y="189"/>
                    <a:pt x="419" y="180"/>
                    <a:pt x="419" y="160"/>
                  </a:cubicBezTo>
                  <a:cubicBezTo>
                    <a:pt x="419" y="80"/>
                    <a:pt x="359" y="1"/>
                    <a:pt x="279"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2"/>
            <p:cNvSpPr/>
            <p:nvPr/>
          </p:nvSpPr>
          <p:spPr>
            <a:xfrm>
              <a:off x="2339213" y="2644838"/>
              <a:ext cx="49092" cy="38231"/>
            </a:xfrm>
            <a:custGeom>
              <a:rect b="b" l="l" r="r" t="t"/>
              <a:pathLst>
                <a:path extrusionOk="0" h="528" w="678">
                  <a:moveTo>
                    <a:pt x="270" y="1"/>
                  </a:moveTo>
                  <a:cubicBezTo>
                    <a:pt x="220" y="1"/>
                    <a:pt x="180" y="10"/>
                    <a:pt x="130" y="30"/>
                  </a:cubicBezTo>
                  <a:cubicBezTo>
                    <a:pt x="80" y="50"/>
                    <a:pt x="41" y="90"/>
                    <a:pt x="31" y="140"/>
                  </a:cubicBezTo>
                  <a:cubicBezTo>
                    <a:pt x="1" y="269"/>
                    <a:pt x="100" y="418"/>
                    <a:pt x="200" y="478"/>
                  </a:cubicBezTo>
                  <a:cubicBezTo>
                    <a:pt x="259" y="508"/>
                    <a:pt x="329" y="527"/>
                    <a:pt x="399" y="527"/>
                  </a:cubicBezTo>
                  <a:cubicBezTo>
                    <a:pt x="458" y="527"/>
                    <a:pt x="528" y="508"/>
                    <a:pt x="578" y="468"/>
                  </a:cubicBezTo>
                  <a:cubicBezTo>
                    <a:pt x="637" y="438"/>
                    <a:pt x="677" y="368"/>
                    <a:pt x="657" y="299"/>
                  </a:cubicBezTo>
                  <a:cubicBezTo>
                    <a:pt x="598" y="130"/>
                    <a:pt x="438" y="1"/>
                    <a:pt x="270"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2"/>
            <p:cNvSpPr/>
            <p:nvPr/>
          </p:nvSpPr>
          <p:spPr>
            <a:xfrm>
              <a:off x="2386061" y="2621088"/>
              <a:ext cx="37507" cy="29615"/>
            </a:xfrm>
            <a:custGeom>
              <a:rect b="b" l="l" r="r" t="t"/>
              <a:pathLst>
                <a:path extrusionOk="0" h="409" w="518">
                  <a:moveTo>
                    <a:pt x="140" y="0"/>
                  </a:moveTo>
                  <a:cubicBezTo>
                    <a:pt x="90" y="10"/>
                    <a:pt x="40" y="50"/>
                    <a:pt x="30" y="99"/>
                  </a:cubicBezTo>
                  <a:cubicBezTo>
                    <a:pt x="1" y="219"/>
                    <a:pt x="70" y="318"/>
                    <a:pt x="169" y="368"/>
                  </a:cubicBezTo>
                  <a:cubicBezTo>
                    <a:pt x="220" y="398"/>
                    <a:pt x="269" y="408"/>
                    <a:pt x="319" y="408"/>
                  </a:cubicBezTo>
                  <a:cubicBezTo>
                    <a:pt x="359" y="408"/>
                    <a:pt x="408" y="398"/>
                    <a:pt x="448" y="378"/>
                  </a:cubicBezTo>
                  <a:cubicBezTo>
                    <a:pt x="508" y="358"/>
                    <a:pt x="518" y="269"/>
                    <a:pt x="488" y="219"/>
                  </a:cubicBezTo>
                  <a:cubicBezTo>
                    <a:pt x="448" y="139"/>
                    <a:pt x="368" y="90"/>
                    <a:pt x="289" y="80"/>
                  </a:cubicBezTo>
                  <a:cubicBezTo>
                    <a:pt x="279" y="70"/>
                    <a:pt x="279" y="70"/>
                    <a:pt x="279" y="60"/>
                  </a:cubicBezTo>
                  <a:cubicBezTo>
                    <a:pt x="249" y="20"/>
                    <a:pt x="209" y="0"/>
                    <a:pt x="16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2"/>
            <p:cNvSpPr/>
            <p:nvPr/>
          </p:nvSpPr>
          <p:spPr>
            <a:xfrm>
              <a:off x="2406263" y="2625360"/>
              <a:ext cx="72" cy="869"/>
            </a:xfrm>
            <a:custGeom>
              <a:rect b="b" l="l" r="r" t="t"/>
              <a:pathLst>
                <a:path extrusionOk="0" h="12" w="1">
                  <a:moveTo>
                    <a:pt x="0" y="1"/>
                  </a:moveTo>
                  <a:lnTo>
                    <a:pt x="0" y="1"/>
                  </a:lnTo>
                  <a:lnTo>
                    <a:pt x="0" y="1"/>
                  </a:lnTo>
                  <a:lnTo>
                    <a:pt x="0" y="11"/>
                  </a:lnTo>
                  <a:lnTo>
                    <a:pt x="0" y="1"/>
                  </a:ln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2"/>
            <p:cNvSpPr/>
            <p:nvPr/>
          </p:nvSpPr>
          <p:spPr>
            <a:xfrm>
              <a:off x="2436458" y="2500818"/>
              <a:ext cx="27442" cy="28094"/>
            </a:xfrm>
            <a:custGeom>
              <a:rect b="b" l="l" r="r" t="t"/>
              <a:pathLst>
                <a:path extrusionOk="0" h="388" w="379">
                  <a:moveTo>
                    <a:pt x="140" y="0"/>
                  </a:moveTo>
                  <a:cubicBezTo>
                    <a:pt x="90" y="0"/>
                    <a:pt x="41" y="20"/>
                    <a:pt x="30" y="60"/>
                  </a:cubicBezTo>
                  <a:cubicBezTo>
                    <a:pt x="11" y="109"/>
                    <a:pt x="1" y="149"/>
                    <a:pt x="11" y="199"/>
                  </a:cubicBezTo>
                  <a:cubicBezTo>
                    <a:pt x="21" y="229"/>
                    <a:pt x="41" y="268"/>
                    <a:pt x="61" y="288"/>
                  </a:cubicBezTo>
                  <a:cubicBezTo>
                    <a:pt x="81" y="319"/>
                    <a:pt x="110" y="328"/>
                    <a:pt x="140" y="348"/>
                  </a:cubicBezTo>
                  <a:cubicBezTo>
                    <a:pt x="170" y="378"/>
                    <a:pt x="209" y="388"/>
                    <a:pt x="240" y="388"/>
                  </a:cubicBezTo>
                  <a:cubicBezTo>
                    <a:pt x="249" y="388"/>
                    <a:pt x="269" y="388"/>
                    <a:pt x="279" y="378"/>
                  </a:cubicBezTo>
                  <a:cubicBezTo>
                    <a:pt x="319" y="368"/>
                    <a:pt x="359" y="328"/>
                    <a:pt x="369" y="288"/>
                  </a:cubicBezTo>
                  <a:cubicBezTo>
                    <a:pt x="379" y="239"/>
                    <a:pt x="379" y="189"/>
                    <a:pt x="359" y="149"/>
                  </a:cubicBezTo>
                  <a:cubicBezTo>
                    <a:pt x="339" y="129"/>
                    <a:pt x="329" y="100"/>
                    <a:pt x="309" y="80"/>
                  </a:cubicBezTo>
                  <a:cubicBezTo>
                    <a:pt x="269" y="50"/>
                    <a:pt x="220" y="20"/>
                    <a:pt x="17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2"/>
            <p:cNvSpPr/>
            <p:nvPr/>
          </p:nvSpPr>
          <p:spPr>
            <a:xfrm>
              <a:off x="2465276" y="2587201"/>
              <a:ext cx="32511" cy="34683"/>
            </a:xfrm>
            <a:custGeom>
              <a:rect b="b" l="l" r="r" t="t"/>
              <a:pathLst>
                <a:path extrusionOk="0" h="479" w="449">
                  <a:moveTo>
                    <a:pt x="220" y="1"/>
                  </a:moveTo>
                  <a:cubicBezTo>
                    <a:pt x="170" y="1"/>
                    <a:pt x="120" y="61"/>
                    <a:pt x="130" y="120"/>
                  </a:cubicBezTo>
                  <a:cubicBezTo>
                    <a:pt x="130" y="130"/>
                    <a:pt x="140" y="140"/>
                    <a:pt x="140" y="150"/>
                  </a:cubicBezTo>
                  <a:cubicBezTo>
                    <a:pt x="120" y="160"/>
                    <a:pt x="100" y="170"/>
                    <a:pt x="80" y="200"/>
                  </a:cubicBezTo>
                  <a:cubicBezTo>
                    <a:pt x="1" y="329"/>
                    <a:pt x="110" y="478"/>
                    <a:pt x="240" y="478"/>
                  </a:cubicBezTo>
                  <a:cubicBezTo>
                    <a:pt x="279" y="478"/>
                    <a:pt x="319" y="468"/>
                    <a:pt x="349" y="439"/>
                  </a:cubicBezTo>
                  <a:cubicBezTo>
                    <a:pt x="419" y="388"/>
                    <a:pt x="448" y="289"/>
                    <a:pt x="428" y="209"/>
                  </a:cubicBezTo>
                  <a:cubicBezTo>
                    <a:pt x="408" y="120"/>
                    <a:pt x="339" y="70"/>
                    <a:pt x="269" y="10"/>
                  </a:cubicBezTo>
                  <a:cubicBezTo>
                    <a:pt x="249" y="1"/>
                    <a:pt x="240" y="1"/>
                    <a:pt x="220"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2"/>
            <p:cNvSpPr/>
            <p:nvPr/>
          </p:nvSpPr>
          <p:spPr>
            <a:xfrm>
              <a:off x="2532254" y="2336597"/>
              <a:ext cx="36059" cy="43951"/>
            </a:xfrm>
            <a:custGeom>
              <a:rect b="b" l="l" r="r" t="t"/>
              <a:pathLst>
                <a:path extrusionOk="0" h="607" w="498">
                  <a:moveTo>
                    <a:pt x="190" y="0"/>
                  </a:moveTo>
                  <a:cubicBezTo>
                    <a:pt x="120" y="0"/>
                    <a:pt x="40" y="50"/>
                    <a:pt x="31" y="120"/>
                  </a:cubicBezTo>
                  <a:cubicBezTo>
                    <a:pt x="0" y="308"/>
                    <a:pt x="60" y="478"/>
                    <a:pt x="219" y="587"/>
                  </a:cubicBezTo>
                  <a:cubicBezTo>
                    <a:pt x="250" y="607"/>
                    <a:pt x="269" y="607"/>
                    <a:pt x="289" y="607"/>
                  </a:cubicBezTo>
                  <a:cubicBezTo>
                    <a:pt x="359" y="607"/>
                    <a:pt x="418" y="557"/>
                    <a:pt x="449" y="498"/>
                  </a:cubicBezTo>
                  <a:cubicBezTo>
                    <a:pt x="498" y="358"/>
                    <a:pt x="438" y="209"/>
                    <a:pt x="329" y="120"/>
                  </a:cubicBezTo>
                  <a:cubicBezTo>
                    <a:pt x="319" y="70"/>
                    <a:pt x="279" y="20"/>
                    <a:pt x="230" y="10"/>
                  </a:cubicBezTo>
                  <a:cubicBezTo>
                    <a:pt x="210" y="10"/>
                    <a:pt x="199" y="0"/>
                    <a:pt x="19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2"/>
            <p:cNvSpPr/>
            <p:nvPr/>
          </p:nvSpPr>
          <p:spPr>
            <a:xfrm>
              <a:off x="2842669" y="2376928"/>
              <a:ext cx="37579" cy="42503"/>
            </a:xfrm>
            <a:custGeom>
              <a:rect b="b" l="l" r="r" t="t"/>
              <a:pathLst>
                <a:path extrusionOk="0" h="587" w="519">
                  <a:moveTo>
                    <a:pt x="280" y="0"/>
                  </a:moveTo>
                  <a:cubicBezTo>
                    <a:pt x="220" y="0"/>
                    <a:pt x="160" y="30"/>
                    <a:pt x="130" y="70"/>
                  </a:cubicBezTo>
                  <a:cubicBezTo>
                    <a:pt x="1" y="169"/>
                    <a:pt x="41" y="398"/>
                    <a:pt x="120" y="518"/>
                  </a:cubicBezTo>
                  <a:cubicBezTo>
                    <a:pt x="160" y="557"/>
                    <a:pt x="209" y="587"/>
                    <a:pt x="260" y="587"/>
                  </a:cubicBezTo>
                  <a:cubicBezTo>
                    <a:pt x="289" y="587"/>
                    <a:pt x="329" y="577"/>
                    <a:pt x="359" y="547"/>
                  </a:cubicBezTo>
                  <a:cubicBezTo>
                    <a:pt x="439" y="458"/>
                    <a:pt x="518" y="358"/>
                    <a:pt x="508" y="229"/>
                  </a:cubicBezTo>
                  <a:cubicBezTo>
                    <a:pt x="498" y="109"/>
                    <a:pt x="408" y="0"/>
                    <a:pt x="28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2"/>
            <p:cNvSpPr/>
            <p:nvPr/>
          </p:nvSpPr>
          <p:spPr>
            <a:xfrm>
              <a:off x="3072421" y="2290473"/>
              <a:ext cx="42576" cy="43300"/>
            </a:xfrm>
            <a:custGeom>
              <a:rect b="b" l="l" r="r" t="t"/>
              <a:pathLst>
                <a:path extrusionOk="0" h="598" w="588">
                  <a:moveTo>
                    <a:pt x="399" y="1"/>
                  </a:moveTo>
                  <a:cubicBezTo>
                    <a:pt x="299" y="1"/>
                    <a:pt x="190" y="70"/>
                    <a:pt x="120" y="140"/>
                  </a:cubicBezTo>
                  <a:cubicBezTo>
                    <a:pt x="51" y="229"/>
                    <a:pt x="1" y="339"/>
                    <a:pt x="11" y="448"/>
                  </a:cubicBezTo>
                  <a:cubicBezTo>
                    <a:pt x="21" y="538"/>
                    <a:pt x="80" y="598"/>
                    <a:pt x="160" y="598"/>
                  </a:cubicBezTo>
                  <a:lnTo>
                    <a:pt x="200" y="598"/>
                  </a:lnTo>
                  <a:cubicBezTo>
                    <a:pt x="349" y="558"/>
                    <a:pt x="458" y="448"/>
                    <a:pt x="508" y="319"/>
                  </a:cubicBezTo>
                  <a:cubicBezTo>
                    <a:pt x="548" y="289"/>
                    <a:pt x="588" y="240"/>
                    <a:pt x="588" y="180"/>
                  </a:cubicBezTo>
                  <a:cubicBezTo>
                    <a:pt x="578" y="100"/>
                    <a:pt x="538" y="30"/>
                    <a:pt x="458" y="10"/>
                  </a:cubicBezTo>
                  <a:cubicBezTo>
                    <a:pt x="438" y="10"/>
                    <a:pt x="418" y="1"/>
                    <a:pt x="399"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2"/>
            <p:cNvSpPr/>
            <p:nvPr/>
          </p:nvSpPr>
          <p:spPr>
            <a:xfrm>
              <a:off x="2999723" y="2331528"/>
              <a:ext cx="36783" cy="31787"/>
            </a:xfrm>
            <a:custGeom>
              <a:rect b="b" l="l" r="r" t="t"/>
              <a:pathLst>
                <a:path extrusionOk="0" h="439" w="508">
                  <a:moveTo>
                    <a:pt x="288" y="0"/>
                  </a:moveTo>
                  <a:cubicBezTo>
                    <a:pt x="229" y="11"/>
                    <a:pt x="169" y="60"/>
                    <a:pt x="129" y="110"/>
                  </a:cubicBezTo>
                  <a:cubicBezTo>
                    <a:pt x="100" y="150"/>
                    <a:pt x="60" y="190"/>
                    <a:pt x="40" y="239"/>
                  </a:cubicBezTo>
                  <a:cubicBezTo>
                    <a:pt x="0" y="329"/>
                    <a:pt x="50" y="438"/>
                    <a:pt x="160" y="438"/>
                  </a:cubicBezTo>
                  <a:lnTo>
                    <a:pt x="169" y="438"/>
                  </a:lnTo>
                  <a:cubicBezTo>
                    <a:pt x="279" y="438"/>
                    <a:pt x="378" y="378"/>
                    <a:pt x="428" y="279"/>
                  </a:cubicBezTo>
                  <a:cubicBezTo>
                    <a:pt x="438" y="279"/>
                    <a:pt x="438" y="279"/>
                    <a:pt x="448" y="269"/>
                  </a:cubicBezTo>
                  <a:cubicBezTo>
                    <a:pt x="498" y="230"/>
                    <a:pt x="507" y="130"/>
                    <a:pt x="468" y="80"/>
                  </a:cubicBezTo>
                  <a:cubicBezTo>
                    <a:pt x="438" y="20"/>
                    <a:pt x="388" y="0"/>
                    <a:pt x="328"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2"/>
            <p:cNvSpPr/>
            <p:nvPr/>
          </p:nvSpPr>
          <p:spPr>
            <a:xfrm>
              <a:off x="3078938" y="2850839"/>
              <a:ext cx="32439" cy="20202"/>
            </a:xfrm>
            <a:custGeom>
              <a:rect b="b" l="l" r="r" t="t"/>
              <a:pathLst>
                <a:path extrusionOk="0" h="279" w="448">
                  <a:moveTo>
                    <a:pt x="269" y="0"/>
                  </a:moveTo>
                  <a:cubicBezTo>
                    <a:pt x="189" y="0"/>
                    <a:pt x="100" y="40"/>
                    <a:pt x="40" y="90"/>
                  </a:cubicBezTo>
                  <a:cubicBezTo>
                    <a:pt x="1" y="109"/>
                    <a:pt x="1" y="169"/>
                    <a:pt x="10" y="209"/>
                  </a:cubicBezTo>
                  <a:cubicBezTo>
                    <a:pt x="30" y="249"/>
                    <a:pt x="70" y="279"/>
                    <a:pt x="110" y="279"/>
                  </a:cubicBezTo>
                  <a:cubicBezTo>
                    <a:pt x="149" y="279"/>
                    <a:pt x="189" y="279"/>
                    <a:pt x="229" y="269"/>
                  </a:cubicBezTo>
                  <a:lnTo>
                    <a:pt x="249" y="269"/>
                  </a:lnTo>
                  <a:cubicBezTo>
                    <a:pt x="259" y="279"/>
                    <a:pt x="269" y="279"/>
                    <a:pt x="269" y="279"/>
                  </a:cubicBezTo>
                  <a:lnTo>
                    <a:pt x="279" y="279"/>
                  </a:lnTo>
                  <a:cubicBezTo>
                    <a:pt x="299" y="279"/>
                    <a:pt x="328" y="269"/>
                    <a:pt x="348" y="259"/>
                  </a:cubicBezTo>
                  <a:cubicBezTo>
                    <a:pt x="438" y="209"/>
                    <a:pt x="448" y="80"/>
                    <a:pt x="359" y="20"/>
                  </a:cubicBezTo>
                  <a:cubicBezTo>
                    <a:pt x="328" y="10"/>
                    <a:pt x="299" y="0"/>
                    <a:pt x="269" y="0"/>
                  </a:cubicBezTo>
                  <a:close/>
                </a:path>
              </a:pathLst>
            </a:custGeom>
            <a:solidFill>
              <a:srgbClr val="D7D7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2"/>
            <p:cNvSpPr/>
            <p:nvPr/>
          </p:nvSpPr>
          <p:spPr>
            <a:xfrm>
              <a:off x="2440078" y="2606679"/>
              <a:ext cx="814657" cy="375288"/>
            </a:xfrm>
            <a:custGeom>
              <a:rect b="b" l="l" r="r" t="t"/>
              <a:pathLst>
                <a:path extrusionOk="0" h="5183" w="11251">
                  <a:moveTo>
                    <a:pt x="9092" y="3372"/>
                  </a:moveTo>
                  <a:cubicBezTo>
                    <a:pt x="9122" y="3372"/>
                    <a:pt x="9151" y="3382"/>
                    <a:pt x="9182" y="3392"/>
                  </a:cubicBezTo>
                  <a:cubicBezTo>
                    <a:pt x="9271" y="3452"/>
                    <a:pt x="9261" y="3581"/>
                    <a:pt x="9171" y="3631"/>
                  </a:cubicBezTo>
                  <a:cubicBezTo>
                    <a:pt x="9151" y="3641"/>
                    <a:pt x="9122" y="3651"/>
                    <a:pt x="9102" y="3651"/>
                  </a:cubicBezTo>
                  <a:lnTo>
                    <a:pt x="9092" y="3651"/>
                  </a:lnTo>
                  <a:cubicBezTo>
                    <a:pt x="9092" y="3651"/>
                    <a:pt x="9082" y="3651"/>
                    <a:pt x="9072" y="3641"/>
                  </a:cubicBezTo>
                  <a:lnTo>
                    <a:pt x="9052" y="3641"/>
                  </a:lnTo>
                  <a:cubicBezTo>
                    <a:pt x="9012" y="3651"/>
                    <a:pt x="8972" y="3651"/>
                    <a:pt x="8933" y="3651"/>
                  </a:cubicBezTo>
                  <a:cubicBezTo>
                    <a:pt x="8893" y="3651"/>
                    <a:pt x="8853" y="3621"/>
                    <a:pt x="8833" y="3581"/>
                  </a:cubicBezTo>
                  <a:cubicBezTo>
                    <a:pt x="8824" y="3541"/>
                    <a:pt x="8824" y="3481"/>
                    <a:pt x="8863" y="3462"/>
                  </a:cubicBezTo>
                  <a:cubicBezTo>
                    <a:pt x="8923" y="3412"/>
                    <a:pt x="9012" y="3372"/>
                    <a:pt x="9092" y="3372"/>
                  </a:cubicBezTo>
                  <a:close/>
                  <a:moveTo>
                    <a:pt x="4417" y="0"/>
                  </a:moveTo>
                  <a:cubicBezTo>
                    <a:pt x="4377" y="60"/>
                    <a:pt x="4337" y="110"/>
                    <a:pt x="4297" y="159"/>
                  </a:cubicBezTo>
                  <a:lnTo>
                    <a:pt x="4178" y="309"/>
                  </a:lnTo>
                  <a:cubicBezTo>
                    <a:pt x="4178" y="318"/>
                    <a:pt x="4168" y="318"/>
                    <a:pt x="4168" y="318"/>
                  </a:cubicBezTo>
                  <a:cubicBezTo>
                    <a:pt x="4168" y="329"/>
                    <a:pt x="4158" y="329"/>
                    <a:pt x="4149" y="338"/>
                  </a:cubicBezTo>
                  <a:lnTo>
                    <a:pt x="3910" y="607"/>
                  </a:lnTo>
                  <a:cubicBezTo>
                    <a:pt x="3870" y="647"/>
                    <a:pt x="3820" y="687"/>
                    <a:pt x="3780" y="727"/>
                  </a:cubicBezTo>
                  <a:cubicBezTo>
                    <a:pt x="3751" y="756"/>
                    <a:pt x="3720" y="786"/>
                    <a:pt x="3681" y="816"/>
                  </a:cubicBezTo>
                  <a:cubicBezTo>
                    <a:pt x="3572" y="915"/>
                    <a:pt x="3452" y="1025"/>
                    <a:pt x="3333" y="1124"/>
                  </a:cubicBezTo>
                  <a:cubicBezTo>
                    <a:pt x="3163" y="1253"/>
                    <a:pt x="3004" y="1383"/>
                    <a:pt x="2845" y="1512"/>
                  </a:cubicBezTo>
                  <a:cubicBezTo>
                    <a:pt x="2477" y="1910"/>
                    <a:pt x="2159" y="2367"/>
                    <a:pt x="1920" y="2845"/>
                  </a:cubicBezTo>
                  <a:lnTo>
                    <a:pt x="1910" y="2845"/>
                  </a:lnTo>
                  <a:cubicBezTo>
                    <a:pt x="1990" y="2557"/>
                    <a:pt x="2129" y="2268"/>
                    <a:pt x="2298" y="2000"/>
                  </a:cubicBezTo>
                  <a:cubicBezTo>
                    <a:pt x="2348" y="1830"/>
                    <a:pt x="2398" y="1671"/>
                    <a:pt x="2438" y="1502"/>
                  </a:cubicBezTo>
                  <a:cubicBezTo>
                    <a:pt x="2586" y="1224"/>
                    <a:pt x="2746" y="945"/>
                    <a:pt x="2935" y="667"/>
                  </a:cubicBezTo>
                  <a:cubicBezTo>
                    <a:pt x="2945" y="657"/>
                    <a:pt x="2955" y="647"/>
                    <a:pt x="2955" y="637"/>
                  </a:cubicBezTo>
                  <a:lnTo>
                    <a:pt x="2955" y="637"/>
                  </a:lnTo>
                  <a:lnTo>
                    <a:pt x="2945" y="647"/>
                  </a:lnTo>
                  <a:cubicBezTo>
                    <a:pt x="2756" y="696"/>
                    <a:pt x="2557" y="727"/>
                    <a:pt x="2358" y="727"/>
                  </a:cubicBezTo>
                  <a:cubicBezTo>
                    <a:pt x="2129" y="727"/>
                    <a:pt x="1901" y="687"/>
                    <a:pt x="1682" y="617"/>
                  </a:cubicBezTo>
                  <a:lnTo>
                    <a:pt x="1682" y="716"/>
                  </a:lnTo>
                  <a:cubicBezTo>
                    <a:pt x="1682" y="945"/>
                    <a:pt x="1671" y="1184"/>
                    <a:pt x="1662" y="1413"/>
                  </a:cubicBezTo>
                  <a:cubicBezTo>
                    <a:pt x="1651" y="1483"/>
                    <a:pt x="1651" y="1552"/>
                    <a:pt x="1642" y="1622"/>
                  </a:cubicBezTo>
                  <a:cubicBezTo>
                    <a:pt x="1572" y="1304"/>
                    <a:pt x="1492" y="975"/>
                    <a:pt x="1403" y="667"/>
                  </a:cubicBezTo>
                  <a:cubicBezTo>
                    <a:pt x="1383" y="597"/>
                    <a:pt x="1353" y="528"/>
                    <a:pt x="1333" y="458"/>
                  </a:cubicBezTo>
                  <a:cubicBezTo>
                    <a:pt x="1333" y="458"/>
                    <a:pt x="1324" y="448"/>
                    <a:pt x="1313" y="448"/>
                  </a:cubicBezTo>
                  <a:cubicBezTo>
                    <a:pt x="1313" y="1025"/>
                    <a:pt x="995" y="1582"/>
                    <a:pt x="508" y="1890"/>
                  </a:cubicBezTo>
                  <a:cubicBezTo>
                    <a:pt x="358" y="1989"/>
                    <a:pt x="179" y="2069"/>
                    <a:pt x="0" y="2109"/>
                  </a:cubicBezTo>
                  <a:cubicBezTo>
                    <a:pt x="627" y="2586"/>
                    <a:pt x="1164" y="3074"/>
                    <a:pt x="1512" y="3820"/>
                  </a:cubicBezTo>
                  <a:cubicBezTo>
                    <a:pt x="1682" y="4178"/>
                    <a:pt x="1841" y="4546"/>
                    <a:pt x="2109" y="4825"/>
                  </a:cubicBezTo>
                  <a:cubicBezTo>
                    <a:pt x="2109" y="4834"/>
                    <a:pt x="2109" y="4834"/>
                    <a:pt x="2119" y="4834"/>
                  </a:cubicBezTo>
                  <a:cubicBezTo>
                    <a:pt x="2388" y="5103"/>
                    <a:pt x="2726" y="5183"/>
                    <a:pt x="3074" y="5183"/>
                  </a:cubicBezTo>
                  <a:cubicBezTo>
                    <a:pt x="3273" y="5183"/>
                    <a:pt x="3462" y="5163"/>
                    <a:pt x="3661" y="5133"/>
                  </a:cubicBezTo>
                  <a:lnTo>
                    <a:pt x="3681" y="5133"/>
                  </a:lnTo>
                  <a:cubicBezTo>
                    <a:pt x="3691" y="5123"/>
                    <a:pt x="3701" y="5123"/>
                    <a:pt x="3711" y="5123"/>
                  </a:cubicBezTo>
                  <a:cubicBezTo>
                    <a:pt x="4387" y="5013"/>
                    <a:pt x="5044" y="4785"/>
                    <a:pt x="5680" y="4526"/>
                  </a:cubicBezTo>
                  <a:cubicBezTo>
                    <a:pt x="5988" y="4476"/>
                    <a:pt x="6287" y="4427"/>
                    <a:pt x="6595" y="4387"/>
                  </a:cubicBezTo>
                  <a:cubicBezTo>
                    <a:pt x="7471" y="4268"/>
                    <a:pt x="8415" y="4128"/>
                    <a:pt x="9341" y="4118"/>
                  </a:cubicBezTo>
                  <a:cubicBezTo>
                    <a:pt x="9361" y="4019"/>
                    <a:pt x="9381" y="3929"/>
                    <a:pt x="9390" y="3840"/>
                  </a:cubicBezTo>
                  <a:cubicBezTo>
                    <a:pt x="9420" y="3621"/>
                    <a:pt x="9410" y="3422"/>
                    <a:pt x="9350" y="3223"/>
                  </a:cubicBezTo>
                  <a:cubicBezTo>
                    <a:pt x="8824" y="3302"/>
                    <a:pt x="8286" y="3372"/>
                    <a:pt x="7749" y="3452"/>
                  </a:cubicBezTo>
                  <a:cubicBezTo>
                    <a:pt x="7838" y="3392"/>
                    <a:pt x="7918" y="3342"/>
                    <a:pt x="8008" y="3273"/>
                  </a:cubicBezTo>
                  <a:cubicBezTo>
                    <a:pt x="8306" y="3143"/>
                    <a:pt x="8625" y="3014"/>
                    <a:pt x="8952" y="2915"/>
                  </a:cubicBezTo>
                  <a:cubicBezTo>
                    <a:pt x="9679" y="2676"/>
                    <a:pt x="10405" y="2467"/>
                    <a:pt x="11101" y="2159"/>
                  </a:cubicBezTo>
                  <a:cubicBezTo>
                    <a:pt x="11151" y="2139"/>
                    <a:pt x="11200" y="2119"/>
                    <a:pt x="11251" y="2089"/>
                  </a:cubicBezTo>
                  <a:lnTo>
                    <a:pt x="11251" y="2089"/>
                  </a:lnTo>
                  <a:cubicBezTo>
                    <a:pt x="10873" y="2168"/>
                    <a:pt x="10484" y="2208"/>
                    <a:pt x="10097" y="2208"/>
                  </a:cubicBezTo>
                  <a:cubicBezTo>
                    <a:pt x="9808" y="2208"/>
                    <a:pt x="9520" y="2188"/>
                    <a:pt x="9241" y="2149"/>
                  </a:cubicBezTo>
                  <a:cubicBezTo>
                    <a:pt x="8813" y="2387"/>
                    <a:pt x="8376" y="2597"/>
                    <a:pt x="7968" y="2796"/>
                  </a:cubicBezTo>
                  <a:cubicBezTo>
                    <a:pt x="7958" y="2796"/>
                    <a:pt x="7948" y="2785"/>
                    <a:pt x="7958" y="2785"/>
                  </a:cubicBezTo>
                  <a:cubicBezTo>
                    <a:pt x="8267" y="2557"/>
                    <a:pt x="8594" y="2318"/>
                    <a:pt x="8943" y="2089"/>
                  </a:cubicBezTo>
                  <a:lnTo>
                    <a:pt x="8923" y="2089"/>
                  </a:lnTo>
                  <a:cubicBezTo>
                    <a:pt x="8833" y="2069"/>
                    <a:pt x="8734" y="2049"/>
                    <a:pt x="8645" y="2020"/>
                  </a:cubicBezTo>
                  <a:cubicBezTo>
                    <a:pt x="8465" y="1980"/>
                    <a:pt x="8296" y="1920"/>
                    <a:pt x="8127" y="1861"/>
                  </a:cubicBezTo>
                  <a:cubicBezTo>
                    <a:pt x="7908" y="2079"/>
                    <a:pt x="7690" y="2278"/>
                    <a:pt x="7460" y="2477"/>
                  </a:cubicBezTo>
                  <a:cubicBezTo>
                    <a:pt x="7142" y="2745"/>
                    <a:pt x="6824" y="3004"/>
                    <a:pt x="6476" y="3213"/>
                  </a:cubicBezTo>
                  <a:cubicBezTo>
                    <a:pt x="6307" y="3313"/>
                    <a:pt x="6158" y="3412"/>
                    <a:pt x="5979" y="3472"/>
                  </a:cubicBezTo>
                  <a:cubicBezTo>
                    <a:pt x="5869" y="3501"/>
                    <a:pt x="5561" y="3492"/>
                    <a:pt x="5481" y="3552"/>
                  </a:cubicBezTo>
                  <a:cubicBezTo>
                    <a:pt x="5829" y="3273"/>
                    <a:pt x="6167" y="2984"/>
                    <a:pt x="6545" y="2745"/>
                  </a:cubicBezTo>
                  <a:lnTo>
                    <a:pt x="6545" y="2745"/>
                  </a:lnTo>
                  <a:cubicBezTo>
                    <a:pt x="6446" y="2765"/>
                    <a:pt x="6337" y="2776"/>
                    <a:pt x="6237" y="2776"/>
                  </a:cubicBezTo>
                  <a:cubicBezTo>
                    <a:pt x="6198" y="2776"/>
                    <a:pt x="6147" y="2776"/>
                    <a:pt x="6098" y="2765"/>
                  </a:cubicBezTo>
                  <a:cubicBezTo>
                    <a:pt x="6028" y="2765"/>
                    <a:pt x="5959" y="2745"/>
                    <a:pt x="5889" y="2726"/>
                  </a:cubicBezTo>
                  <a:cubicBezTo>
                    <a:pt x="5820" y="2716"/>
                    <a:pt x="5750" y="2686"/>
                    <a:pt x="5690" y="2656"/>
                  </a:cubicBezTo>
                  <a:cubicBezTo>
                    <a:pt x="5601" y="2616"/>
                    <a:pt x="5531" y="2566"/>
                    <a:pt x="5471" y="2497"/>
                  </a:cubicBezTo>
                  <a:cubicBezTo>
                    <a:pt x="5362" y="2387"/>
                    <a:pt x="5292" y="2228"/>
                    <a:pt x="5322" y="2069"/>
                  </a:cubicBezTo>
                  <a:lnTo>
                    <a:pt x="5322" y="2069"/>
                  </a:lnTo>
                  <a:cubicBezTo>
                    <a:pt x="4755" y="2407"/>
                    <a:pt x="4188" y="2785"/>
                    <a:pt x="3701" y="3213"/>
                  </a:cubicBezTo>
                  <a:lnTo>
                    <a:pt x="3850" y="3034"/>
                  </a:lnTo>
                  <a:cubicBezTo>
                    <a:pt x="4357" y="2467"/>
                    <a:pt x="4894" y="1940"/>
                    <a:pt x="5521" y="1502"/>
                  </a:cubicBezTo>
                  <a:cubicBezTo>
                    <a:pt x="5820" y="1284"/>
                    <a:pt x="6436" y="1074"/>
                    <a:pt x="7152" y="816"/>
                  </a:cubicBezTo>
                  <a:cubicBezTo>
                    <a:pt x="6814" y="786"/>
                    <a:pt x="6486" y="746"/>
                    <a:pt x="6147" y="676"/>
                  </a:cubicBezTo>
                  <a:cubicBezTo>
                    <a:pt x="6098" y="727"/>
                    <a:pt x="6019" y="766"/>
                    <a:pt x="5949" y="786"/>
                  </a:cubicBezTo>
                  <a:cubicBezTo>
                    <a:pt x="5939" y="786"/>
                    <a:pt x="5919" y="796"/>
                    <a:pt x="5909" y="796"/>
                  </a:cubicBezTo>
                  <a:cubicBezTo>
                    <a:pt x="5820" y="796"/>
                    <a:pt x="5769" y="696"/>
                    <a:pt x="5789" y="617"/>
                  </a:cubicBezTo>
                  <a:lnTo>
                    <a:pt x="5789" y="607"/>
                  </a:lnTo>
                  <a:lnTo>
                    <a:pt x="5521" y="548"/>
                  </a:lnTo>
                  <a:cubicBezTo>
                    <a:pt x="5402" y="517"/>
                    <a:pt x="5292" y="488"/>
                    <a:pt x="5173" y="448"/>
                  </a:cubicBezTo>
                  <a:cubicBezTo>
                    <a:pt x="4845" y="707"/>
                    <a:pt x="4507" y="965"/>
                    <a:pt x="4178" y="1214"/>
                  </a:cubicBezTo>
                  <a:lnTo>
                    <a:pt x="4168" y="1214"/>
                  </a:lnTo>
                  <a:cubicBezTo>
                    <a:pt x="4158" y="1214"/>
                    <a:pt x="4149" y="1204"/>
                    <a:pt x="4158" y="1194"/>
                  </a:cubicBezTo>
                  <a:cubicBezTo>
                    <a:pt x="4427" y="906"/>
                    <a:pt x="4715" y="637"/>
                    <a:pt x="5014" y="388"/>
                  </a:cubicBezTo>
                  <a:cubicBezTo>
                    <a:pt x="4944" y="358"/>
                    <a:pt x="4865" y="318"/>
                    <a:pt x="4795" y="279"/>
                  </a:cubicBezTo>
                  <a:cubicBezTo>
                    <a:pt x="4695" y="229"/>
                    <a:pt x="4546" y="119"/>
                    <a:pt x="4417"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2"/>
            <p:cNvSpPr/>
            <p:nvPr/>
          </p:nvSpPr>
          <p:spPr>
            <a:xfrm>
              <a:off x="3116373" y="2837878"/>
              <a:ext cx="23822" cy="67049"/>
            </a:xfrm>
            <a:custGeom>
              <a:rect b="b" l="l" r="r" t="t"/>
              <a:pathLst>
                <a:path extrusionOk="0" h="926" w="329">
                  <a:moveTo>
                    <a:pt x="220" y="0"/>
                  </a:moveTo>
                  <a:lnTo>
                    <a:pt x="10" y="30"/>
                  </a:lnTo>
                  <a:cubicBezTo>
                    <a:pt x="70" y="229"/>
                    <a:pt x="80" y="428"/>
                    <a:pt x="50" y="647"/>
                  </a:cubicBezTo>
                  <a:cubicBezTo>
                    <a:pt x="41" y="736"/>
                    <a:pt x="21" y="826"/>
                    <a:pt x="1" y="925"/>
                  </a:cubicBezTo>
                  <a:cubicBezTo>
                    <a:pt x="50" y="916"/>
                    <a:pt x="110" y="916"/>
                    <a:pt x="160" y="916"/>
                  </a:cubicBezTo>
                  <a:cubicBezTo>
                    <a:pt x="180" y="885"/>
                    <a:pt x="209" y="846"/>
                    <a:pt x="220" y="816"/>
                  </a:cubicBezTo>
                  <a:cubicBezTo>
                    <a:pt x="279" y="697"/>
                    <a:pt x="309" y="567"/>
                    <a:pt x="319" y="438"/>
                  </a:cubicBezTo>
                  <a:cubicBezTo>
                    <a:pt x="329" y="408"/>
                    <a:pt x="329" y="368"/>
                    <a:pt x="329" y="339"/>
                  </a:cubicBezTo>
                  <a:cubicBezTo>
                    <a:pt x="329" y="249"/>
                    <a:pt x="309" y="160"/>
                    <a:pt x="269" y="70"/>
                  </a:cubicBezTo>
                  <a:cubicBezTo>
                    <a:pt x="249" y="40"/>
                    <a:pt x="240" y="20"/>
                    <a:pt x="220" y="0"/>
                  </a:cubicBezTo>
                  <a:close/>
                </a:path>
              </a:pathLst>
            </a:custGeom>
            <a:solidFill>
              <a:srgbClr val="6AA0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2"/>
            <p:cNvSpPr/>
            <p:nvPr/>
          </p:nvSpPr>
          <p:spPr>
            <a:xfrm>
              <a:off x="2740428" y="2634773"/>
              <a:ext cx="74218" cy="59809"/>
            </a:xfrm>
            <a:custGeom>
              <a:rect b="b" l="l" r="r" t="t"/>
              <a:pathLst>
                <a:path extrusionOk="0" h="826" w="1025">
                  <a:moveTo>
                    <a:pt x="866" y="0"/>
                  </a:moveTo>
                  <a:cubicBezTo>
                    <a:pt x="567" y="249"/>
                    <a:pt x="279" y="518"/>
                    <a:pt x="10" y="806"/>
                  </a:cubicBezTo>
                  <a:cubicBezTo>
                    <a:pt x="1" y="816"/>
                    <a:pt x="10" y="826"/>
                    <a:pt x="20" y="826"/>
                  </a:cubicBezTo>
                  <a:lnTo>
                    <a:pt x="30" y="826"/>
                  </a:lnTo>
                  <a:cubicBezTo>
                    <a:pt x="359" y="577"/>
                    <a:pt x="697" y="319"/>
                    <a:pt x="1025" y="60"/>
                  </a:cubicBezTo>
                  <a:cubicBezTo>
                    <a:pt x="975" y="40"/>
                    <a:pt x="925" y="20"/>
                    <a:pt x="866" y="0"/>
                  </a:cubicBezTo>
                  <a:close/>
                </a:path>
              </a:pathLst>
            </a:custGeom>
            <a:solidFill>
              <a:srgbClr val="6AA0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2"/>
            <p:cNvSpPr/>
            <p:nvPr/>
          </p:nvSpPr>
          <p:spPr>
            <a:xfrm>
              <a:off x="2578378" y="2716088"/>
              <a:ext cx="67773" cy="96592"/>
            </a:xfrm>
            <a:custGeom>
              <a:rect b="b" l="l" r="r" t="t"/>
              <a:pathLst>
                <a:path extrusionOk="0" h="1334" w="936">
                  <a:moveTo>
                    <a:pt x="935" y="1"/>
                  </a:moveTo>
                  <a:lnTo>
                    <a:pt x="935" y="1"/>
                  </a:lnTo>
                  <a:cubicBezTo>
                    <a:pt x="866" y="61"/>
                    <a:pt x="806" y="111"/>
                    <a:pt x="736" y="170"/>
                  </a:cubicBezTo>
                  <a:cubicBezTo>
                    <a:pt x="696" y="210"/>
                    <a:pt x="657" y="240"/>
                    <a:pt x="617" y="280"/>
                  </a:cubicBezTo>
                  <a:cubicBezTo>
                    <a:pt x="617" y="290"/>
                    <a:pt x="607" y="290"/>
                    <a:pt x="607" y="299"/>
                  </a:cubicBezTo>
                  <a:cubicBezTo>
                    <a:pt x="567" y="330"/>
                    <a:pt x="528" y="369"/>
                    <a:pt x="497" y="399"/>
                  </a:cubicBezTo>
                  <a:cubicBezTo>
                    <a:pt x="458" y="439"/>
                    <a:pt x="418" y="478"/>
                    <a:pt x="378" y="529"/>
                  </a:cubicBezTo>
                  <a:cubicBezTo>
                    <a:pt x="378" y="509"/>
                    <a:pt x="388" y="498"/>
                    <a:pt x="388" y="489"/>
                  </a:cubicBezTo>
                  <a:lnTo>
                    <a:pt x="388" y="489"/>
                  </a:lnTo>
                  <a:cubicBezTo>
                    <a:pt x="219" y="757"/>
                    <a:pt x="80" y="1046"/>
                    <a:pt x="0" y="1334"/>
                  </a:cubicBezTo>
                  <a:lnTo>
                    <a:pt x="10" y="1334"/>
                  </a:lnTo>
                  <a:cubicBezTo>
                    <a:pt x="249" y="856"/>
                    <a:pt x="567" y="399"/>
                    <a:pt x="935"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2"/>
            <p:cNvSpPr/>
            <p:nvPr/>
          </p:nvSpPr>
          <p:spPr>
            <a:xfrm>
              <a:off x="2740428" y="2629705"/>
              <a:ext cx="1521" cy="1521"/>
            </a:xfrm>
            <a:custGeom>
              <a:rect b="b" l="l" r="r" t="t"/>
              <a:pathLst>
                <a:path extrusionOk="0" h="21" w="21">
                  <a:moveTo>
                    <a:pt x="20" y="0"/>
                  </a:moveTo>
                  <a:lnTo>
                    <a:pt x="1" y="20"/>
                  </a:lnTo>
                  <a:cubicBezTo>
                    <a:pt x="10" y="11"/>
                    <a:pt x="20" y="11"/>
                    <a:pt x="20" y="0"/>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2"/>
            <p:cNvSpPr/>
            <p:nvPr/>
          </p:nvSpPr>
          <p:spPr>
            <a:xfrm>
              <a:off x="3015580" y="2720432"/>
              <a:ext cx="147639" cy="88699"/>
            </a:xfrm>
            <a:custGeom>
              <a:rect b="b" l="l" r="r" t="t"/>
              <a:pathLst>
                <a:path extrusionOk="0" h="1225" w="2039">
                  <a:moveTo>
                    <a:pt x="1830" y="1"/>
                  </a:moveTo>
                  <a:cubicBezTo>
                    <a:pt x="1601" y="130"/>
                    <a:pt x="1382" y="270"/>
                    <a:pt x="1164" y="409"/>
                  </a:cubicBezTo>
                  <a:cubicBezTo>
                    <a:pt x="1144" y="418"/>
                    <a:pt x="1134" y="429"/>
                    <a:pt x="1124" y="438"/>
                  </a:cubicBezTo>
                  <a:lnTo>
                    <a:pt x="1114" y="438"/>
                  </a:lnTo>
                  <a:cubicBezTo>
                    <a:pt x="1075" y="469"/>
                    <a:pt x="1035" y="498"/>
                    <a:pt x="995" y="518"/>
                  </a:cubicBezTo>
                  <a:cubicBezTo>
                    <a:pt x="646" y="747"/>
                    <a:pt x="319" y="986"/>
                    <a:pt x="10" y="1214"/>
                  </a:cubicBezTo>
                  <a:cubicBezTo>
                    <a:pt x="0" y="1214"/>
                    <a:pt x="10" y="1225"/>
                    <a:pt x="20" y="1225"/>
                  </a:cubicBezTo>
                  <a:cubicBezTo>
                    <a:pt x="428" y="1026"/>
                    <a:pt x="865" y="816"/>
                    <a:pt x="1293" y="578"/>
                  </a:cubicBezTo>
                  <a:cubicBezTo>
                    <a:pt x="1542" y="429"/>
                    <a:pt x="1800" y="279"/>
                    <a:pt x="2039" y="120"/>
                  </a:cubicBezTo>
                  <a:lnTo>
                    <a:pt x="2039" y="120"/>
                  </a:lnTo>
                  <a:cubicBezTo>
                    <a:pt x="1860" y="210"/>
                    <a:pt x="1691" y="290"/>
                    <a:pt x="1522" y="369"/>
                  </a:cubicBezTo>
                  <a:cubicBezTo>
                    <a:pt x="1621" y="250"/>
                    <a:pt x="1731" y="120"/>
                    <a:pt x="1830" y="1"/>
                  </a:cubicBezTo>
                  <a:close/>
                </a:path>
              </a:pathLst>
            </a:custGeom>
            <a:solidFill>
              <a:srgbClr val="418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2"/>
            <p:cNvSpPr/>
            <p:nvPr/>
          </p:nvSpPr>
          <p:spPr>
            <a:xfrm>
              <a:off x="6137760" y="1710773"/>
              <a:ext cx="747680" cy="1336715"/>
            </a:xfrm>
            <a:custGeom>
              <a:rect b="b" l="l" r="r" t="t"/>
              <a:pathLst>
                <a:path extrusionOk="0" h="18461" w="10326">
                  <a:moveTo>
                    <a:pt x="1705" y="0"/>
                  </a:moveTo>
                  <a:cubicBezTo>
                    <a:pt x="1638" y="0"/>
                    <a:pt x="1564" y="60"/>
                    <a:pt x="1592" y="129"/>
                  </a:cubicBezTo>
                  <a:cubicBezTo>
                    <a:pt x="1871" y="1024"/>
                    <a:pt x="2020" y="1889"/>
                    <a:pt x="1970" y="2804"/>
                  </a:cubicBezTo>
                  <a:cubicBezTo>
                    <a:pt x="1921" y="2725"/>
                    <a:pt x="1871" y="2645"/>
                    <a:pt x="1821" y="2576"/>
                  </a:cubicBezTo>
                  <a:cubicBezTo>
                    <a:pt x="1473" y="2048"/>
                    <a:pt x="737" y="934"/>
                    <a:pt x="31" y="925"/>
                  </a:cubicBezTo>
                  <a:cubicBezTo>
                    <a:pt x="11" y="925"/>
                    <a:pt x="1" y="934"/>
                    <a:pt x="1" y="954"/>
                  </a:cubicBezTo>
                  <a:cubicBezTo>
                    <a:pt x="150" y="1352"/>
                    <a:pt x="608" y="1591"/>
                    <a:pt x="886" y="1899"/>
                  </a:cubicBezTo>
                  <a:cubicBezTo>
                    <a:pt x="1214" y="2257"/>
                    <a:pt x="1503" y="2645"/>
                    <a:pt x="1751" y="3063"/>
                  </a:cubicBezTo>
                  <a:cubicBezTo>
                    <a:pt x="2209" y="3849"/>
                    <a:pt x="2498" y="4714"/>
                    <a:pt x="2776" y="5569"/>
                  </a:cubicBezTo>
                  <a:cubicBezTo>
                    <a:pt x="2816" y="5699"/>
                    <a:pt x="2865" y="5828"/>
                    <a:pt x="2905" y="5958"/>
                  </a:cubicBezTo>
                  <a:cubicBezTo>
                    <a:pt x="2567" y="5729"/>
                    <a:pt x="2219" y="5530"/>
                    <a:pt x="1910" y="5291"/>
                  </a:cubicBezTo>
                  <a:cubicBezTo>
                    <a:pt x="1612" y="5052"/>
                    <a:pt x="1333" y="4794"/>
                    <a:pt x="1065" y="4525"/>
                  </a:cubicBezTo>
                  <a:cubicBezTo>
                    <a:pt x="856" y="4326"/>
                    <a:pt x="737" y="4097"/>
                    <a:pt x="449" y="4028"/>
                  </a:cubicBezTo>
                  <a:cubicBezTo>
                    <a:pt x="445" y="4025"/>
                    <a:pt x="443" y="4023"/>
                    <a:pt x="441" y="4023"/>
                  </a:cubicBezTo>
                  <a:cubicBezTo>
                    <a:pt x="438" y="4023"/>
                    <a:pt x="438" y="4028"/>
                    <a:pt x="438" y="4028"/>
                  </a:cubicBezTo>
                  <a:cubicBezTo>
                    <a:pt x="478" y="4565"/>
                    <a:pt x="1204" y="5082"/>
                    <a:pt x="1582" y="5421"/>
                  </a:cubicBezTo>
                  <a:cubicBezTo>
                    <a:pt x="2020" y="5818"/>
                    <a:pt x="2547" y="6325"/>
                    <a:pt x="3124" y="6564"/>
                  </a:cubicBezTo>
                  <a:cubicBezTo>
                    <a:pt x="3283" y="7012"/>
                    <a:pt x="3472" y="7450"/>
                    <a:pt x="3721" y="7868"/>
                  </a:cubicBezTo>
                  <a:cubicBezTo>
                    <a:pt x="3870" y="8126"/>
                    <a:pt x="4049" y="8385"/>
                    <a:pt x="4228" y="8623"/>
                  </a:cubicBezTo>
                  <a:cubicBezTo>
                    <a:pt x="4527" y="9021"/>
                    <a:pt x="4855" y="9399"/>
                    <a:pt x="5163" y="9787"/>
                  </a:cubicBezTo>
                  <a:cubicBezTo>
                    <a:pt x="4715" y="9539"/>
                    <a:pt x="4248" y="9329"/>
                    <a:pt x="3830" y="9021"/>
                  </a:cubicBezTo>
                  <a:cubicBezTo>
                    <a:pt x="3791" y="9001"/>
                    <a:pt x="3760" y="8971"/>
                    <a:pt x="3721" y="8942"/>
                  </a:cubicBezTo>
                  <a:cubicBezTo>
                    <a:pt x="3263" y="8573"/>
                    <a:pt x="2865" y="8047"/>
                    <a:pt x="2328" y="7788"/>
                  </a:cubicBezTo>
                  <a:lnTo>
                    <a:pt x="2319" y="7797"/>
                  </a:lnTo>
                  <a:cubicBezTo>
                    <a:pt x="2478" y="8425"/>
                    <a:pt x="3154" y="8912"/>
                    <a:pt x="3651" y="9280"/>
                  </a:cubicBezTo>
                  <a:cubicBezTo>
                    <a:pt x="3661" y="9280"/>
                    <a:pt x="3671" y="9290"/>
                    <a:pt x="3671" y="9290"/>
                  </a:cubicBezTo>
                  <a:cubicBezTo>
                    <a:pt x="4208" y="9687"/>
                    <a:pt x="4874" y="10125"/>
                    <a:pt x="5541" y="10255"/>
                  </a:cubicBezTo>
                  <a:cubicBezTo>
                    <a:pt x="5969" y="10852"/>
                    <a:pt x="6337" y="11468"/>
                    <a:pt x="6496" y="12204"/>
                  </a:cubicBezTo>
                  <a:cubicBezTo>
                    <a:pt x="6635" y="12841"/>
                    <a:pt x="6685" y="13487"/>
                    <a:pt x="6874" y="14114"/>
                  </a:cubicBezTo>
                  <a:cubicBezTo>
                    <a:pt x="6894" y="14183"/>
                    <a:pt x="6914" y="14243"/>
                    <a:pt x="6934" y="14313"/>
                  </a:cubicBezTo>
                  <a:cubicBezTo>
                    <a:pt x="6983" y="14442"/>
                    <a:pt x="7033" y="14561"/>
                    <a:pt x="7093" y="14671"/>
                  </a:cubicBezTo>
                  <a:cubicBezTo>
                    <a:pt x="7133" y="14751"/>
                    <a:pt x="7182" y="14830"/>
                    <a:pt x="7232" y="14910"/>
                  </a:cubicBezTo>
                  <a:cubicBezTo>
                    <a:pt x="7302" y="15019"/>
                    <a:pt x="7372" y="15118"/>
                    <a:pt x="7451" y="15218"/>
                  </a:cubicBezTo>
                  <a:cubicBezTo>
                    <a:pt x="7739" y="15566"/>
                    <a:pt x="8088" y="15865"/>
                    <a:pt x="8446" y="16173"/>
                  </a:cubicBezTo>
                  <a:cubicBezTo>
                    <a:pt x="8784" y="16462"/>
                    <a:pt x="9102" y="16760"/>
                    <a:pt x="9321" y="17148"/>
                  </a:cubicBezTo>
                  <a:cubicBezTo>
                    <a:pt x="9550" y="17545"/>
                    <a:pt x="9500" y="17914"/>
                    <a:pt x="9589" y="18332"/>
                  </a:cubicBezTo>
                  <a:cubicBezTo>
                    <a:pt x="9612" y="18418"/>
                    <a:pt x="9682" y="18460"/>
                    <a:pt x="9753" y="18460"/>
                  </a:cubicBezTo>
                  <a:cubicBezTo>
                    <a:pt x="9806" y="18460"/>
                    <a:pt x="9860" y="18437"/>
                    <a:pt x="9898" y="18391"/>
                  </a:cubicBezTo>
                  <a:cubicBezTo>
                    <a:pt x="10325" y="17894"/>
                    <a:pt x="9938" y="17088"/>
                    <a:pt x="9609" y="16630"/>
                  </a:cubicBezTo>
                  <a:cubicBezTo>
                    <a:pt x="9609" y="16621"/>
                    <a:pt x="9609" y="16621"/>
                    <a:pt x="9600" y="16610"/>
                  </a:cubicBezTo>
                  <a:cubicBezTo>
                    <a:pt x="9440" y="16382"/>
                    <a:pt x="9242" y="16183"/>
                    <a:pt x="9032" y="15994"/>
                  </a:cubicBezTo>
                  <a:cubicBezTo>
                    <a:pt x="8704" y="15695"/>
                    <a:pt x="8336" y="15427"/>
                    <a:pt x="8028" y="15118"/>
                  </a:cubicBezTo>
                  <a:cubicBezTo>
                    <a:pt x="7859" y="14939"/>
                    <a:pt x="7699" y="14751"/>
                    <a:pt x="7570" y="14541"/>
                  </a:cubicBezTo>
                  <a:cubicBezTo>
                    <a:pt x="7531" y="14482"/>
                    <a:pt x="7500" y="14422"/>
                    <a:pt x="7471" y="14362"/>
                  </a:cubicBezTo>
                  <a:cubicBezTo>
                    <a:pt x="7461" y="14343"/>
                    <a:pt x="7451" y="14323"/>
                    <a:pt x="7441" y="14313"/>
                  </a:cubicBezTo>
                  <a:cubicBezTo>
                    <a:pt x="7302" y="14004"/>
                    <a:pt x="7212" y="13686"/>
                    <a:pt x="7133" y="13358"/>
                  </a:cubicBezTo>
                  <a:cubicBezTo>
                    <a:pt x="7033" y="12890"/>
                    <a:pt x="6963" y="12423"/>
                    <a:pt x="6834" y="11975"/>
                  </a:cubicBezTo>
                  <a:cubicBezTo>
                    <a:pt x="6616" y="11219"/>
                    <a:pt x="6198" y="10543"/>
                    <a:pt x="5720" y="9926"/>
                  </a:cubicBezTo>
                  <a:cubicBezTo>
                    <a:pt x="5601" y="9767"/>
                    <a:pt x="5471" y="9618"/>
                    <a:pt x="5352" y="9469"/>
                  </a:cubicBezTo>
                  <a:cubicBezTo>
                    <a:pt x="5173" y="9141"/>
                    <a:pt x="5024" y="8803"/>
                    <a:pt x="4894" y="8444"/>
                  </a:cubicBezTo>
                  <a:cubicBezTo>
                    <a:pt x="4666" y="7778"/>
                    <a:pt x="4516" y="7081"/>
                    <a:pt x="4417" y="6405"/>
                  </a:cubicBezTo>
                  <a:cubicBezTo>
                    <a:pt x="4317" y="5779"/>
                    <a:pt x="4288" y="5132"/>
                    <a:pt x="4268" y="4495"/>
                  </a:cubicBezTo>
                  <a:cubicBezTo>
                    <a:pt x="4258" y="3909"/>
                    <a:pt x="4337" y="3272"/>
                    <a:pt x="4218" y="2685"/>
                  </a:cubicBezTo>
                  <a:cubicBezTo>
                    <a:pt x="4213" y="2643"/>
                    <a:pt x="4174" y="2620"/>
                    <a:pt x="4136" y="2620"/>
                  </a:cubicBezTo>
                  <a:cubicBezTo>
                    <a:pt x="4102" y="2620"/>
                    <a:pt x="4068" y="2638"/>
                    <a:pt x="4059" y="2675"/>
                  </a:cubicBezTo>
                  <a:cubicBezTo>
                    <a:pt x="3880" y="3302"/>
                    <a:pt x="3910" y="4018"/>
                    <a:pt x="3910" y="4654"/>
                  </a:cubicBezTo>
                  <a:cubicBezTo>
                    <a:pt x="3900" y="5321"/>
                    <a:pt x="3920" y="5998"/>
                    <a:pt x="4010" y="6654"/>
                  </a:cubicBezTo>
                  <a:cubicBezTo>
                    <a:pt x="4089" y="7260"/>
                    <a:pt x="4238" y="7837"/>
                    <a:pt x="4467" y="8385"/>
                  </a:cubicBezTo>
                  <a:cubicBezTo>
                    <a:pt x="4308" y="8166"/>
                    <a:pt x="4158" y="7947"/>
                    <a:pt x="4019" y="7718"/>
                  </a:cubicBezTo>
                  <a:cubicBezTo>
                    <a:pt x="3791" y="7330"/>
                    <a:pt x="3721" y="6913"/>
                    <a:pt x="3522" y="6515"/>
                  </a:cubicBezTo>
                  <a:cubicBezTo>
                    <a:pt x="3303" y="6057"/>
                    <a:pt x="3124" y="5560"/>
                    <a:pt x="2965" y="5092"/>
                  </a:cubicBezTo>
                  <a:cubicBezTo>
                    <a:pt x="2756" y="4475"/>
                    <a:pt x="2527" y="3869"/>
                    <a:pt x="2239" y="3302"/>
                  </a:cubicBezTo>
                  <a:cubicBezTo>
                    <a:pt x="2537" y="2218"/>
                    <a:pt x="2428" y="984"/>
                    <a:pt x="1781" y="39"/>
                  </a:cubicBezTo>
                  <a:cubicBezTo>
                    <a:pt x="1763" y="12"/>
                    <a:pt x="1735" y="0"/>
                    <a:pt x="17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2"/>
            <p:cNvSpPr/>
            <p:nvPr/>
          </p:nvSpPr>
          <p:spPr>
            <a:xfrm>
              <a:off x="6445351" y="1619394"/>
              <a:ext cx="363703" cy="1144980"/>
            </a:xfrm>
            <a:custGeom>
              <a:rect b="b" l="l" r="r" t="t"/>
              <a:pathLst>
                <a:path extrusionOk="0" h="15813" w="5023">
                  <a:moveTo>
                    <a:pt x="2005" y="1"/>
                  </a:moveTo>
                  <a:cubicBezTo>
                    <a:pt x="1989" y="1"/>
                    <a:pt x="1973" y="14"/>
                    <a:pt x="1979" y="38"/>
                  </a:cubicBezTo>
                  <a:cubicBezTo>
                    <a:pt x="2258" y="1182"/>
                    <a:pt x="2348" y="2306"/>
                    <a:pt x="2009" y="3430"/>
                  </a:cubicBezTo>
                  <a:cubicBezTo>
                    <a:pt x="1990" y="3350"/>
                    <a:pt x="1970" y="3281"/>
                    <a:pt x="1950" y="3201"/>
                  </a:cubicBezTo>
                  <a:cubicBezTo>
                    <a:pt x="1741" y="2584"/>
                    <a:pt x="1492" y="1977"/>
                    <a:pt x="1174" y="1400"/>
                  </a:cubicBezTo>
                  <a:cubicBezTo>
                    <a:pt x="895" y="913"/>
                    <a:pt x="547" y="306"/>
                    <a:pt x="20" y="58"/>
                  </a:cubicBezTo>
                  <a:cubicBezTo>
                    <a:pt x="10" y="58"/>
                    <a:pt x="0" y="68"/>
                    <a:pt x="10" y="78"/>
                  </a:cubicBezTo>
                  <a:cubicBezTo>
                    <a:pt x="268" y="695"/>
                    <a:pt x="796" y="1212"/>
                    <a:pt x="1104" y="1818"/>
                  </a:cubicBezTo>
                  <a:cubicBezTo>
                    <a:pt x="1442" y="2495"/>
                    <a:pt x="1681" y="3211"/>
                    <a:pt x="1840" y="3937"/>
                  </a:cubicBezTo>
                  <a:cubicBezTo>
                    <a:pt x="1950" y="4424"/>
                    <a:pt x="2039" y="4902"/>
                    <a:pt x="2119" y="5389"/>
                  </a:cubicBezTo>
                  <a:cubicBezTo>
                    <a:pt x="1721" y="5021"/>
                    <a:pt x="1353" y="4623"/>
                    <a:pt x="1035" y="4196"/>
                  </a:cubicBezTo>
                  <a:cubicBezTo>
                    <a:pt x="626" y="3628"/>
                    <a:pt x="378" y="3002"/>
                    <a:pt x="20" y="2415"/>
                  </a:cubicBezTo>
                  <a:cubicBezTo>
                    <a:pt x="20" y="2410"/>
                    <a:pt x="15" y="2408"/>
                    <a:pt x="11" y="2408"/>
                  </a:cubicBezTo>
                  <a:cubicBezTo>
                    <a:pt x="8" y="2408"/>
                    <a:pt x="5" y="2410"/>
                    <a:pt x="10" y="2415"/>
                  </a:cubicBezTo>
                  <a:cubicBezTo>
                    <a:pt x="189" y="3718"/>
                    <a:pt x="1203" y="4981"/>
                    <a:pt x="2178" y="5817"/>
                  </a:cubicBezTo>
                  <a:cubicBezTo>
                    <a:pt x="2248" y="6254"/>
                    <a:pt x="2308" y="6702"/>
                    <a:pt x="2368" y="7150"/>
                  </a:cubicBezTo>
                  <a:cubicBezTo>
                    <a:pt x="2427" y="7538"/>
                    <a:pt x="2487" y="7936"/>
                    <a:pt x="2547" y="8334"/>
                  </a:cubicBezTo>
                  <a:cubicBezTo>
                    <a:pt x="2676" y="9050"/>
                    <a:pt x="2835" y="9766"/>
                    <a:pt x="3044" y="10462"/>
                  </a:cubicBezTo>
                  <a:cubicBezTo>
                    <a:pt x="3233" y="11139"/>
                    <a:pt x="3412" y="11815"/>
                    <a:pt x="3332" y="12521"/>
                  </a:cubicBezTo>
                  <a:cubicBezTo>
                    <a:pt x="3243" y="13237"/>
                    <a:pt x="2964" y="13924"/>
                    <a:pt x="2885" y="14620"/>
                  </a:cubicBezTo>
                  <a:cubicBezTo>
                    <a:pt x="2855" y="14899"/>
                    <a:pt x="2855" y="15187"/>
                    <a:pt x="2925" y="15476"/>
                  </a:cubicBezTo>
                  <a:cubicBezTo>
                    <a:pt x="2945" y="15565"/>
                    <a:pt x="2964" y="15655"/>
                    <a:pt x="2994" y="15744"/>
                  </a:cubicBezTo>
                  <a:cubicBezTo>
                    <a:pt x="3012" y="15792"/>
                    <a:pt x="3054" y="15812"/>
                    <a:pt x="3097" y="15812"/>
                  </a:cubicBezTo>
                  <a:cubicBezTo>
                    <a:pt x="3172" y="15812"/>
                    <a:pt x="3252" y="15752"/>
                    <a:pt x="3233" y="15664"/>
                  </a:cubicBezTo>
                  <a:cubicBezTo>
                    <a:pt x="3223" y="15655"/>
                    <a:pt x="3223" y="15635"/>
                    <a:pt x="3223" y="15624"/>
                  </a:cubicBezTo>
                  <a:cubicBezTo>
                    <a:pt x="3213" y="15605"/>
                    <a:pt x="3213" y="15595"/>
                    <a:pt x="3213" y="15575"/>
                  </a:cubicBezTo>
                  <a:cubicBezTo>
                    <a:pt x="2964" y="14342"/>
                    <a:pt x="3770" y="13158"/>
                    <a:pt x="3710" y="11915"/>
                  </a:cubicBezTo>
                  <a:cubicBezTo>
                    <a:pt x="3681" y="11258"/>
                    <a:pt x="3471" y="10631"/>
                    <a:pt x="3292" y="9995"/>
                  </a:cubicBezTo>
                  <a:cubicBezTo>
                    <a:pt x="3143" y="9457"/>
                    <a:pt x="3034" y="8920"/>
                    <a:pt x="2934" y="8383"/>
                  </a:cubicBezTo>
                  <a:cubicBezTo>
                    <a:pt x="2945" y="8374"/>
                    <a:pt x="2964" y="8363"/>
                    <a:pt x="2974" y="8354"/>
                  </a:cubicBezTo>
                  <a:cubicBezTo>
                    <a:pt x="3342" y="7965"/>
                    <a:pt x="3710" y="7508"/>
                    <a:pt x="4019" y="7010"/>
                  </a:cubicBezTo>
                  <a:cubicBezTo>
                    <a:pt x="4616" y="6056"/>
                    <a:pt x="5023" y="4961"/>
                    <a:pt x="4924" y="3897"/>
                  </a:cubicBezTo>
                  <a:cubicBezTo>
                    <a:pt x="4924" y="3872"/>
                    <a:pt x="4904" y="3860"/>
                    <a:pt x="4883" y="3860"/>
                  </a:cubicBezTo>
                  <a:cubicBezTo>
                    <a:pt x="4861" y="3860"/>
                    <a:pt x="4839" y="3872"/>
                    <a:pt x="4834" y="3897"/>
                  </a:cubicBezTo>
                  <a:cubicBezTo>
                    <a:pt x="4596" y="4603"/>
                    <a:pt x="4456" y="5330"/>
                    <a:pt x="4148" y="6016"/>
                  </a:cubicBezTo>
                  <a:cubicBezTo>
                    <a:pt x="4019" y="6305"/>
                    <a:pt x="3880" y="6573"/>
                    <a:pt x="3720" y="6842"/>
                  </a:cubicBezTo>
                  <a:cubicBezTo>
                    <a:pt x="3471" y="7240"/>
                    <a:pt x="3183" y="7618"/>
                    <a:pt x="2865" y="7965"/>
                  </a:cubicBezTo>
                  <a:cubicBezTo>
                    <a:pt x="2855" y="7876"/>
                    <a:pt x="2835" y="7797"/>
                    <a:pt x="2825" y="7707"/>
                  </a:cubicBezTo>
                  <a:cubicBezTo>
                    <a:pt x="2785" y="7458"/>
                    <a:pt x="2755" y="7200"/>
                    <a:pt x="2715" y="6951"/>
                  </a:cubicBezTo>
                  <a:cubicBezTo>
                    <a:pt x="2556" y="5887"/>
                    <a:pt x="2407" y="4842"/>
                    <a:pt x="2129" y="3808"/>
                  </a:cubicBezTo>
                  <a:cubicBezTo>
                    <a:pt x="2576" y="2594"/>
                    <a:pt x="2636" y="1182"/>
                    <a:pt x="2029" y="18"/>
                  </a:cubicBezTo>
                  <a:cubicBezTo>
                    <a:pt x="2025" y="6"/>
                    <a:pt x="2015" y="1"/>
                    <a:pt x="20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2"/>
            <p:cNvSpPr/>
            <p:nvPr/>
          </p:nvSpPr>
          <p:spPr>
            <a:xfrm>
              <a:off x="5809533" y="2304592"/>
              <a:ext cx="1027680" cy="618288"/>
            </a:xfrm>
            <a:custGeom>
              <a:rect b="b" l="l" r="r" t="t"/>
              <a:pathLst>
                <a:path extrusionOk="0" h="8539" w="14193">
                  <a:moveTo>
                    <a:pt x="1778" y="0"/>
                  </a:moveTo>
                  <a:cubicBezTo>
                    <a:pt x="1735" y="0"/>
                    <a:pt x="1692" y="2"/>
                    <a:pt x="1649" y="5"/>
                  </a:cubicBezTo>
                  <a:cubicBezTo>
                    <a:pt x="1600" y="5"/>
                    <a:pt x="1580" y="84"/>
                    <a:pt x="1639" y="104"/>
                  </a:cubicBezTo>
                  <a:cubicBezTo>
                    <a:pt x="2137" y="303"/>
                    <a:pt x="2644" y="452"/>
                    <a:pt x="3081" y="781"/>
                  </a:cubicBezTo>
                  <a:cubicBezTo>
                    <a:pt x="3459" y="1069"/>
                    <a:pt x="3738" y="1417"/>
                    <a:pt x="3967" y="1815"/>
                  </a:cubicBezTo>
                  <a:cubicBezTo>
                    <a:pt x="3078" y="1540"/>
                    <a:pt x="2158" y="1389"/>
                    <a:pt x="1234" y="1389"/>
                  </a:cubicBezTo>
                  <a:cubicBezTo>
                    <a:pt x="855" y="1389"/>
                    <a:pt x="476" y="1415"/>
                    <a:pt x="97" y="1467"/>
                  </a:cubicBezTo>
                  <a:cubicBezTo>
                    <a:pt x="0" y="1477"/>
                    <a:pt x="17" y="1636"/>
                    <a:pt x="109" y="1636"/>
                  </a:cubicBezTo>
                  <a:cubicBezTo>
                    <a:pt x="112" y="1636"/>
                    <a:pt x="114" y="1636"/>
                    <a:pt x="117" y="1636"/>
                  </a:cubicBezTo>
                  <a:cubicBezTo>
                    <a:pt x="256" y="1632"/>
                    <a:pt x="395" y="1630"/>
                    <a:pt x="534" y="1630"/>
                  </a:cubicBezTo>
                  <a:cubicBezTo>
                    <a:pt x="1754" y="1630"/>
                    <a:pt x="2955" y="1792"/>
                    <a:pt x="4116" y="2203"/>
                  </a:cubicBezTo>
                  <a:cubicBezTo>
                    <a:pt x="5200" y="2591"/>
                    <a:pt x="6135" y="3197"/>
                    <a:pt x="7050" y="3874"/>
                  </a:cubicBezTo>
                  <a:cubicBezTo>
                    <a:pt x="6605" y="3955"/>
                    <a:pt x="6163" y="3995"/>
                    <a:pt x="5720" y="3995"/>
                  </a:cubicBezTo>
                  <a:cubicBezTo>
                    <a:pt x="5352" y="3995"/>
                    <a:pt x="4983" y="3968"/>
                    <a:pt x="4613" y="3913"/>
                  </a:cubicBezTo>
                  <a:cubicBezTo>
                    <a:pt x="4156" y="3854"/>
                    <a:pt x="3708" y="3745"/>
                    <a:pt x="3280" y="3586"/>
                  </a:cubicBezTo>
                  <a:cubicBezTo>
                    <a:pt x="2922" y="3466"/>
                    <a:pt x="2574" y="3237"/>
                    <a:pt x="2206" y="3208"/>
                  </a:cubicBezTo>
                  <a:cubicBezTo>
                    <a:pt x="2196" y="3208"/>
                    <a:pt x="2186" y="3217"/>
                    <a:pt x="2196" y="3228"/>
                  </a:cubicBezTo>
                  <a:cubicBezTo>
                    <a:pt x="2634" y="3874"/>
                    <a:pt x="3837" y="4132"/>
                    <a:pt x="4553" y="4272"/>
                  </a:cubicBezTo>
                  <a:cubicBezTo>
                    <a:pt x="4941" y="4346"/>
                    <a:pt x="5333" y="4381"/>
                    <a:pt x="5725" y="4381"/>
                  </a:cubicBezTo>
                  <a:cubicBezTo>
                    <a:pt x="6281" y="4381"/>
                    <a:pt x="6837" y="4311"/>
                    <a:pt x="7378" y="4182"/>
                  </a:cubicBezTo>
                  <a:cubicBezTo>
                    <a:pt x="7398" y="4182"/>
                    <a:pt x="7418" y="4172"/>
                    <a:pt x="7438" y="4163"/>
                  </a:cubicBezTo>
                  <a:lnTo>
                    <a:pt x="7557" y="4252"/>
                  </a:lnTo>
                  <a:cubicBezTo>
                    <a:pt x="7627" y="4311"/>
                    <a:pt x="7707" y="4361"/>
                    <a:pt x="7787" y="4421"/>
                  </a:cubicBezTo>
                  <a:cubicBezTo>
                    <a:pt x="8671" y="5098"/>
                    <a:pt x="9587" y="5744"/>
                    <a:pt x="10641" y="6132"/>
                  </a:cubicBezTo>
                  <a:cubicBezTo>
                    <a:pt x="10950" y="6251"/>
                    <a:pt x="11288" y="6351"/>
                    <a:pt x="11626" y="6470"/>
                  </a:cubicBezTo>
                  <a:cubicBezTo>
                    <a:pt x="11795" y="6530"/>
                    <a:pt x="11964" y="6590"/>
                    <a:pt x="12133" y="6659"/>
                  </a:cubicBezTo>
                  <a:cubicBezTo>
                    <a:pt x="12014" y="6679"/>
                    <a:pt x="11885" y="6699"/>
                    <a:pt x="11765" y="6709"/>
                  </a:cubicBezTo>
                  <a:cubicBezTo>
                    <a:pt x="11565" y="6729"/>
                    <a:pt x="11364" y="6739"/>
                    <a:pt x="11163" y="6739"/>
                  </a:cubicBezTo>
                  <a:cubicBezTo>
                    <a:pt x="10585" y="6739"/>
                    <a:pt x="10008" y="6658"/>
                    <a:pt x="9447" y="6510"/>
                  </a:cubicBezTo>
                  <a:cubicBezTo>
                    <a:pt x="9089" y="6420"/>
                    <a:pt x="8741" y="6301"/>
                    <a:pt x="8403" y="6172"/>
                  </a:cubicBezTo>
                  <a:cubicBezTo>
                    <a:pt x="8224" y="6112"/>
                    <a:pt x="8045" y="6042"/>
                    <a:pt x="7866" y="5963"/>
                  </a:cubicBezTo>
                  <a:cubicBezTo>
                    <a:pt x="7329" y="5744"/>
                    <a:pt x="6782" y="5436"/>
                    <a:pt x="6205" y="5326"/>
                  </a:cubicBezTo>
                  <a:cubicBezTo>
                    <a:pt x="6201" y="5325"/>
                    <a:pt x="6198" y="5325"/>
                    <a:pt x="6194" y="5325"/>
                  </a:cubicBezTo>
                  <a:cubicBezTo>
                    <a:pt x="6157" y="5325"/>
                    <a:pt x="6119" y="5369"/>
                    <a:pt x="6155" y="5405"/>
                  </a:cubicBezTo>
                  <a:cubicBezTo>
                    <a:pt x="6593" y="5774"/>
                    <a:pt x="7159" y="6002"/>
                    <a:pt x="7677" y="6221"/>
                  </a:cubicBezTo>
                  <a:cubicBezTo>
                    <a:pt x="7906" y="6321"/>
                    <a:pt x="8134" y="6411"/>
                    <a:pt x="8363" y="6490"/>
                  </a:cubicBezTo>
                  <a:cubicBezTo>
                    <a:pt x="8741" y="6639"/>
                    <a:pt x="9129" y="6758"/>
                    <a:pt x="9517" y="6858"/>
                  </a:cubicBezTo>
                  <a:cubicBezTo>
                    <a:pt x="10080" y="6988"/>
                    <a:pt x="10652" y="7067"/>
                    <a:pt x="11221" y="7067"/>
                  </a:cubicBezTo>
                  <a:cubicBezTo>
                    <a:pt x="11476" y="7067"/>
                    <a:pt x="11731" y="7051"/>
                    <a:pt x="11984" y="7017"/>
                  </a:cubicBezTo>
                  <a:cubicBezTo>
                    <a:pt x="12183" y="6997"/>
                    <a:pt x="12372" y="6957"/>
                    <a:pt x="12561" y="6917"/>
                  </a:cubicBezTo>
                  <a:cubicBezTo>
                    <a:pt x="12581" y="6908"/>
                    <a:pt x="12610" y="6898"/>
                    <a:pt x="12630" y="6898"/>
                  </a:cubicBezTo>
                  <a:cubicBezTo>
                    <a:pt x="13028" y="7116"/>
                    <a:pt x="13366" y="7395"/>
                    <a:pt x="13565" y="7793"/>
                  </a:cubicBezTo>
                  <a:cubicBezTo>
                    <a:pt x="13655" y="7962"/>
                    <a:pt x="13715" y="8151"/>
                    <a:pt x="13744" y="8370"/>
                  </a:cubicBezTo>
                  <a:cubicBezTo>
                    <a:pt x="13760" y="8487"/>
                    <a:pt x="13845" y="8538"/>
                    <a:pt x="13935" y="8538"/>
                  </a:cubicBezTo>
                  <a:cubicBezTo>
                    <a:pt x="14013" y="8538"/>
                    <a:pt x="14096" y="8499"/>
                    <a:pt x="14142" y="8429"/>
                  </a:cubicBezTo>
                  <a:cubicBezTo>
                    <a:pt x="14172" y="8380"/>
                    <a:pt x="14192" y="8330"/>
                    <a:pt x="14182" y="8261"/>
                  </a:cubicBezTo>
                  <a:cubicBezTo>
                    <a:pt x="14023" y="7116"/>
                    <a:pt x="12999" y="6480"/>
                    <a:pt x="11994" y="6112"/>
                  </a:cubicBezTo>
                  <a:lnTo>
                    <a:pt x="11974" y="6112"/>
                  </a:lnTo>
                  <a:cubicBezTo>
                    <a:pt x="11964" y="6102"/>
                    <a:pt x="11954" y="6102"/>
                    <a:pt x="11944" y="6092"/>
                  </a:cubicBezTo>
                  <a:cubicBezTo>
                    <a:pt x="11865" y="6072"/>
                    <a:pt x="11785" y="6042"/>
                    <a:pt x="11706" y="6013"/>
                  </a:cubicBezTo>
                  <a:cubicBezTo>
                    <a:pt x="11606" y="5982"/>
                    <a:pt x="11507" y="5943"/>
                    <a:pt x="11407" y="5913"/>
                  </a:cubicBezTo>
                  <a:cubicBezTo>
                    <a:pt x="10800" y="5704"/>
                    <a:pt x="10194" y="5495"/>
                    <a:pt x="9626" y="5177"/>
                  </a:cubicBezTo>
                  <a:cubicBezTo>
                    <a:pt x="9507" y="5107"/>
                    <a:pt x="9398" y="5038"/>
                    <a:pt x="9279" y="4968"/>
                  </a:cubicBezTo>
                  <a:cubicBezTo>
                    <a:pt x="9169" y="4202"/>
                    <a:pt x="8920" y="3466"/>
                    <a:pt x="8552" y="2799"/>
                  </a:cubicBezTo>
                  <a:cubicBezTo>
                    <a:pt x="8433" y="2561"/>
                    <a:pt x="8284" y="2342"/>
                    <a:pt x="8134" y="2123"/>
                  </a:cubicBezTo>
                  <a:cubicBezTo>
                    <a:pt x="7568" y="1327"/>
                    <a:pt x="6722" y="422"/>
                    <a:pt x="5727" y="213"/>
                  </a:cubicBezTo>
                  <a:cubicBezTo>
                    <a:pt x="5724" y="212"/>
                    <a:pt x="5720" y="211"/>
                    <a:pt x="5717" y="211"/>
                  </a:cubicBezTo>
                  <a:cubicBezTo>
                    <a:pt x="5701" y="211"/>
                    <a:pt x="5691" y="227"/>
                    <a:pt x="5707" y="243"/>
                  </a:cubicBezTo>
                  <a:cubicBezTo>
                    <a:pt x="6354" y="850"/>
                    <a:pt x="7060" y="1318"/>
                    <a:pt x="7627" y="1994"/>
                  </a:cubicBezTo>
                  <a:cubicBezTo>
                    <a:pt x="7448" y="1974"/>
                    <a:pt x="7269" y="1964"/>
                    <a:pt x="7110" y="1924"/>
                  </a:cubicBezTo>
                  <a:cubicBezTo>
                    <a:pt x="6963" y="1886"/>
                    <a:pt x="6799" y="1799"/>
                    <a:pt x="6649" y="1799"/>
                  </a:cubicBezTo>
                  <a:cubicBezTo>
                    <a:pt x="6606" y="1799"/>
                    <a:pt x="6563" y="1807"/>
                    <a:pt x="6523" y="1825"/>
                  </a:cubicBezTo>
                  <a:cubicBezTo>
                    <a:pt x="6523" y="1835"/>
                    <a:pt x="6513" y="1835"/>
                    <a:pt x="6523" y="1844"/>
                  </a:cubicBezTo>
                  <a:cubicBezTo>
                    <a:pt x="6583" y="2043"/>
                    <a:pt x="6901" y="2123"/>
                    <a:pt x="7080" y="2173"/>
                  </a:cubicBezTo>
                  <a:cubicBezTo>
                    <a:pt x="7274" y="2224"/>
                    <a:pt x="7511" y="2289"/>
                    <a:pt x="7731" y="2289"/>
                  </a:cubicBezTo>
                  <a:cubicBezTo>
                    <a:pt x="7770" y="2289"/>
                    <a:pt x="7809" y="2287"/>
                    <a:pt x="7846" y="2282"/>
                  </a:cubicBezTo>
                  <a:cubicBezTo>
                    <a:pt x="8005" y="2511"/>
                    <a:pt x="8154" y="2750"/>
                    <a:pt x="8284" y="2998"/>
                  </a:cubicBezTo>
                  <a:cubicBezTo>
                    <a:pt x="8562" y="3535"/>
                    <a:pt x="8761" y="4112"/>
                    <a:pt x="8881" y="4709"/>
                  </a:cubicBezTo>
                  <a:cubicBezTo>
                    <a:pt x="8532" y="4470"/>
                    <a:pt x="8194" y="4222"/>
                    <a:pt x="7846" y="3964"/>
                  </a:cubicBezTo>
                  <a:cubicBezTo>
                    <a:pt x="6782" y="3177"/>
                    <a:pt x="5707" y="2452"/>
                    <a:pt x="4474" y="1984"/>
                  </a:cubicBezTo>
                  <a:cubicBezTo>
                    <a:pt x="4464" y="1974"/>
                    <a:pt x="4464" y="1954"/>
                    <a:pt x="4454" y="1944"/>
                  </a:cubicBezTo>
                  <a:cubicBezTo>
                    <a:pt x="4043" y="967"/>
                    <a:pt x="2884" y="0"/>
                    <a:pt x="17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2"/>
            <p:cNvSpPr/>
            <p:nvPr/>
          </p:nvSpPr>
          <p:spPr>
            <a:xfrm>
              <a:off x="6373305" y="2114738"/>
              <a:ext cx="512138" cy="932753"/>
            </a:xfrm>
            <a:custGeom>
              <a:rect b="b" l="l" r="r" t="t"/>
              <a:pathLst>
                <a:path extrusionOk="0" h="12882" w="7073">
                  <a:moveTo>
                    <a:pt x="4715" y="1"/>
                  </a:moveTo>
                  <a:cubicBezTo>
                    <a:pt x="4466" y="399"/>
                    <a:pt x="4178" y="777"/>
                    <a:pt x="3860" y="1124"/>
                  </a:cubicBezTo>
                  <a:cubicBezTo>
                    <a:pt x="3850" y="1035"/>
                    <a:pt x="3830" y="956"/>
                    <a:pt x="3820" y="866"/>
                  </a:cubicBezTo>
                  <a:cubicBezTo>
                    <a:pt x="3780" y="617"/>
                    <a:pt x="3750" y="359"/>
                    <a:pt x="3710" y="110"/>
                  </a:cubicBezTo>
                  <a:cubicBezTo>
                    <a:pt x="3601" y="189"/>
                    <a:pt x="3482" y="259"/>
                    <a:pt x="3363" y="309"/>
                  </a:cubicBezTo>
                  <a:cubicBezTo>
                    <a:pt x="3422" y="697"/>
                    <a:pt x="3482" y="1095"/>
                    <a:pt x="3542" y="1493"/>
                  </a:cubicBezTo>
                  <a:cubicBezTo>
                    <a:pt x="3671" y="2209"/>
                    <a:pt x="3830" y="2925"/>
                    <a:pt x="4039" y="3621"/>
                  </a:cubicBezTo>
                  <a:cubicBezTo>
                    <a:pt x="4228" y="4298"/>
                    <a:pt x="4407" y="4974"/>
                    <a:pt x="4327" y="5680"/>
                  </a:cubicBezTo>
                  <a:cubicBezTo>
                    <a:pt x="4238" y="6396"/>
                    <a:pt x="3959" y="7083"/>
                    <a:pt x="3880" y="7779"/>
                  </a:cubicBezTo>
                  <a:cubicBezTo>
                    <a:pt x="3780" y="7311"/>
                    <a:pt x="3710" y="6844"/>
                    <a:pt x="3581" y="6396"/>
                  </a:cubicBezTo>
                  <a:cubicBezTo>
                    <a:pt x="3363" y="5640"/>
                    <a:pt x="2945" y="4964"/>
                    <a:pt x="2467" y="4347"/>
                  </a:cubicBezTo>
                  <a:cubicBezTo>
                    <a:pt x="2348" y="4188"/>
                    <a:pt x="2218" y="4039"/>
                    <a:pt x="2099" y="3890"/>
                  </a:cubicBezTo>
                  <a:cubicBezTo>
                    <a:pt x="1920" y="3562"/>
                    <a:pt x="1771" y="3224"/>
                    <a:pt x="1641" y="2865"/>
                  </a:cubicBezTo>
                  <a:cubicBezTo>
                    <a:pt x="1592" y="2895"/>
                    <a:pt x="1532" y="2935"/>
                    <a:pt x="1473" y="2955"/>
                  </a:cubicBezTo>
                  <a:cubicBezTo>
                    <a:pt x="1341" y="3016"/>
                    <a:pt x="1187" y="3046"/>
                    <a:pt x="1038" y="3046"/>
                  </a:cubicBezTo>
                  <a:cubicBezTo>
                    <a:pt x="1017" y="3046"/>
                    <a:pt x="996" y="3046"/>
                    <a:pt x="975" y="3044"/>
                  </a:cubicBezTo>
                  <a:lnTo>
                    <a:pt x="975" y="3044"/>
                  </a:lnTo>
                  <a:cubicBezTo>
                    <a:pt x="1274" y="3442"/>
                    <a:pt x="1602" y="3820"/>
                    <a:pt x="1910" y="4208"/>
                  </a:cubicBezTo>
                  <a:cubicBezTo>
                    <a:pt x="1462" y="3960"/>
                    <a:pt x="995" y="3750"/>
                    <a:pt x="577" y="3442"/>
                  </a:cubicBezTo>
                  <a:cubicBezTo>
                    <a:pt x="538" y="3422"/>
                    <a:pt x="507" y="3392"/>
                    <a:pt x="468" y="3363"/>
                  </a:cubicBezTo>
                  <a:cubicBezTo>
                    <a:pt x="468" y="3482"/>
                    <a:pt x="458" y="3602"/>
                    <a:pt x="418" y="3711"/>
                  </a:cubicBezTo>
                  <a:cubicBezTo>
                    <a:pt x="955" y="4108"/>
                    <a:pt x="1621" y="4546"/>
                    <a:pt x="2288" y="4676"/>
                  </a:cubicBezTo>
                  <a:cubicBezTo>
                    <a:pt x="2716" y="5273"/>
                    <a:pt x="3084" y="5889"/>
                    <a:pt x="3243" y="6625"/>
                  </a:cubicBezTo>
                  <a:cubicBezTo>
                    <a:pt x="3382" y="7262"/>
                    <a:pt x="3432" y="7908"/>
                    <a:pt x="3621" y="8535"/>
                  </a:cubicBezTo>
                  <a:cubicBezTo>
                    <a:pt x="3014" y="8326"/>
                    <a:pt x="2408" y="8117"/>
                    <a:pt x="1840" y="7799"/>
                  </a:cubicBezTo>
                  <a:cubicBezTo>
                    <a:pt x="1721" y="7729"/>
                    <a:pt x="1612" y="7660"/>
                    <a:pt x="1493" y="7590"/>
                  </a:cubicBezTo>
                  <a:cubicBezTo>
                    <a:pt x="1383" y="6824"/>
                    <a:pt x="1134" y="6088"/>
                    <a:pt x="766" y="5421"/>
                  </a:cubicBezTo>
                  <a:cubicBezTo>
                    <a:pt x="697" y="5501"/>
                    <a:pt x="597" y="5571"/>
                    <a:pt x="498" y="5620"/>
                  </a:cubicBezTo>
                  <a:cubicBezTo>
                    <a:pt x="776" y="6157"/>
                    <a:pt x="975" y="6734"/>
                    <a:pt x="1095" y="7331"/>
                  </a:cubicBezTo>
                  <a:cubicBezTo>
                    <a:pt x="746" y="7092"/>
                    <a:pt x="408" y="6844"/>
                    <a:pt x="60" y="6586"/>
                  </a:cubicBezTo>
                  <a:lnTo>
                    <a:pt x="60" y="6586"/>
                  </a:lnTo>
                  <a:cubicBezTo>
                    <a:pt x="70" y="6745"/>
                    <a:pt x="50" y="6904"/>
                    <a:pt x="1" y="7043"/>
                  </a:cubicBezTo>
                  <a:cubicBezTo>
                    <a:pt x="885" y="7720"/>
                    <a:pt x="1801" y="8366"/>
                    <a:pt x="2855" y="8754"/>
                  </a:cubicBezTo>
                  <a:cubicBezTo>
                    <a:pt x="3164" y="8873"/>
                    <a:pt x="3502" y="8973"/>
                    <a:pt x="3840" y="9092"/>
                  </a:cubicBezTo>
                  <a:cubicBezTo>
                    <a:pt x="3880" y="9172"/>
                    <a:pt x="3929" y="9251"/>
                    <a:pt x="3979" y="9331"/>
                  </a:cubicBezTo>
                  <a:cubicBezTo>
                    <a:pt x="3779" y="9351"/>
                    <a:pt x="3578" y="9361"/>
                    <a:pt x="3377" y="9361"/>
                  </a:cubicBezTo>
                  <a:cubicBezTo>
                    <a:pt x="2799" y="9361"/>
                    <a:pt x="2222" y="9280"/>
                    <a:pt x="1661" y="9132"/>
                  </a:cubicBezTo>
                  <a:cubicBezTo>
                    <a:pt x="1303" y="9042"/>
                    <a:pt x="955" y="8923"/>
                    <a:pt x="617" y="8794"/>
                  </a:cubicBezTo>
                  <a:cubicBezTo>
                    <a:pt x="617" y="8903"/>
                    <a:pt x="607" y="9013"/>
                    <a:pt x="577" y="9112"/>
                  </a:cubicBezTo>
                  <a:cubicBezTo>
                    <a:pt x="955" y="9261"/>
                    <a:pt x="1343" y="9380"/>
                    <a:pt x="1731" y="9480"/>
                  </a:cubicBezTo>
                  <a:cubicBezTo>
                    <a:pt x="2294" y="9610"/>
                    <a:pt x="2866" y="9689"/>
                    <a:pt x="3435" y="9689"/>
                  </a:cubicBezTo>
                  <a:cubicBezTo>
                    <a:pt x="3690" y="9689"/>
                    <a:pt x="3945" y="9673"/>
                    <a:pt x="4198" y="9639"/>
                  </a:cubicBezTo>
                  <a:cubicBezTo>
                    <a:pt x="4486" y="9987"/>
                    <a:pt x="4835" y="10286"/>
                    <a:pt x="5193" y="10594"/>
                  </a:cubicBezTo>
                  <a:cubicBezTo>
                    <a:pt x="5531" y="10883"/>
                    <a:pt x="5849" y="11181"/>
                    <a:pt x="6068" y="11569"/>
                  </a:cubicBezTo>
                  <a:cubicBezTo>
                    <a:pt x="6297" y="11966"/>
                    <a:pt x="6247" y="12335"/>
                    <a:pt x="6336" y="12753"/>
                  </a:cubicBezTo>
                  <a:cubicBezTo>
                    <a:pt x="6359" y="12839"/>
                    <a:pt x="6429" y="12881"/>
                    <a:pt x="6500" y="12881"/>
                  </a:cubicBezTo>
                  <a:cubicBezTo>
                    <a:pt x="6553" y="12881"/>
                    <a:pt x="6607" y="12858"/>
                    <a:pt x="6645" y="12812"/>
                  </a:cubicBezTo>
                  <a:cubicBezTo>
                    <a:pt x="7072" y="12315"/>
                    <a:pt x="6685" y="11509"/>
                    <a:pt x="6356" y="11051"/>
                  </a:cubicBezTo>
                  <a:cubicBezTo>
                    <a:pt x="6386" y="11002"/>
                    <a:pt x="6406" y="10952"/>
                    <a:pt x="6396" y="10883"/>
                  </a:cubicBezTo>
                  <a:cubicBezTo>
                    <a:pt x="6237" y="9738"/>
                    <a:pt x="5213" y="9102"/>
                    <a:pt x="4208" y="8734"/>
                  </a:cubicBezTo>
                  <a:cubicBezTo>
                    <a:pt x="3959" y="7501"/>
                    <a:pt x="4765" y="6317"/>
                    <a:pt x="4705" y="5074"/>
                  </a:cubicBezTo>
                  <a:cubicBezTo>
                    <a:pt x="4676" y="4417"/>
                    <a:pt x="4466" y="3790"/>
                    <a:pt x="4287" y="3154"/>
                  </a:cubicBezTo>
                  <a:cubicBezTo>
                    <a:pt x="4138" y="2616"/>
                    <a:pt x="4029" y="2079"/>
                    <a:pt x="3929" y="1542"/>
                  </a:cubicBezTo>
                  <a:cubicBezTo>
                    <a:pt x="3940" y="1533"/>
                    <a:pt x="3959" y="1522"/>
                    <a:pt x="3969" y="1513"/>
                  </a:cubicBezTo>
                  <a:cubicBezTo>
                    <a:pt x="4337" y="1124"/>
                    <a:pt x="4705" y="667"/>
                    <a:pt x="5014" y="169"/>
                  </a:cubicBezTo>
                  <a:cubicBezTo>
                    <a:pt x="4904" y="120"/>
                    <a:pt x="4804" y="70"/>
                    <a:pt x="47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6" name="Google Shape;2616;p22"/>
          <p:cNvSpPr txBox="1"/>
          <p:nvPr/>
        </p:nvSpPr>
        <p:spPr>
          <a:xfrm>
            <a:off x="3193660" y="4368385"/>
            <a:ext cx="4172700" cy="42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DO YOU HAVE ANY QUESTIONS?</a:t>
            </a:r>
            <a:endParaRPr b="0" i="0" sz="1400" u="none" cap="none" strike="noStrike">
              <a:solidFill>
                <a:srgbClr val="000000"/>
              </a:solidFill>
              <a:latin typeface="Arial"/>
              <a:ea typeface="Arial"/>
              <a:cs typeface="Arial"/>
              <a:sym typeface="Arial"/>
            </a:endParaRPr>
          </a:p>
        </p:txBody>
      </p:sp>
      <p:pic>
        <p:nvPicPr>
          <p:cNvPr id="2617" name="Google Shape;2617;p22"/>
          <p:cNvPicPr preferRelativeResize="0"/>
          <p:nvPr/>
        </p:nvPicPr>
        <p:blipFill rotWithShape="1">
          <a:blip r:embed="rId3">
            <a:alphaModFix/>
          </a:blip>
          <a:srcRect b="0" l="0" r="0" t="0"/>
          <a:stretch/>
        </p:blipFill>
        <p:spPr>
          <a:xfrm>
            <a:off x="6176921" y="4724607"/>
            <a:ext cx="2967079" cy="4136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
          <p:cNvSpPr txBox="1"/>
          <p:nvPr>
            <p:ph type="title"/>
          </p:nvPr>
        </p:nvSpPr>
        <p:spPr>
          <a:xfrm>
            <a:off x="1193369" y="2897400"/>
            <a:ext cx="2967925" cy="60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MOTIVATION</a:t>
            </a:r>
            <a:endParaRPr/>
          </a:p>
        </p:txBody>
      </p:sp>
      <p:sp>
        <p:nvSpPr>
          <p:cNvPr id="660" name="Google Shape;660;p3"/>
          <p:cNvSpPr txBox="1"/>
          <p:nvPr>
            <p:ph idx="2" type="title"/>
          </p:nvPr>
        </p:nvSpPr>
        <p:spPr>
          <a:xfrm>
            <a:off x="1462550" y="1393050"/>
            <a:ext cx="2272500" cy="132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0"/>
              <a:buNone/>
            </a:pPr>
            <a:r>
              <a:rPr lang="en"/>
              <a:t>01</a:t>
            </a:r>
            <a:endParaRPr/>
          </a:p>
        </p:txBody>
      </p:sp>
      <p:sp>
        <p:nvSpPr>
          <p:cNvPr id="661" name="Google Shape;661;p3"/>
          <p:cNvSpPr txBox="1"/>
          <p:nvPr>
            <p:ph idx="1" type="subTitle"/>
          </p:nvPr>
        </p:nvSpPr>
        <p:spPr>
          <a:xfrm>
            <a:off x="974750" y="3629100"/>
            <a:ext cx="3509018" cy="37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Cheat sheet for doctors &amp; prevention of life threatening Diseases.</a:t>
            </a:r>
            <a:endParaRPr/>
          </a:p>
          <a:p>
            <a:pPr indent="0" lvl="0" marL="0" rtl="0" algn="ctr">
              <a:lnSpc>
                <a:spcPct val="100000"/>
              </a:lnSpc>
              <a:spcBef>
                <a:spcPts val="0"/>
              </a:spcBef>
              <a:spcAft>
                <a:spcPts val="0"/>
              </a:spcAft>
              <a:buSzPts val="1600"/>
              <a:buNone/>
            </a:pPr>
            <a:r>
              <a:t/>
            </a:r>
            <a:endParaRPr/>
          </a:p>
        </p:txBody>
      </p:sp>
      <p:grpSp>
        <p:nvGrpSpPr>
          <p:cNvPr id="662" name="Google Shape;662;p3"/>
          <p:cNvGrpSpPr/>
          <p:nvPr/>
        </p:nvGrpSpPr>
        <p:grpSpPr>
          <a:xfrm flipH="1" rot="10800000">
            <a:off x="5135443" y="1078594"/>
            <a:ext cx="3884769" cy="4064906"/>
            <a:chOff x="5952425" y="992950"/>
            <a:chExt cx="630000" cy="481350"/>
          </a:xfrm>
        </p:grpSpPr>
        <p:sp>
          <p:nvSpPr>
            <p:cNvPr id="663" name="Google Shape;663;p3"/>
            <p:cNvSpPr/>
            <p:nvPr/>
          </p:nvSpPr>
          <p:spPr>
            <a:xfrm>
              <a:off x="5952425" y="995225"/>
              <a:ext cx="630000" cy="479075"/>
            </a:xfrm>
            <a:custGeom>
              <a:rect b="b" l="l" r="r" t="t"/>
              <a:pathLst>
                <a:path extrusionOk="0" h="19163" w="25200">
                  <a:moveTo>
                    <a:pt x="2785" y="1"/>
                  </a:moveTo>
                  <a:cubicBezTo>
                    <a:pt x="1279" y="1439"/>
                    <a:pt x="229" y="3447"/>
                    <a:pt x="138" y="5410"/>
                  </a:cubicBezTo>
                  <a:cubicBezTo>
                    <a:pt x="1" y="8446"/>
                    <a:pt x="1530" y="11071"/>
                    <a:pt x="3790" y="12532"/>
                  </a:cubicBezTo>
                  <a:cubicBezTo>
                    <a:pt x="4223" y="12806"/>
                    <a:pt x="4497" y="13262"/>
                    <a:pt x="4566" y="13787"/>
                  </a:cubicBezTo>
                  <a:cubicBezTo>
                    <a:pt x="4566" y="13810"/>
                    <a:pt x="4566" y="13833"/>
                    <a:pt x="4566" y="13856"/>
                  </a:cubicBezTo>
                  <a:cubicBezTo>
                    <a:pt x="4942" y="16931"/>
                    <a:pt x="7600" y="19162"/>
                    <a:pt x="10607" y="19162"/>
                  </a:cubicBezTo>
                  <a:cubicBezTo>
                    <a:pt x="10881" y="19162"/>
                    <a:pt x="11158" y="19144"/>
                    <a:pt x="11436" y="19106"/>
                  </a:cubicBezTo>
                  <a:cubicBezTo>
                    <a:pt x="14632" y="18672"/>
                    <a:pt x="16914" y="16983"/>
                    <a:pt x="16572" y="13742"/>
                  </a:cubicBezTo>
                  <a:cubicBezTo>
                    <a:pt x="16572" y="13719"/>
                    <a:pt x="16572" y="13696"/>
                    <a:pt x="16572" y="13673"/>
                  </a:cubicBezTo>
                  <a:cubicBezTo>
                    <a:pt x="16503" y="12806"/>
                    <a:pt x="17211" y="12053"/>
                    <a:pt x="18078" y="12030"/>
                  </a:cubicBezTo>
                  <a:cubicBezTo>
                    <a:pt x="18284" y="12030"/>
                    <a:pt x="18466" y="12007"/>
                    <a:pt x="18649" y="11984"/>
                  </a:cubicBezTo>
                  <a:cubicBezTo>
                    <a:pt x="22438" y="11596"/>
                    <a:pt x="25200" y="8195"/>
                    <a:pt x="24789" y="4360"/>
                  </a:cubicBezTo>
                  <a:cubicBezTo>
                    <a:pt x="24606" y="2626"/>
                    <a:pt x="23785" y="1096"/>
                    <a:pt x="22598"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5956260" y="992950"/>
              <a:ext cx="327739" cy="248861"/>
            </a:xfrm>
            <a:custGeom>
              <a:rect b="b" l="l" r="r" t="t"/>
              <a:pathLst>
                <a:path extrusionOk="0" h="8632" w="11368">
                  <a:moveTo>
                    <a:pt x="1256" y="0"/>
                  </a:moveTo>
                  <a:cubicBezTo>
                    <a:pt x="571" y="640"/>
                    <a:pt x="114" y="1553"/>
                    <a:pt x="69" y="2443"/>
                  </a:cubicBezTo>
                  <a:cubicBezTo>
                    <a:pt x="0" y="3812"/>
                    <a:pt x="685" y="4976"/>
                    <a:pt x="1712" y="5661"/>
                  </a:cubicBezTo>
                  <a:cubicBezTo>
                    <a:pt x="1895" y="5775"/>
                    <a:pt x="2032" y="5981"/>
                    <a:pt x="2054" y="6209"/>
                  </a:cubicBezTo>
                  <a:cubicBezTo>
                    <a:pt x="2054" y="6232"/>
                    <a:pt x="2054" y="6232"/>
                    <a:pt x="2054" y="6255"/>
                  </a:cubicBezTo>
                  <a:cubicBezTo>
                    <a:pt x="2222" y="7634"/>
                    <a:pt x="3423" y="8631"/>
                    <a:pt x="4781" y="8631"/>
                  </a:cubicBezTo>
                  <a:cubicBezTo>
                    <a:pt x="4906" y="8631"/>
                    <a:pt x="5032" y="8623"/>
                    <a:pt x="5159" y="8606"/>
                  </a:cubicBezTo>
                  <a:cubicBezTo>
                    <a:pt x="6597" y="8423"/>
                    <a:pt x="7624" y="7647"/>
                    <a:pt x="7464" y="6186"/>
                  </a:cubicBezTo>
                  <a:cubicBezTo>
                    <a:pt x="7464" y="6186"/>
                    <a:pt x="7464" y="6186"/>
                    <a:pt x="7464" y="6163"/>
                  </a:cubicBezTo>
                  <a:cubicBezTo>
                    <a:pt x="7441" y="5775"/>
                    <a:pt x="7761" y="5433"/>
                    <a:pt x="8149" y="5433"/>
                  </a:cubicBezTo>
                  <a:cubicBezTo>
                    <a:pt x="8240" y="5410"/>
                    <a:pt x="8309" y="5410"/>
                    <a:pt x="8400" y="5410"/>
                  </a:cubicBezTo>
                  <a:cubicBezTo>
                    <a:pt x="10112" y="5227"/>
                    <a:pt x="11367" y="3698"/>
                    <a:pt x="11185" y="1963"/>
                  </a:cubicBezTo>
                  <a:cubicBezTo>
                    <a:pt x="11093" y="1187"/>
                    <a:pt x="10728" y="503"/>
                    <a:pt x="10180"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3"/>
          <p:cNvGrpSpPr/>
          <p:nvPr/>
        </p:nvGrpSpPr>
        <p:grpSpPr>
          <a:xfrm flipH="1">
            <a:off x="8357132" y="877208"/>
            <a:ext cx="663087" cy="676708"/>
            <a:chOff x="622435" y="373854"/>
            <a:chExt cx="870993" cy="888885"/>
          </a:xfrm>
        </p:grpSpPr>
        <p:sp>
          <p:nvSpPr>
            <p:cNvPr id="666" name="Google Shape;666;p3"/>
            <p:cNvSpPr/>
            <p:nvPr/>
          </p:nvSpPr>
          <p:spPr>
            <a:xfrm>
              <a:off x="887713" y="391625"/>
              <a:ext cx="147336" cy="239231"/>
            </a:xfrm>
            <a:custGeom>
              <a:rect b="b" l="l" r="r" t="t"/>
              <a:pathLst>
                <a:path extrusionOk="0" h="3931" w="2421">
                  <a:moveTo>
                    <a:pt x="461" y="1"/>
                  </a:moveTo>
                  <a:cubicBezTo>
                    <a:pt x="399" y="1"/>
                    <a:pt x="336" y="17"/>
                    <a:pt x="275" y="51"/>
                  </a:cubicBezTo>
                  <a:cubicBezTo>
                    <a:pt x="92" y="142"/>
                    <a:pt x="1" y="370"/>
                    <a:pt x="92" y="576"/>
                  </a:cubicBezTo>
                  <a:lnTo>
                    <a:pt x="1599" y="3703"/>
                  </a:lnTo>
                  <a:cubicBezTo>
                    <a:pt x="1667" y="3840"/>
                    <a:pt x="1827" y="3931"/>
                    <a:pt x="1964" y="3931"/>
                  </a:cubicBezTo>
                  <a:cubicBezTo>
                    <a:pt x="2032" y="3931"/>
                    <a:pt x="2078" y="3908"/>
                    <a:pt x="2146" y="3885"/>
                  </a:cubicBezTo>
                  <a:cubicBezTo>
                    <a:pt x="2329" y="3794"/>
                    <a:pt x="2420" y="3566"/>
                    <a:pt x="2329" y="3360"/>
                  </a:cubicBezTo>
                  <a:lnTo>
                    <a:pt x="823" y="233"/>
                  </a:lnTo>
                  <a:cubicBezTo>
                    <a:pt x="742" y="89"/>
                    <a:pt x="606" y="1"/>
                    <a:pt x="4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861361" y="373854"/>
              <a:ext cx="115325" cy="115325"/>
            </a:xfrm>
            <a:custGeom>
              <a:rect b="b" l="l" r="r" t="t"/>
              <a:pathLst>
                <a:path extrusionOk="0" h="1895" w="1895">
                  <a:moveTo>
                    <a:pt x="959" y="0"/>
                  </a:moveTo>
                  <a:cubicBezTo>
                    <a:pt x="434" y="0"/>
                    <a:pt x="0" y="434"/>
                    <a:pt x="0" y="936"/>
                  </a:cubicBezTo>
                  <a:cubicBezTo>
                    <a:pt x="0" y="1461"/>
                    <a:pt x="434" y="1895"/>
                    <a:pt x="959" y="1895"/>
                  </a:cubicBezTo>
                  <a:cubicBezTo>
                    <a:pt x="1484" y="1895"/>
                    <a:pt x="1895" y="1461"/>
                    <a:pt x="1895" y="936"/>
                  </a:cubicBezTo>
                  <a:cubicBezTo>
                    <a:pt x="1895" y="434"/>
                    <a:pt x="1484" y="0"/>
                    <a:pt x="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993300" y="1002573"/>
              <a:ext cx="83436" cy="243673"/>
            </a:xfrm>
            <a:custGeom>
              <a:rect b="b" l="l" r="r" t="t"/>
              <a:pathLst>
                <a:path extrusionOk="0" h="4004" w="1371">
                  <a:moveTo>
                    <a:pt x="926" y="0"/>
                  </a:moveTo>
                  <a:cubicBezTo>
                    <a:pt x="749" y="0"/>
                    <a:pt x="588" y="130"/>
                    <a:pt x="548" y="329"/>
                  </a:cubicBezTo>
                  <a:lnTo>
                    <a:pt x="46" y="3547"/>
                  </a:lnTo>
                  <a:cubicBezTo>
                    <a:pt x="1" y="3775"/>
                    <a:pt x="138" y="3981"/>
                    <a:pt x="366" y="4003"/>
                  </a:cubicBezTo>
                  <a:lnTo>
                    <a:pt x="434" y="4003"/>
                  </a:lnTo>
                  <a:cubicBezTo>
                    <a:pt x="617" y="4003"/>
                    <a:pt x="800" y="3867"/>
                    <a:pt x="822" y="3684"/>
                  </a:cubicBezTo>
                  <a:lnTo>
                    <a:pt x="1347" y="466"/>
                  </a:lnTo>
                  <a:cubicBezTo>
                    <a:pt x="1370" y="237"/>
                    <a:pt x="1233" y="32"/>
                    <a:pt x="1005" y="9"/>
                  </a:cubicBezTo>
                  <a:cubicBezTo>
                    <a:pt x="978" y="3"/>
                    <a:pt x="952" y="0"/>
                    <a:pt x="9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962750" y="1154595"/>
              <a:ext cx="123662" cy="108144"/>
            </a:xfrm>
            <a:custGeom>
              <a:rect b="b" l="l" r="r" t="t"/>
              <a:pathLst>
                <a:path extrusionOk="0" h="1777" w="2032">
                  <a:moveTo>
                    <a:pt x="1012" y="1"/>
                  </a:moveTo>
                  <a:cubicBezTo>
                    <a:pt x="734" y="1"/>
                    <a:pt x="464" y="127"/>
                    <a:pt x="297" y="364"/>
                  </a:cubicBezTo>
                  <a:cubicBezTo>
                    <a:pt x="0" y="775"/>
                    <a:pt x="115" y="1323"/>
                    <a:pt x="503" y="1620"/>
                  </a:cubicBezTo>
                  <a:cubicBezTo>
                    <a:pt x="660" y="1725"/>
                    <a:pt x="839" y="1776"/>
                    <a:pt x="1014" y="1776"/>
                  </a:cubicBezTo>
                  <a:cubicBezTo>
                    <a:pt x="1294" y="1776"/>
                    <a:pt x="1567" y="1644"/>
                    <a:pt x="1735" y="1391"/>
                  </a:cubicBezTo>
                  <a:cubicBezTo>
                    <a:pt x="2032" y="980"/>
                    <a:pt x="1918" y="433"/>
                    <a:pt x="1530" y="159"/>
                  </a:cubicBezTo>
                  <a:cubicBezTo>
                    <a:pt x="1370" y="52"/>
                    <a:pt x="1189" y="1"/>
                    <a:pt x="10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655785" y="627508"/>
              <a:ext cx="288951" cy="140885"/>
            </a:xfrm>
            <a:custGeom>
              <a:rect b="b" l="l" r="r" t="t"/>
              <a:pathLst>
                <a:path extrusionOk="0" h="2315" w="4748">
                  <a:moveTo>
                    <a:pt x="445" y="0"/>
                  </a:moveTo>
                  <a:cubicBezTo>
                    <a:pt x="287" y="0"/>
                    <a:pt x="138" y="104"/>
                    <a:pt x="69" y="260"/>
                  </a:cubicBezTo>
                  <a:cubicBezTo>
                    <a:pt x="0" y="466"/>
                    <a:pt x="91" y="694"/>
                    <a:pt x="297" y="762"/>
                  </a:cubicBezTo>
                  <a:lnTo>
                    <a:pt x="4154" y="2292"/>
                  </a:lnTo>
                  <a:cubicBezTo>
                    <a:pt x="4200" y="2315"/>
                    <a:pt x="4246" y="2315"/>
                    <a:pt x="4291" y="2315"/>
                  </a:cubicBezTo>
                  <a:cubicBezTo>
                    <a:pt x="4451" y="2315"/>
                    <a:pt x="4611" y="2223"/>
                    <a:pt x="4679" y="2064"/>
                  </a:cubicBezTo>
                  <a:cubicBezTo>
                    <a:pt x="4748" y="1858"/>
                    <a:pt x="4656" y="1630"/>
                    <a:pt x="4451" y="1539"/>
                  </a:cubicBezTo>
                  <a:lnTo>
                    <a:pt x="594" y="32"/>
                  </a:lnTo>
                  <a:cubicBezTo>
                    <a:pt x="545" y="10"/>
                    <a:pt x="494" y="0"/>
                    <a:pt x="4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622435" y="593611"/>
              <a:ext cx="152874" cy="136990"/>
            </a:xfrm>
            <a:custGeom>
              <a:rect b="b" l="l" r="r" t="t"/>
              <a:pathLst>
                <a:path extrusionOk="0" h="2251" w="2512">
                  <a:moveTo>
                    <a:pt x="1262" y="0"/>
                  </a:moveTo>
                  <a:cubicBezTo>
                    <a:pt x="991" y="0"/>
                    <a:pt x="719" y="98"/>
                    <a:pt x="502" y="292"/>
                  </a:cubicBezTo>
                  <a:cubicBezTo>
                    <a:pt x="46" y="703"/>
                    <a:pt x="0" y="1434"/>
                    <a:pt x="434" y="1890"/>
                  </a:cubicBezTo>
                  <a:cubicBezTo>
                    <a:pt x="650" y="2130"/>
                    <a:pt x="955" y="2250"/>
                    <a:pt x="1262" y="2250"/>
                  </a:cubicBezTo>
                  <a:cubicBezTo>
                    <a:pt x="1538" y="2250"/>
                    <a:pt x="1815" y="2153"/>
                    <a:pt x="2032" y="1959"/>
                  </a:cubicBezTo>
                  <a:cubicBezTo>
                    <a:pt x="2488" y="1525"/>
                    <a:pt x="2511" y="817"/>
                    <a:pt x="2077" y="361"/>
                  </a:cubicBezTo>
                  <a:cubicBezTo>
                    <a:pt x="1861" y="121"/>
                    <a:pt x="1563" y="0"/>
                    <a:pt x="12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1205815" y="851768"/>
              <a:ext cx="248725" cy="208315"/>
            </a:xfrm>
            <a:custGeom>
              <a:rect b="b" l="l" r="r" t="t"/>
              <a:pathLst>
                <a:path extrusionOk="0" h="3423" w="4087">
                  <a:moveTo>
                    <a:pt x="442" y="0"/>
                  </a:moveTo>
                  <a:cubicBezTo>
                    <a:pt x="326" y="0"/>
                    <a:pt x="214" y="47"/>
                    <a:pt x="138" y="136"/>
                  </a:cubicBezTo>
                  <a:cubicBezTo>
                    <a:pt x="1" y="319"/>
                    <a:pt x="24" y="570"/>
                    <a:pt x="206" y="707"/>
                  </a:cubicBezTo>
                  <a:lnTo>
                    <a:pt x="3402" y="3332"/>
                  </a:lnTo>
                  <a:cubicBezTo>
                    <a:pt x="3470" y="3400"/>
                    <a:pt x="3562" y="3423"/>
                    <a:pt x="3653" y="3423"/>
                  </a:cubicBezTo>
                  <a:cubicBezTo>
                    <a:pt x="3767" y="3423"/>
                    <a:pt x="3881" y="3377"/>
                    <a:pt x="3950" y="3286"/>
                  </a:cubicBezTo>
                  <a:cubicBezTo>
                    <a:pt x="4087" y="3126"/>
                    <a:pt x="4064" y="2875"/>
                    <a:pt x="3904" y="2715"/>
                  </a:cubicBezTo>
                  <a:lnTo>
                    <a:pt x="708" y="90"/>
                  </a:lnTo>
                  <a:cubicBezTo>
                    <a:pt x="628" y="30"/>
                    <a:pt x="533" y="0"/>
                    <a:pt x="4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1337815" y="953278"/>
              <a:ext cx="155613" cy="137234"/>
            </a:xfrm>
            <a:custGeom>
              <a:rect b="b" l="l" r="r" t="t"/>
              <a:pathLst>
                <a:path extrusionOk="0" h="2255" w="2557">
                  <a:moveTo>
                    <a:pt x="1282" y="0"/>
                  </a:moveTo>
                  <a:cubicBezTo>
                    <a:pt x="1121" y="0"/>
                    <a:pt x="957" y="36"/>
                    <a:pt x="799" y="111"/>
                  </a:cubicBezTo>
                  <a:cubicBezTo>
                    <a:pt x="251" y="363"/>
                    <a:pt x="0" y="1024"/>
                    <a:pt x="251" y="1595"/>
                  </a:cubicBezTo>
                  <a:cubicBezTo>
                    <a:pt x="433" y="2008"/>
                    <a:pt x="843" y="2254"/>
                    <a:pt x="1271" y="2254"/>
                  </a:cubicBezTo>
                  <a:cubicBezTo>
                    <a:pt x="1434" y="2254"/>
                    <a:pt x="1601" y="2218"/>
                    <a:pt x="1758" y="2143"/>
                  </a:cubicBezTo>
                  <a:cubicBezTo>
                    <a:pt x="2306" y="1892"/>
                    <a:pt x="2557" y="1230"/>
                    <a:pt x="2306" y="659"/>
                  </a:cubicBezTo>
                  <a:cubicBezTo>
                    <a:pt x="2107" y="246"/>
                    <a:pt x="1705" y="0"/>
                    <a:pt x="128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1244763" y="497578"/>
              <a:ext cx="137538" cy="144415"/>
            </a:xfrm>
            <a:custGeom>
              <a:rect b="b" l="l" r="r" t="t"/>
              <a:pathLst>
                <a:path extrusionOk="0" h="2373" w="2260">
                  <a:moveTo>
                    <a:pt x="1829" y="0"/>
                  </a:moveTo>
                  <a:cubicBezTo>
                    <a:pt x="1717" y="0"/>
                    <a:pt x="1606" y="47"/>
                    <a:pt x="1529" y="136"/>
                  </a:cubicBezTo>
                  <a:lnTo>
                    <a:pt x="137" y="1711"/>
                  </a:lnTo>
                  <a:cubicBezTo>
                    <a:pt x="0" y="1870"/>
                    <a:pt x="0" y="2121"/>
                    <a:pt x="183" y="2281"/>
                  </a:cubicBezTo>
                  <a:cubicBezTo>
                    <a:pt x="251" y="2350"/>
                    <a:pt x="342" y="2372"/>
                    <a:pt x="434" y="2372"/>
                  </a:cubicBezTo>
                  <a:cubicBezTo>
                    <a:pt x="548" y="2372"/>
                    <a:pt x="662" y="2327"/>
                    <a:pt x="730" y="2236"/>
                  </a:cubicBezTo>
                  <a:lnTo>
                    <a:pt x="2123" y="661"/>
                  </a:lnTo>
                  <a:cubicBezTo>
                    <a:pt x="2260" y="501"/>
                    <a:pt x="2237" y="250"/>
                    <a:pt x="2077" y="90"/>
                  </a:cubicBezTo>
                  <a:cubicBezTo>
                    <a:pt x="2006" y="29"/>
                    <a:pt x="1918" y="0"/>
                    <a:pt x="18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
            <p:cNvSpPr/>
            <p:nvPr/>
          </p:nvSpPr>
          <p:spPr>
            <a:xfrm>
              <a:off x="1308603" y="492831"/>
              <a:ext cx="79297" cy="69682"/>
            </a:xfrm>
            <a:custGeom>
              <a:rect b="b" l="l" r="r" t="t"/>
              <a:pathLst>
                <a:path extrusionOk="0" h="1145" w="1303">
                  <a:moveTo>
                    <a:pt x="661" y="1"/>
                  </a:moveTo>
                  <a:cubicBezTo>
                    <a:pt x="584" y="1"/>
                    <a:pt x="507" y="18"/>
                    <a:pt x="435" y="54"/>
                  </a:cubicBezTo>
                  <a:cubicBezTo>
                    <a:pt x="138" y="168"/>
                    <a:pt x="1" y="510"/>
                    <a:pt x="115" y="807"/>
                  </a:cubicBezTo>
                  <a:cubicBezTo>
                    <a:pt x="219" y="1015"/>
                    <a:pt x="429" y="1144"/>
                    <a:pt x="653" y="1144"/>
                  </a:cubicBezTo>
                  <a:cubicBezTo>
                    <a:pt x="724" y="1144"/>
                    <a:pt x="797" y="1131"/>
                    <a:pt x="868" y="1104"/>
                  </a:cubicBezTo>
                  <a:cubicBezTo>
                    <a:pt x="1165" y="967"/>
                    <a:pt x="1302" y="647"/>
                    <a:pt x="1165" y="351"/>
                  </a:cubicBezTo>
                  <a:cubicBezTo>
                    <a:pt x="1081" y="132"/>
                    <a:pt x="874" y="1"/>
                    <a:pt x="6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
            <p:cNvSpPr/>
            <p:nvPr/>
          </p:nvSpPr>
          <p:spPr>
            <a:xfrm>
              <a:off x="672399" y="842274"/>
              <a:ext cx="177886" cy="78932"/>
            </a:xfrm>
            <a:custGeom>
              <a:rect b="b" l="l" r="r" t="t"/>
              <a:pathLst>
                <a:path extrusionOk="0" h="1297" w="2923">
                  <a:moveTo>
                    <a:pt x="2493" y="0"/>
                  </a:moveTo>
                  <a:cubicBezTo>
                    <a:pt x="2455" y="0"/>
                    <a:pt x="2415" y="6"/>
                    <a:pt x="2375" y="18"/>
                  </a:cubicBezTo>
                  <a:lnTo>
                    <a:pt x="343" y="520"/>
                  </a:lnTo>
                  <a:cubicBezTo>
                    <a:pt x="138" y="566"/>
                    <a:pt x="1" y="794"/>
                    <a:pt x="69" y="1000"/>
                  </a:cubicBezTo>
                  <a:cubicBezTo>
                    <a:pt x="115" y="1182"/>
                    <a:pt x="275" y="1296"/>
                    <a:pt x="435" y="1296"/>
                  </a:cubicBezTo>
                  <a:lnTo>
                    <a:pt x="549" y="1296"/>
                  </a:lnTo>
                  <a:lnTo>
                    <a:pt x="2580" y="771"/>
                  </a:lnTo>
                  <a:cubicBezTo>
                    <a:pt x="2786" y="726"/>
                    <a:pt x="2923" y="520"/>
                    <a:pt x="2854" y="292"/>
                  </a:cubicBezTo>
                  <a:cubicBezTo>
                    <a:pt x="2817" y="123"/>
                    <a:pt x="2671" y="0"/>
                    <a:pt x="24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671060" y="861992"/>
              <a:ext cx="76437" cy="69743"/>
            </a:xfrm>
            <a:custGeom>
              <a:rect b="b" l="l" r="r" t="t"/>
              <a:pathLst>
                <a:path extrusionOk="0" h="1146" w="1256">
                  <a:moveTo>
                    <a:pt x="615" y="0"/>
                  </a:moveTo>
                  <a:cubicBezTo>
                    <a:pt x="360" y="0"/>
                    <a:pt x="128" y="189"/>
                    <a:pt x="69" y="447"/>
                  </a:cubicBezTo>
                  <a:cubicBezTo>
                    <a:pt x="0" y="767"/>
                    <a:pt x="206" y="1064"/>
                    <a:pt x="502" y="1132"/>
                  </a:cubicBezTo>
                  <a:cubicBezTo>
                    <a:pt x="544" y="1141"/>
                    <a:pt x="585" y="1145"/>
                    <a:pt x="625" y="1145"/>
                  </a:cubicBezTo>
                  <a:cubicBezTo>
                    <a:pt x="895" y="1145"/>
                    <a:pt x="1127" y="954"/>
                    <a:pt x="1187" y="676"/>
                  </a:cubicBezTo>
                  <a:cubicBezTo>
                    <a:pt x="1256" y="379"/>
                    <a:pt x="1050" y="82"/>
                    <a:pt x="731" y="14"/>
                  </a:cubicBezTo>
                  <a:cubicBezTo>
                    <a:pt x="692" y="5"/>
                    <a:pt x="653" y="0"/>
                    <a:pt x="6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801599" y="516930"/>
              <a:ext cx="557090" cy="558428"/>
            </a:xfrm>
            <a:custGeom>
              <a:rect b="b" l="l" r="r" t="t"/>
              <a:pathLst>
                <a:path extrusionOk="0" h="9176" w="9154">
                  <a:moveTo>
                    <a:pt x="4589" y="0"/>
                  </a:moveTo>
                  <a:cubicBezTo>
                    <a:pt x="2055" y="0"/>
                    <a:pt x="1" y="2054"/>
                    <a:pt x="1" y="4588"/>
                  </a:cubicBezTo>
                  <a:cubicBezTo>
                    <a:pt x="1" y="7122"/>
                    <a:pt x="2055" y="9176"/>
                    <a:pt x="4589" y="9176"/>
                  </a:cubicBezTo>
                  <a:cubicBezTo>
                    <a:pt x="7122" y="9176"/>
                    <a:pt x="9154" y="7122"/>
                    <a:pt x="9154" y="4588"/>
                  </a:cubicBezTo>
                  <a:cubicBezTo>
                    <a:pt x="9154" y="2054"/>
                    <a:pt x="7122" y="0"/>
                    <a:pt x="458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808537" y="664145"/>
              <a:ext cx="557090" cy="411823"/>
            </a:xfrm>
            <a:custGeom>
              <a:rect b="b" l="l" r="r" t="t"/>
              <a:pathLst>
                <a:path extrusionOk="0" h="6767" w="9154">
                  <a:moveTo>
                    <a:pt x="8538" y="1"/>
                  </a:moveTo>
                  <a:lnTo>
                    <a:pt x="8538" y="1"/>
                  </a:lnTo>
                  <a:cubicBezTo>
                    <a:pt x="8697" y="594"/>
                    <a:pt x="8766" y="1210"/>
                    <a:pt x="8674" y="1827"/>
                  </a:cubicBezTo>
                  <a:cubicBezTo>
                    <a:pt x="8380" y="4165"/>
                    <a:pt x="6394" y="5881"/>
                    <a:pt x="4098" y="5881"/>
                  </a:cubicBezTo>
                  <a:cubicBezTo>
                    <a:pt x="3906" y="5881"/>
                    <a:pt x="3712" y="5869"/>
                    <a:pt x="3516" y="5844"/>
                  </a:cubicBezTo>
                  <a:cubicBezTo>
                    <a:pt x="1964" y="5639"/>
                    <a:pt x="686" y="4680"/>
                    <a:pt x="1" y="3402"/>
                  </a:cubicBezTo>
                  <a:lnTo>
                    <a:pt x="1" y="3402"/>
                  </a:lnTo>
                  <a:cubicBezTo>
                    <a:pt x="480" y="5136"/>
                    <a:pt x="1964" y="6483"/>
                    <a:pt x="3881" y="6734"/>
                  </a:cubicBezTo>
                  <a:cubicBezTo>
                    <a:pt x="4066" y="6756"/>
                    <a:pt x="4251" y="6766"/>
                    <a:pt x="4433" y="6766"/>
                  </a:cubicBezTo>
                  <a:cubicBezTo>
                    <a:pt x="6741" y="6766"/>
                    <a:pt x="8743" y="5065"/>
                    <a:pt x="9040" y="2717"/>
                  </a:cubicBezTo>
                  <a:cubicBezTo>
                    <a:pt x="9154" y="1735"/>
                    <a:pt x="8971" y="800"/>
                    <a:pt x="8538"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1225289" y="669683"/>
              <a:ext cx="87574" cy="84835"/>
            </a:xfrm>
            <a:custGeom>
              <a:rect b="b" l="l" r="r" t="t"/>
              <a:pathLst>
                <a:path extrusionOk="0" h="1394" w="1439">
                  <a:moveTo>
                    <a:pt x="731" y="1"/>
                  </a:moveTo>
                  <a:cubicBezTo>
                    <a:pt x="320" y="1"/>
                    <a:pt x="0" y="298"/>
                    <a:pt x="0" y="686"/>
                  </a:cubicBezTo>
                  <a:cubicBezTo>
                    <a:pt x="0" y="1074"/>
                    <a:pt x="320" y="1393"/>
                    <a:pt x="731" y="1393"/>
                  </a:cubicBezTo>
                  <a:cubicBezTo>
                    <a:pt x="1119" y="1393"/>
                    <a:pt x="1438" y="1074"/>
                    <a:pt x="1438" y="686"/>
                  </a:cubicBezTo>
                  <a:cubicBezTo>
                    <a:pt x="1438" y="298"/>
                    <a:pt x="1119" y="1"/>
                    <a:pt x="731"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1244763" y="669683"/>
              <a:ext cx="48625" cy="45947"/>
            </a:xfrm>
            <a:custGeom>
              <a:rect b="b" l="l" r="r" t="t"/>
              <a:pathLst>
                <a:path extrusionOk="0" h="755" w="799">
                  <a:moveTo>
                    <a:pt x="411" y="1"/>
                  </a:moveTo>
                  <a:cubicBezTo>
                    <a:pt x="183" y="1"/>
                    <a:pt x="0" y="161"/>
                    <a:pt x="0" y="366"/>
                  </a:cubicBezTo>
                  <a:cubicBezTo>
                    <a:pt x="0" y="594"/>
                    <a:pt x="183" y="754"/>
                    <a:pt x="411" y="754"/>
                  </a:cubicBezTo>
                  <a:cubicBezTo>
                    <a:pt x="616" y="754"/>
                    <a:pt x="799" y="594"/>
                    <a:pt x="799" y="366"/>
                  </a:cubicBezTo>
                  <a:cubicBezTo>
                    <a:pt x="799" y="161"/>
                    <a:pt x="616" y="1"/>
                    <a:pt x="411"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1191939" y="608216"/>
              <a:ext cx="52824" cy="49416"/>
            </a:xfrm>
            <a:custGeom>
              <a:rect b="b" l="l" r="r" t="t"/>
              <a:pathLst>
                <a:path extrusionOk="0" h="812" w="868">
                  <a:moveTo>
                    <a:pt x="431" y="1"/>
                  </a:moveTo>
                  <a:cubicBezTo>
                    <a:pt x="326" y="1"/>
                    <a:pt x="217" y="41"/>
                    <a:pt x="138" y="121"/>
                  </a:cubicBezTo>
                  <a:cubicBezTo>
                    <a:pt x="1" y="281"/>
                    <a:pt x="1" y="532"/>
                    <a:pt x="138" y="691"/>
                  </a:cubicBezTo>
                  <a:cubicBezTo>
                    <a:pt x="217" y="771"/>
                    <a:pt x="326" y="811"/>
                    <a:pt x="431" y="811"/>
                  </a:cubicBezTo>
                  <a:cubicBezTo>
                    <a:pt x="537" y="811"/>
                    <a:pt x="640" y="771"/>
                    <a:pt x="708" y="691"/>
                  </a:cubicBezTo>
                  <a:cubicBezTo>
                    <a:pt x="868" y="532"/>
                    <a:pt x="868" y="281"/>
                    <a:pt x="708" y="121"/>
                  </a:cubicBezTo>
                  <a:cubicBezTo>
                    <a:pt x="640" y="41"/>
                    <a:pt x="537" y="1"/>
                    <a:pt x="431"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1104426" y="696095"/>
              <a:ext cx="112586" cy="115386"/>
            </a:xfrm>
            <a:custGeom>
              <a:rect b="b" l="l" r="r" t="t"/>
              <a:pathLst>
                <a:path extrusionOk="0" h="1896" w="1850">
                  <a:moveTo>
                    <a:pt x="936" y="1"/>
                  </a:moveTo>
                  <a:cubicBezTo>
                    <a:pt x="412" y="1"/>
                    <a:pt x="1" y="434"/>
                    <a:pt x="1" y="959"/>
                  </a:cubicBezTo>
                  <a:cubicBezTo>
                    <a:pt x="1" y="1484"/>
                    <a:pt x="412" y="1895"/>
                    <a:pt x="936" y="1895"/>
                  </a:cubicBezTo>
                  <a:cubicBezTo>
                    <a:pt x="1439" y="1895"/>
                    <a:pt x="1850" y="1484"/>
                    <a:pt x="1850" y="959"/>
                  </a:cubicBezTo>
                  <a:cubicBezTo>
                    <a:pt x="1850" y="434"/>
                    <a:pt x="1439" y="1"/>
                    <a:pt x="936"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902988" y="580831"/>
              <a:ext cx="177886" cy="141737"/>
            </a:xfrm>
            <a:custGeom>
              <a:rect b="b" l="l" r="r" t="t"/>
              <a:pathLst>
                <a:path extrusionOk="0" h="2329" w="2923">
                  <a:moveTo>
                    <a:pt x="1462" y="0"/>
                  </a:moveTo>
                  <a:cubicBezTo>
                    <a:pt x="640" y="0"/>
                    <a:pt x="1" y="525"/>
                    <a:pt x="1" y="1164"/>
                  </a:cubicBezTo>
                  <a:cubicBezTo>
                    <a:pt x="1" y="1803"/>
                    <a:pt x="640" y="2328"/>
                    <a:pt x="1462" y="2328"/>
                  </a:cubicBezTo>
                  <a:cubicBezTo>
                    <a:pt x="2261" y="2328"/>
                    <a:pt x="2923" y="1803"/>
                    <a:pt x="2923" y="1164"/>
                  </a:cubicBezTo>
                  <a:cubicBezTo>
                    <a:pt x="2923" y="525"/>
                    <a:pt x="2261" y="0"/>
                    <a:pt x="146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902988" y="614120"/>
              <a:ext cx="94573" cy="75098"/>
            </a:xfrm>
            <a:custGeom>
              <a:rect b="b" l="l" r="r" t="t"/>
              <a:pathLst>
                <a:path extrusionOk="0" h="1234" w="1554">
                  <a:moveTo>
                    <a:pt x="777" y="1"/>
                  </a:moveTo>
                  <a:cubicBezTo>
                    <a:pt x="343" y="1"/>
                    <a:pt x="1" y="275"/>
                    <a:pt x="1" y="617"/>
                  </a:cubicBezTo>
                  <a:cubicBezTo>
                    <a:pt x="1" y="960"/>
                    <a:pt x="343" y="1234"/>
                    <a:pt x="777" y="1234"/>
                  </a:cubicBezTo>
                  <a:cubicBezTo>
                    <a:pt x="1211" y="1234"/>
                    <a:pt x="1553" y="960"/>
                    <a:pt x="1553" y="617"/>
                  </a:cubicBezTo>
                  <a:cubicBezTo>
                    <a:pt x="1553" y="275"/>
                    <a:pt x="1211" y="1"/>
                    <a:pt x="777"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1235026" y="829433"/>
              <a:ext cx="80636" cy="70899"/>
            </a:xfrm>
            <a:custGeom>
              <a:rect b="b" l="l" r="r" t="t"/>
              <a:pathLst>
                <a:path extrusionOk="0" h="1165" w="1325">
                  <a:moveTo>
                    <a:pt x="662" y="1"/>
                  </a:moveTo>
                  <a:cubicBezTo>
                    <a:pt x="297" y="1"/>
                    <a:pt x="0" y="252"/>
                    <a:pt x="0" y="572"/>
                  </a:cubicBezTo>
                  <a:cubicBezTo>
                    <a:pt x="0" y="891"/>
                    <a:pt x="297" y="1165"/>
                    <a:pt x="662" y="1165"/>
                  </a:cubicBezTo>
                  <a:cubicBezTo>
                    <a:pt x="1027" y="1165"/>
                    <a:pt x="1324" y="891"/>
                    <a:pt x="1324" y="572"/>
                  </a:cubicBezTo>
                  <a:cubicBezTo>
                    <a:pt x="1324" y="252"/>
                    <a:pt x="1027" y="1"/>
                    <a:pt x="662"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894711" y="918346"/>
              <a:ext cx="47286" cy="38949"/>
            </a:xfrm>
            <a:custGeom>
              <a:rect b="b" l="l" r="r" t="t"/>
              <a:pathLst>
                <a:path extrusionOk="0" h="640" w="777">
                  <a:moveTo>
                    <a:pt x="388" y="1"/>
                  </a:moveTo>
                  <a:cubicBezTo>
                    <a:pt x="183" y="1"/>
                    <a:pt x="0" y="138"/>
                    <a:pt x="0" y="320"/>
                  </a:cubicBezTo>
                  <a:cubicBezTo>
                    <a:pt x="0" y="503"/>
                    <a:pt x="183" y="640"/>
                    <a:pt x="388" y="640"/>
                  </a:cubicBezTo>
                  <a:cubicBezTo>
                    <a:pt x="616" y="640"/>
                    <a:pt x="776" y="503"/>
                    <a:pt x="776" y="320"/>
                  </a:cubicBezTo>
                  <a:cubicBezTo>
                    <a:pt x="776" y="138"/>
                    <a:pt x="616" y="1"/>
                    <a:pt x="388"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1162788" y="904471"/>
              <a:ext cx="48686" cy="38949"/>
            </a:xfrm>
            <a:custGeom>
              <a:rect b="b" l="l" r="r" t="t"/>
              <a:pathLst>
                <a:path extrusionOk="0" h="640" w="800">
                  <a:moveTo>
                    <a:pt x="388" y="0"/>
                  </a:moveTo>
                  <a:cubicBezTo>
                    <a:pt x="183" y="0"/>
                    <a:pt x="0" y="137"/>
                    <a:pt x="0" y="320"/>
                  </a:cubicBezTo>
                  <a:cubicBezTo>
                    <a:pt x="0" y="503"/>
                    <a:pt x="183" y="640"/>
                    <a:pt x="388" y="640"/>
                  </a:cubicBezTo>
                  <a:cubicBezTo>
                    <a:pt x="617" y="640"/>
                    <a:pt x="799" y="503"/>
                    <a:pt x="799" y="320"/>
                  </a:cubicBezTo>
                  <a:cubicBezTo>
                    <a:pt x="799" y="137"/>
                    <a:pt x="617" y="0"/>
                    <a:pt x="388"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1165527" y="750927"/>
              <a:ext cx="97311" cy="58058"/>
            </a:xfrm>
            <a:custGeom>
              <a:rect b="b" l="l" r="r" t="t"/>
              <a:pathLst>
                <a:path extrusionOk="0" h="954" w="1599">
                  <a:moveTo>
                    <a:pt x="985" y="1"/>
                  </a:moveTo>
                  <a:cubicBezTo>
                    <a:pt x="878" y="1"/>
                    <a:pt x="760" y="18"/>
                    <a:pt x="640" y="58"/>
                  </a:cubicBezTo>
                  <a:cubicBezTo>
                    <a:pt x="298" y="172"/>
                    <a:pt x="115" y="424"/>
                    <a:pt x="69" y="606"/>
                  </a:cubicBezTo>
                  <a:cubicBezTo>
                    <a:pt x="1" y="812"/>
                    <a:pt x="92" y="926"/>
                    <a:pt x="184" y="949"/>
                  </a:cubicBezTo>
                  <a:cubicBezTo>
                    <a:pt x="199" y="952"/>
                    <a:pt x="215" y="953"/>
                    <a:pt x="230" y="953"/>
                  </a:cubicBezTo>
                  <a:cubicBezTo>
                    <a:pt x="329" y="953"/>
                    <a:pt x="427" y="897"/>
                    <a:pt x="526" y="857"/>
                  </a:cubicBezTo>
                  <a:cubicBezTo>
                    <a:pt x="640" y="812"/>
                    <a:pt x="754" y="766"/>
                    <a:pt x="868" y="720"/>
                  </a:cubicBezTo>
                  <a:cubicBezTo>
                    <a:pt x="960" y="697"/>
                    <a:pt x="1074" y="652"/>
                    <a:pt x="1211" y="629"/>
                  </a:cubicBezTo>
                  <a:cubicBezTo>
                    <a:pt x="1325" y="583"/>
                    <a:pt x="1439" y="560"/>
                    <a:pt x="1530" y="492"/>
                  </a:cubicBezTo>
                  <a:cubicBezTo>
                    <a:pt x="1599" y="401"/>
                    <a:pt x="1599" y="264"/>
                    <a:pt x="1439" y="150"/>
                  </a:cubicBezTo>
                  <a:cubicBezTo>
                    <a:pt x="1350" y="61"/>
                    <a:pt x="1184" y="1"/>
                    <a:pt x="9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957212" y="745694"/>
              <a:ext cx="97250" cy="57815"/>
            </a:xfrm>
            <a:custGeom>
              <a:rect b="b" l="l" r="r" t="t"/>
              <a:pathLst>
                <a:path extrusionOk="0" h="950" w="1598">
                  <a:moveTo>
                    <a:pt x="638" y="1"/>
                  </a:moveTo>
                  <a:cubicBezTo>
                    <a:pt x="428" y="1"/>
                    <a:pt x="252" y="67"/>
                    <a:pt x="160" y="144"/>
                  </a:cubicBezTo>
                  <a:cubicBezTo>
                    <a:pt x="0" y="281"/>
                    <a:pt x="0" y="418"/>
                    <a:pt x="69" y="487"/>
                  </a:cubicBezTo>
                  <a:cubicBezTo>
                    <a:pt x="160" y="578"/>
                    <a:pt x="274" y="601"/>
                    <a:pt x="388" y="646"/>
                  </a:cubicBezTo>
                  <a:cubicBezTo>
                    <a:pt x="525" y="669"/>
                    <a:pt x="639" y="692"/>
                    <a:pt x="731" y="738"/>
                  </a:cubicBezTo>
                  <a:cubicBezTo>
                    <a:pt x="845" y="783"/>
                    <a:pt x="959" y="829"/>
                    <a:pt x="1073" y="875"/>
                  </a:cubicBezTo>
                  <a:cubicBezTo>
                    <a:pt x="1166" y="912"/>
                    <a:pt x="1259" y="949"/>
                    <a:pt x="1353" y="949"/>
                  </a:cubicBezTo>
                  <a:cubicBezTo>
                    <a:pt x="1373" y="949"/>
                    <a:pt x="1394" y="947"/>
                    <a:pt x="1415" y="943"/>
                  </a:cubicBezTo>
                  <a:cubicBezTo>
                    <a:pt x="1507" y="943"/>
                    <a:pt x="1598" y="806"/>
                    <a:pt x="1552" y="624"/>
                  </a:cubicBezTo>
                  <a:cubicBezTo>
                    <a:pt x="1507" y="441"/>
                    <a:pt x="1301" y="167"/>
                    <a:pt x="959" y="53"/>
                  </a:cubicBezTo>
                  <a:cubicBezTo>
                    <a:pt x="848" y="16"/>
                    <a:pt x="739" y="1"/>
                    <a:pt x="6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959950" y="794745"/>
              <a:ext cx="43148" cy="41870"/>
            </a:xfrm>
            <a:custGeom>
              <a:rect b="b" l="l" r="r" t="t"/>
              <a:pathLst>
                <a:path extrusionOk="0" h="688" w="709">
                  <a:moveTo>
                    <a:pt x="366" y="0"/>
                  </a:moveTo>
                  <a:cubicBezTo>
                    <a:pt x="183" y="0"/>
                    <a:pt x="24" y="137"/>
                    <a:pt x="1" y="343"/>
                  </a:cubicBezTo>
                  <a:cubicBezTo>
                    <a:pt x="1" y="525"/>
                    <a:pt x="138" y="685"/>
                    <a:pt x="343" y="685"/>
                  </a:cubicBezTo>
                  <a:cubicBezTo>
                    <a:pt x="355" y="686"/>
                    <a:pt x="367" y="687"/>
                    <a:pt x="378" y="687"/>
                  </a:cubicBezTo>
                  <a:cubicBezTo>
                    <a:pt x="546" y="687"/>
                    <a:pt x="686" y="536"/>
                    <a:pt x="686" y="365"/>
                  </a:cubicBezTo>
                  <a:cubicBezTo>
                    <a:pt x="708" y="183"/>
                    <a:pt x="549" y="23"/>
                    <a:pt x="366"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1204476" y="800283"/>
              <a:ext cx="41687" cy="41870"/>
            </a:xfrm>
            <a:custGeom>
              <a:rect b="b" l="l" r="r" t="t"/>
              <a:pathLst>
                <a:path extrusionOk="0" h="688" w="685">
                  <a:moveTo>
                    <a:pt x="365" y="1"/>
                  </a:moveTo>
                  <a:cubicBezTo>
                    <a:pt x="183" y="1"/>
                    <a:pt x="23" y="138"/>
                    <a:pt x="0" y="320"/>
                  </a:cubicBezTo>
                  <a:cubicBezTo>
                    <a:pt x="0" y="526"/>
                    <a:pt x="137" y="685"/>
                    <a:pt x="320" y="685"/>
                  </a:cubicBezTo>
                  <a:cubicBezTo>
                    <a:pt x="333" y="687"/>
                    <a:pt x="346" y="687"/>
                    <a:pt x="359" y="687"/>
                  </a:cubicBezTo>
                  <a:cubicBezTo>
                    <a:pt x="545" y="687"/>
                    <a:pt x="685" y="537"/>
                    <a:pt x="685" y="366"/>
                  </a:cubicBezTo>
                  <a:cubicBezTo>
                    <a:pt x="685" y="183"/>
                    <a:pt x="548" y="23"/>
                    <a:pt x="3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1190539" y="822617"/>
              <a:ext cx="73698" cy="31889"/>
            </a:xfrm>
            <a:custGeom>
              <a:rect b="b" l="l" r="r" t="t"/>
              <a:pathLst>
                <a:path extrusionOk="0" h="524" w="1211">
                  <a:moveTo>
                    <a:pt x="607" y="0"/>
                  </a:moveTo>
                  <a:cubicBezTo>
                    <a:pt x="460" y="0"/>
                    <a:pt x="290" y="39"/>
                    <a:pt x="115" y="159"/>
                  </a:cubicBezTo>
                  <a:cubicBezTo>
                    <a:pt x="24" y="227"/>
                    <a:pt x="1" y="341"/>
                    <a:pt x="69" y="432"/>
                  </a:cubicBezTo>
                  <a:cubicBezTo>
                    <a:pt x="92" y="501"/>
                    <a:pt x="161" y="524"/>
                    <a:pt x="229" y="524"/>
                  </a:cubicBezTo>
                  <a:cubicBezTo>
                    <a:pt x="275" y="524"/>
                    <a:pt x="298" y="501"/>
                    <a:pt x="343" y="478"/>
                  </a:cubicBezTo>
                  <a:cubicBezTo>
                    <a:pt x="433" y="421"/>
                    <a:pt x="526" y="402"/>
                    <a:pt x="608" y="402"/>
                  </a:cubicBezTo>
                  <a:cubicBezTo>
                    <a:pt x="755" y="402"/>
                    <a:pt x="868" y="463"/>
                    <a:pt x="868" y="478"/>
                  </a:cubicBezTo>
                  <a:cubicBezTo>
                    <a:pt x="899" y="493"/>
                    <a:pt x="934" y="501"/>
                    <a:pt x="970" y="501"/>
                  </a:cubicBezTo>
                  <a:cubicBezTo>
                    <a:pt x="1041" y="501"/>
                    <a:pt x="1112" y="470"/>
                    <a:pt x="1142" y="410"/>
                  </a:cubicBezTo>
                  <a:cubicBezTo>
                    <a:pt x="1211" y="318"/>
                    <a:pt x="1188" y="204"/>
                    <a:pt x="1096" y="136"/>
                  </a:cubicBezTo>
                  <a:cubicBezTo>
                    <a:pt x="1082" y="136"/>
                    <a:pt x="883"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944675" y="819818"/>
              <a:ext cx="73698" cy="31950"/>
            </a:xfrm>
            <a:custGeom>
              <a:rect b="b" l="l" r="r" t="t"/>
              <a:pathLst>
                <a:path extrusionOk="0" h="525" w="1211">
                  <a:moveTo>
                    <a:pt x="596" y="1"/>
                  </a:moveTo>
                  <a:cubicBezTo>
                    <a:pt x="449" y="1"/>
                    <a:pt x="282" y="39"/>
                    <a:pt x="115" y="159"/>
                  </a:cubicBezTo>
                  <a:cubicBezTo>
                    <a:pt x="24" y="227"/>
                    <a:pt x="1" y="341"/>
                    <a:pt x="46" y="433"/>
                  </a:cubicBezTo>
                  <a:cubicBezTo>
                    <a:pt x="92" y="501"/>
                    <a:pt x="161" y="524"/>
                    <a:pt x="229" y="524"/>
                  </a:cubicBezTo>
                  <a:cubicBezTo>
                    <a:pt x="252" y="524"/>
                    <a:pt x="297" y="501"/>
                    <a:pt x="320" y="478"/>
                  </a:cubicBezTo>
                  <a:cubicBezTo>
                    <a:pt x="418" y="421"/>
                    <a:pt x="513" y="402"/>
                    <a:pt x="596" y="402"/>
                  </a:cubicBezTo>
                  <a:cubicBezTo>
                    <a:pt x="745" y="402"/>
                    <a:pt x="853" y="464"/>
                    <a:pt x="868" y="478"/>
                  </a:cubicBezTo>
                  <a:cubicBezTo>
                    <a:pt x="899" y="494"/>
                    <a:pt x="932" y="501"/>
                    <a:pt x="964" y="501"/>
                  </a:cubicBezTo>
                  <a:cubicBezTo>
                    <a:pt x="1030" y="501"/>
                    <a:pt x="1096" y="471"/>
                    <a:pt x="1142" y="410"/>
                  </a:cubicBezTo>
                  <a:cubicBezTo>
                    <a:pt x="1210" y="319"/>
                    <a:pt x="1165" y="205"/>
                    <a:pt x="1074" y="136"/>
                  </a:cubicBezTo>
                  <a:cubicBezTo>
                    <a:pt x="1074" y="136"/>
                    <a:pt x="870" y="1"/>
                    <a:pt x="5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1048863" y="825782"/>
              <a:ext cx="116725" cy="59275"/>
            </a:xfrm>
            <a:custGeom>
              <a:rect b="b" l="l" r="r" t="t"/>
              <a:pathLst>
                <a:path extrusionOk="0" h="974" w="1918">
                  <a:moveTo>
                    <a:pt x="906" y="0"/>
                  </a:moveTo>
                  <a:cubicBezTo>
                    <a:pt x="708" y="0"/>
                    <a:pt x="449" y="78"/>
                    <a:pt x="160" y="312"/>
                  </a:cubicBezTo>
                  <a:cubicBezTo>
                    <a:pt x="1" y="426"/>
                    <a:pt x="1" y="654"/>
                    <a:pt x="115" y="791"/>
                  </a:cubicBezTo>
                  <a:cubicBezTo>
                    <a:pt x="180" y="869"/>
                    <a:pt x="274" y="910"/>
                    <a:pt x="368" y="910"/>
                  </a:cubicBezTo>
                  <a:cubicBezTo>
                    <a:pt x="440" y="910"/>
                    <a:pt x="512" y="886"/>
                    <a:pt x="571" y="837"/>
                  </a:cubicBezTo>
                  <a:cubicBezTo>
                    <a:pt x="731" y="700"/>
                    <a:pt x="845" y="654"/>
                    <a:pt x="959" y="654"/>
                  </a:cubicBezTo>
                  <a:cubicBezTo>
                    <a:pt x="1142" y="677"/>
                    <a:pt x="1256" y="837"/>
                    <a:pt x="1256" y="837"/>
                  </a:cubicBezTo>
                  <a:cubicBezTo>
                    <a:pt x="1325" y="928"/>
                    <a:pt x="1439" y="974"/>
                    <a:pt x="1530" y="974"/>
                  </a:cubicBezTo>
                  <a:cubicBezTo>
                    <a:pt x="1598" y="974"/>
                    <a:pt x="1667" y="951"/>
                    <a:pt x="1735" y="928"/>
                  </a:cubicBezTo>
                  <a:cubicBezTo>
                    <a:pt x="1872" y="814"/>
                    <a:pt x="1918" y="609"/>
                    <a:pt x="1804" y="449"/>
                  </a:cubicBezTo>
                  <a:cubicBezTo>
                    <a:pt x="1781" y="426"/>
                    <a:pt x="1507" y="61"/>
                    <a:pt x="1051" y="15"/>
                  </a:cubicBezTo>
                  <a:cubicBezTo>
                    <a:pt x="1007" y="6"/>
                    <a:pt x="959" y="0"/>
                    <a:pt x="9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3"/>
          <p:cNvGrpSpPr/>
          <p:nvPr/>
        </p:nvGrpSpPr>
        <p:grpSpPr>
          <a:xfrm>
            <a:off x="5421940" y="540063"/>
            <a:ext cx="378724" cy="429354"/>
            <a:chOff x="3160900" y="1872150"/>
            <a:chExt cx="66200" cy="75050"/>
          </a:xfrm>
        </p:grpSpPr>
        <p:sp>
          <p:nvSpPr>
            <p:cNvPr id="697" name="Google Shape;697;p3"/>
            <p:cNvSpPr/>
            <p:nvPr/>
          </p:nvSpPr>
          <p:spPr>
            <a:xfrm>
              <a:off x="3189425" y="1874000"/>
              <a:ext cx="6875" cy="20575"/>
            </a:xfrm>
            <a:custGeom>
              <a:rect b="b" l="l" r="r" t="t"/>
              <a:pathLst>
                <a:path extrusionOk="0" h="823" w="275">
                  <a:moveTo>
                    <a:pt x="46" y="1"/>
                  </a:moveTo>
                  <a:cubicBezTo>
                    <a:pt x="0" y="1"/>
                    <a:pt x="0" y="46"/>
                    <a:pt x="0" y="69"/>
                  </a:cubicBezTo>
                  <a:lnTo>
                    <a:pt x="137" y="777"/>
                  </a:lnTo>
                  <a:cubicBezTo>
                    <a:pt x="160" y="800"/>
                    <a:pt x="160" y="822"/>
                    <a:pt x="183" y="822"/>
                  </a:cubicBezTo>
                  <a:lnTo>
                    <a:pt x="229" y="822"/>
                  </a:lnTo>
                  <a:cubicBezTo>
                    <a:pt x="252" y="822"/>
                    <a:pt x="274" y="777"/>
                    <a:pt x="274" y="754"/>
                  </a:cubicBezTo>
                  <a:lnTo>
                    <a:pt x="115" y="46"/>
                  </a:lnTo>
                  <a:cubicBezTo>
                    <a:pt x="115" y="23"/>
                    <a:pt x="69" y="1"/>
                    <a:pt x="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3185425" y="1872150"/>
              <a:ext cx="10875" cy="9450"/>
            </a:xfrm>
            <a:custGeom>
              <a:rect b="b" l="l" r="r" t="t"/>
              <a:pathLst>
                <a:path extrusionOk="0" h="378" w="435">
                  <a:moveTo>
                    <a:pt x="218" y="0"/>
                  </a:moveTo>
                  <a:cubicBezTo>
                    <a:pt x="125" y="0"/>
                    <a:pt x="43" y="48"/>
                    <a:pt x="24" y="143"/>
                  </a:cubicBezTo>
                  <a:cubicBezTo>
                    <a:pt x="1" y="257"/>
                    <a:pt x="69" y="349"/>
                    <a:pt x="183" y="371"/>
                  </a:cubicBezTo>
                  <a:cubicBezTo>
                    <a:pt x="199" y="375"/>
                    <a:pt x="214" y="377"/>
                    <a:pt x="230" y="377"/>
                  </a:cubicBezTo>
                  <a:cubicBezTo>
                    <a:pt x="310" y="377"/>
                    <a:pt x="393" y="330"/>
                    <a:pt x="412" y="234"/>
                  </a:cubicBezTo>
                  <a:cubicBezTo>
                    <a:pt x="434" y="120"/>
                    <a:pt x="366" y="29"/>
                    <a:pt x="275" y="6"/>
                  </a:cubicBezTo>
                  <a:cubicBezTo>
                    <a:pt x="256" y="2"/>
                    <a:pt x="237" y="0"/>
                    <a:pt x="2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3181425" y="1926825"/>
              <a:ext cx="10300" cy="18525"/>
            </a:xfrm>
            <a:custGeom>
              <a:rect b="b" l="l" r="r" t="t"/>
              <a:pathLst>
                <a:path extrusionOk="0" h="741" w="412">
                  <a:moveTo>
                    <a:pt x="331" y="1"/>
                  </a:moveTo>
                  <a:cubicBezTo>
                    <a:pt x="307" y="1"/>
                    <a:pt x="291" y="17"/>
                    <a:pt x="275" y="33"/>
                  </a:cubicBezTo>
                  <a:lnTo>
                    <a:pt x="1" y="650"/>
                  </a:lnTo>
                  <a:cubicBezTo>
                    <a:pt x="1" y="672"/>
                    <a:pt x="24" y="718"/>
                    <a:pt x="47" y="741"/>
                  </a:cubicBezTo>
                  <a:cubicBezTo>
                    <a:pt x="92" y="741"/>
                    <a:pt x="115" y="718"/>
                    <a:pt x="138" y="695"/>
                  </a:cubicBezTo>
                  <a:lnTo>
                    <a:pt x="389" y="79"/>
                  </a:lnTo>
                  <a:cubicBezTo>
                    <a:pt x="412" y="56"/>
                    <a:pt x="389" y="10"/>
                    <a:pt x="366" y="10"/>
                  </a:cubicBezTo>
                  <a:cubicBezTo>
                    <a:pt x="353" y="4"/>
                    <a:pt x="341" y="1"/>
                    <a:pt x="3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3178575" y="1938025"/>
              <a:ext cx="10300" cy="9175"/>
            </a:xfrm>
            <a:custGeom>
              <a:rect b="b" l="l" r="r" t="t"/>
              <a:pathLst>
                <a:path extrusionOk="0" h="367" w="412">
                  <a:moveTo>
                    <a:pt x="195" y="0"/>
                  </a:moveTo>
                  <a:cubicBezTo>
                    <a:pt x="157" y="0"/>
                    <a:pt x="121" y="13"/>
                    <a:pt x="92" y="42"/>
                  </a:cubicBezTo>
                  <a:cubicBezTo>
                    <a:pt x="24" y="110"/>
                    <a:pt x="1" y="224"/>
                    <a:pt x="69" y="316"/>
                  </a:cubicBezTo>
                  <a:cubicBezTo>
                    <a:pt x="104" y="350"/>
                    <a:pt x="149" y="367"/>
                    <a:pt x="195" y="367"/>
                  </a:cubicBezTo>
                  <a:cubicBezTo>
                    <a:pt x="240" y="367"/>
                    <a:pt x="286" y="350"/>
                    <a:pt x="320" y="316"/>
                  </a:cubicBezTo>
                  <a:cubicBezTo>
                    <a:pt x="412" y="247"/>
                    <a:pt x="412" y="133"/>
                    <a:pt x="343" y="65"/>
                  </a:cubicBezTo>
                  <a:cubicBezTo>
                    <a:pt x="303" y="25"/>
                    <a:pt x="248"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165450" y="1888475"/>
              <a:ext cx="20575" cy="15800"/>
            </a:xfrm>
            <a:custGeom>
              <a:rect b="b" l="l" r="r" t="t"/>
              <a:pathLst>
                <a:path extrusionOk="0" h="632" w="823">
                  <a:moveTo>
                    <a:pt x="57" y="0"/>
                  </a:moveTo>
                  <a:cubicBezTo>
                    <a:pt x="39" y="0"/>
                    <a:pt x="24" y="11"/>
                    <a:pt x="24" y="38"/>
                  </a:cubicBezTo>
                  <a:cubicBezTo>
                    <a:pt x="1" y="61"/>
                    <a:pt x="1" y="106"/>
                    <a:pt x="24" y="129"/>
                  </a:cubicBezTo>
                  <a:lnTo>
                    <a:pt x="731" y="609"/>
                  </a:lnTo>
                  <a:cubicBezTo>
                    <a:pt x="731" y="609"/>
                    <a:pt x="731" y="609"/>
                    <a:pt x="754" y="631"/>
                  </a:cubicBezTo>
                  <a:cubicBezTo>
                    <a:pt x="777" y="631"/>
                    <a:pt x="800" y="609"/>
                    <a:pt x="800" y="586"/>
                  </a:cubicBezTo>
                  <a:cubicBezTo>
                    <a:pt x="823" y="563"/>
                    <a:pt x="823" y="517"/>
                    <a:pt x="800" y="517"/>
                  </a:cubicBezTo>
                  <a:lnTo>
                    <a:pt x="92" y="15"/>
                  </a:lnTo>
                  <a:cubicBezTo>
                    <a:pt x="83" y="6"/>
                    <a:pt x="69" y="0"/>
                    <a:pt x="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3161475" y="1885425"/>
              <a:ext cx="13150" cy="11675"/>
            </a:xfrm>
            <a:custGeom>
              <a:rect b="b" l="l" r="r" t="t"/>
              <a:pathLst>
                <a:path extrusionOk="0" h="467" w="526">
                  <a:moveTo>
                    <a:pt x="272" y="1"/>
                  </a:moveTo>
                  <a:cubicBezTo>
                    <a:pt x="234" y="1"/>
                    <a:pt x="196" y="9"/>
                    <a:pt x="160" y="23"/>
                  </a:cubicBezTo>
                  <a:cubicBezTo>
                    <a:pt x="46" y="91"/>
                    <a:pt x="0" y="228"/>
                    <a:pt x="69" y="343"/>
                  </a:cubicBezTo>
                  <a:cubicBezTo>
                    <a:pt x="115" y="420"/>
                    <a:pt x="193" y="466"/>
                    <a:pt x="274" y="466"/>
                  </a:cubicBezTo>
                  <a:cubicBezTo>
                    <a:pt x="313" y="466"/>
                    <a:pt x="351" y="456"/>
                    <a:pt x="388" y="434"/>
                  </a:cubicBezTo>
                  <a:cubicBezTo>
                    <a:pt x="502" y="365"/>
                    <a:pt x="525" y="228"/>
                    <a:pt x="479" y="114"/>
                  </a:cubicBezTo>
                  <a:cubicBezTo>
                    <a:pt x="433" y="36"/>
                    <a:pt x="354" y="1"/>
                    <a:pt x="2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3205975" y="1918075"/>
              <a:ext cx="16000" cy="20425"/>
            </a:xfrm>
            <a:custGeom>
              <a:rect b="b" l="l" r="r" t="t"/>
              <a:pathLst>
                <a:path extrusionOk="0" h="817" w="640">
                  <a:moveTo>
                    <a:pt x="77" y="1"/>
                  </a:moveTo>
                  <a:cubicBezTo>
                    <a:pt x="63" y="1"/>
                    <a:pt x="46" y="7"/>
                    <a:pt x="23" y="18"/>
                  </a:cubicBezTo>
                  <a:cubicBezTo>
                    <a:pt x="0" y="41"/>
                    <a:pt x="0" y="64"/>
                    <a:pt x="23" y="109"/>
                  </a:cubicBezTo>
                  <a:lnTo>
                    <a:pt x="525" y="794"/>
                  </a:lnTo>
                  <a:cubicBezTo>
                    <a:pt x="525" y="794"/>
                    <a:pt x="548" y="794"/>
                    <a:pt x="571" y="817"/>
                  </a:cubicBezTo>
                  <a:cubicBezTo>
                    <a:pt x="571" y="817"/>
                    <a:pt x="594" y="817"/>
                    <a:pt x="617" y="794"/>
                  </a:cubicBezTo>
                  <a:cubicBezTo>
                    <a:pt x="640" y="771"/>
                    <a:pt x="640" y="726"/>
                    <a:pt x="617" y="703"/>
                  </a:cubicBezTo>
                  <a:lnTo>
                    <a:pt x="115" y="18"/>
                  </a:lnTo>
                  <a:cubicBezTo>
                    <a:pt x="103" y="7"/>
                    <a:pt x="92" y="1"/>
                    <a:pt x="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3213400" y="1929275"/>
              <a:ext cx="12575" cy="11625"/>
            </a:xfrm>
            <a:custGeom>
              <a:rect b="b" l="l" r="r" t="t"/>
              <a:pathLst>
                <a:path extrusionOk="0" h="465" w="503">
                  <a:moveTo>
                    <a:pt x="248" y="0"/>
                  </a:moveTo>
                  <a:cubicBezTo>
                    <a:pt x="234" y="0"/>
                    <a:pt x="220" y="1"/>
                    <a:pt x="206" y="4"/>
                  </a:cubicBezTo>
                  <a:cubicBezTo>
                    <a:pt x="91" y="27"/>
                    <a:pt x="0" y="163"/>
                    <a:pt x="23" y="278"/>
                  </a:cubicBezTo>
                  <a:cubicBezTo>
                    <a:pt x="43" y="397"/>
                    <a:pt x="132" y="465"/>
                    <a:pt x="246" y="465"/>
                  </a:cubicBezTo>
                  <a:cubicBezTo>
                    <a:pt x="262" y="465"/>
                    <a:pt x="279" y="463"/>
                    <a:pt x="297" y="460"/>
                  </a:cubicBezTo>
                  <a:cubicBezTo>
                    <a:pt x="411" y="437"/>
                    <a:pt x="502" y="323"/>
                    <a:pt x="479" y="186"/>
                  </a:cubicBezTo>
                  <a:cubicBezTo>
                    <a:pt x="459" y="84"/>
                    <a:pt x="365" y="0"/>
                    <a:pt x="2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3213950" y="1891450"/>
              <a:ext cx="12600" cy="9400"/>
            </a:xfrm>
            <a:custGeom>
              <a:rect b="b" l="l" r="r" t="t"/>
              <a:pathLst>
                <a:path extrusionOk="0" h="376" w="504">
                  <a:moveTo>
                    <a:pt x="424" y="1"/>
                  </a:moveTo>
                  <a:cubicBezTo>
                    <a:pt x="414" y="1"/>
                    <a:pt x="402" y="4"/>
                    <a:pt x="389" y="10"/>
                  </a:cubicBezTo>
                  <a:lnTo>
                    <a:pt x="47" y="261"/>
                  </a:lnTo>
                  <a:cubicBezTo>
                    <a:pt x="24" y="284"/>
                    <a:pt x="1" y="330"/>
                    <a:pt x="24" y="353"/>
                  </a:cubicBezTo>
                  <a:cubicBezTo>
                    <a:pt x="47" y="353"/>
                    <a:pt x="47" y="375"/>
                    <a:pt x="69" y="375"/>
                  </a:cubicBezTo>
                  <a:cubicBezTo>
                    <a:pt x="92" y="375"/>
                    <a:pt x="92" y="375"/>
                    <a:pt x="115" y="353"/>
                  </a:cubicBezTo>
                  <a:lnTo>
                    <a:pt x="480" y="124"/>
                  </a:lnTo>
                  <a:cubicBezTo>
                    <a:pt x="503" y="102"/>
                    <a:pt x="503" y="56"/>
                    <a:pt x="480" y="33"/>
                  </a:cubicBezTo>
                  <a:cubicBezTo>
                    <a:pt x="464" y="17"/>
                    <a:pt x="448" y="1"/>
                    <a:pt x="4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3220800" y="1890400"/>
              <a:ext cx="6300" cy="5875"/>
            </a:xfrm>
            <a:custGeom>
              <a:rect b="b" l="l" r="r" t="t"/>
              <a:pathLst>
                <a:path extrusionOk="0" h="235" w="252">
                  <a:moveTo>
                    <a:pt x="149" y="1"/>
                  </a:moveTo>
                  <a:cubicBezTo>
                    <a:pt x="139" y="1"/>
                    <a:pt x="127" y="3"/>
                    <a:pt x="115" y="7"/>
                  </a:cubicBezTo>
                  <a:cubicBezTo>
                    <a:pt x="47" y="7"/>
                    <a:pt x="1" y="75"/>
                    <a:pt x="24" y="144"/>
                  </a:cubicBezTo>
                  <a:cubicBezTo>
                    <a:pt x="24" y="212"/>
                    <a:pt x="92" y="235"/>
                    <a:pt x="161" y="235"/>
                  </a:cubicBezTo>
                  <a:cubicBezTo>
                    <a:pt x="206" y="235"/>
                    <a:pt x="252" y="166"/>
                    <a:pt x="252" y="98"/>
                  </a:cubicBezTo>
                  <a:cubicBezTo>
                    <a:pt x="233" y="42"/>
                    <a:pt x="199" y="1"/>
                    <a:pt x="1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162025" y="1908825"/>
              <a:ext cx="13725" cy="3425"/>
            </a:xfrm>
            <a:custGeom>
              <a:rect b="b" l="l" r="r" t="t"/>
              <a:pathLst>
                <a:path extrusionOk="0" h="137" w="549">
                  <a:moveTo>
                    <a:pt x="69" y="0"/>
                  </a:moveTo>
                  <a:cubicBezTo>
                    <a:pt x="24" y="0"/>
                    <a:pt x="1" y="46"/>
                    <a:pt x="1" y="68"/>
                  </a:cubicBezTo>
                  <a:cubicBezTo>
                    <a:pt x="1" y="91"/>
                    <a:pt x="24" y="114"/>
                    <a:pt x="47" y="137"/>
                  </a:cubicBezTo>
                  <a:lnTo>
                    <a:pt x="480" y="137"/>
                  </a:lnTo>
                  <a:cubicBezTo>
                    <a:pt x="526" y="137"/>
                    <a:pt x="549" y="114"/>
                    <a:pt x="549" y="68"/>
                  </a:cubicBezTo>
                  <a:cubicBezTo>
                    <a:pt x="549" y="46"/>
                    <a:pt x="526"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3160900" y="1908025"/>
              <a:ext cx="6875" cy="5600"/>
            </a:xfrm>
            <a:custGeom>
              <a:rect b="b" l="l" r="r" t="t"/>
              <a:pathLst>
                <a:path extrusionOk="0" h="224" w="275">
                  <a:moveTo>
                    <a:pt x="142" y="0"/>
                  </a:moveTo>
                  <a:cubicBezTo>
                    <a:pt x="102" y="0"/>
                    <a:pt x="56" y="21"/>
                    <a:pt x="23" y="55"/>
                  </a:cubicBezTo>
                  <a:cubicBezTo>
                    <a:pt x="0" y="123"/>
                    <a:pt x="23" y="192"/>
                    <a:pt x="92" y="215"/>
                  </a:cubicBezTo>
                  <a:cubicBezTo>
                    <a:pt x="104" y="221"/>
                    <a:pt x="118" y="224"/>
                    <a:pt x="132" y="224"/>
                  </a:cubicBezTo>
                  <a:cubicBezTo>
                    <a:pt x="172" y="224"/>
                    <a:pt x="218" y="202"/>
                    <a:pt x="251" y="169"/>
                  </a:cubicBezTo>
                  <a:cubicBezTo>
                    <a:pt x="274" y="100"/>
                    <a:pt x="251" y="32"/>
                    <a:pt x="183" y="9"/>
                  </a:cubicBezTo>
                  <a:cubicBezTo>
                    <a:pt x="171" y="3"/>
                    <a:pt x="157" y="0"/>
                    <a:pt x="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3170600" y="1886525"/>
              <a:ext cx="51950" cy="47075"/>
            </a:xfrm>
            <a:custGeom>
              <a:rect b="b" l="l" r="r" t="t"/>
              <a:pathLst>
                <a:path extrusionOk="0" h="1883" w="2078">
                  <a:moveTo>
                    <a:pt x="1061" y="0"/>
                  </a:moveTo>
                  <a:cubicBezTo>
                    <a:pt x="634" y="0"/>
                    <a:pt x="235" y="280"/>
                    <a:pt x="137" y="709"/>
                  </a:cubicBezTo>
                  <a:cubicBezTo>
                    <a:pt x="0" y="1212"/>
                    <a:pt x="320" y="1737"/>
                    <a:pt x="822" y="1851"/>
                  </a:cubicBezTo>
                  <a:cubicBezTo>
                    <a:pt x="901" y="1872"/>
                    <a:pt x="980" y="1882"/>
                    <a:pt x="1058" y="1882"/>
                  </a:cubicBezTo>
                  <a:cubicBezTo>
                    <a:pt x="1473" y="1882"/>
                    <a:pt x="1848" y="1589"/>
                    <a:pt x="1963" y="1166"/>
                  </a:cubicBezTo>
                  <a:cubicBezTo>
                    <a:pt x="2077" y="664"/>
                    <a:pt x="1781" y="162"/>
                    <a:pt x="1278" y="25"/>
                  </a:cubicBezTo>
                  <a:cubicBezTo>
                    <a:pt x="1206" y="8"/>
                    <a:pt x="1133"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3172875" y="1904250"/>
              <a:ext cx="47950" cy="29475"/>
            </a:xfrm>
            <a:custGeom>
              <a:rect b="b" l="l" r="r" t="t"/>
              <a:pathLst>
                <a:path extrusionOk="0" h="1179" w="1918">
                  <a:moveTo>
                    <a:pt x="1872" y="0"/>
                  </a:moveTo>
                  <a:cubicBezTo>
                    <a:pt x="1872" y="115"/>
                    <a:pt x="1849" y="251"/>
                    <a:pt x="1804" y="366"/>
                  </a:cubicBezTo>
                  <a:cubicBezTo>
                    <a:pt x="1663" y="752"/>
                    <a:pt x="1307" y="976"/>
                    <a:pt x="932" y="976"/>
                  </a:cubicBezTo>
                  <a:cubicBezTo>
                    <a:pt x="819" y="976"/>
                    <a:pt x="705" y="956"/>
                    <a:pt x="594" y="913"/>
                  </a:cubicBezTo>
                  <a:cubicBezTo>
                    <a:pt x="274" y="799"/>
                    <a:pt x="69" y="548"/>
                    <a:pt x="1" y="251"/>
                  </a:cubicBezTo>
                  <a:lnTo>
                    <a:pt x="1" y="251"/>
                  </a:lnTo>
                  <a:cubicBezTo>
                    <a:pt x="23" y="617"/>
                    <a:pt x="252" y="959"/>
                    <a:pt x="617" y="1119"/>
                  </a:cubicBezTo>
                  <a:cubicBezTo>
                    <a:pt x="723" y="1159"/>
                    <a:pt x="833" y="1179"/>
                    <a:pt x="942" y="1179"/>
                  </a:cubicBezTo>
                  <a:cubicBezTo>
                    <a:pt x="1323" y="1179"/>
                    <a:pt x="1690" y="944"/>
                    <a:pt x="1849" y="571"/>
                  </a:cubicBezTo>
                  <a:cubicBezTo>
                    <a:pt x="1918" y="366"/>
                    <a:pt x="1918" y="183"/>
                    <a:pt x="187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3209975" y="1903525"/>
              <a:ext cx="8000" cy="7175"/>
            </a:xfrm>
            <a:custGeom>
              <a:rect b="b" l="l" r="r" t="t"/>
              <a:pathLst>
                <a:path extrusionOk="0" h="287" w="320">
                  <a:moveTo>
                    <a:pt x="147" y="1"/>
                  </a:moveTo>
                  <a:cubicBezTo>
                    <a:pt x="91" y="1"/>
                    <a:pt x="42" y="42"/>
                    <a:pt x="23" y="98"/>
                  </a:cubicBezTo>
                  <a:cubicBezTo>
                    <a:pt x="0" y="189"/>
                    <a:pt x="46" y="258"/>
                    <a:pt x="114" y="280"/>
                  </a:cubicBezTo>
                  <a:cubicBezTo>
                    <a:pt x="130" y="284"/>
                    <a:pt x="145" y="286"/>
                    <a:pt x="159" y="286"/>
                  </a:cubicBezTo>
                  <a:cubicBezTo>
                    <a:pt x="228" y="286"/>
                    <a:pt x="278" y="242"/>
                    <a:pt x="297" y="166"/>
                  </a:cubicBezTo>
                  <a:cubicBezTo>
                    <a:pt x="320" y="98"/>
                    <a:pt x="274" y="7"/>
                    <a:pt x="183" y="7"/>
                  </a:cubicBezTo>
                  <a:cubicBezTo>
                    <a:pt x="171" y="3"/>
                    <a:pt x="159" y="1"/>
                    <a:pt x="147"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3212250" y="1903450"/>
              <a:ext cx="4025" cy="3900"/>
            </a:xfrm>
            <a:custGeom>
              <a:rect b="b" l="l" r="r" t="t"/>
              <a:pathLst>
                <a:path extrusionOk="0" h="156" w="161">
                  <a:moveTo>
                    <a:pt x="69" y="1"/>
                  </a:moveTo>
                  <a:cubicBezTo>
                    <a:pt x="46" y="1"/>
                    <a:pt x="17" y="22"/>
                    <a:pt x="0" y="55"/>
                  </a:cubicBezTo>
                  <a:cubicBezTo>
                    <a:pt x="0" y="101"/>
                    <a:pt x="23" y="147"/>
                    <a:pt x="69" y="147"/>
                  </a:cubicBezTo>
                  <a:cubicBezTo>
                    <a:pt x="81" y="153"/>
                    <a:pt x="93" y="155"/>
                    <a:pt x="105" y="155"/>
                  </a:cubicBezTo>
                  <a:cubicBezTo>
                    <a:pt x="136" y="155"/>
                    <a:pt x="160" y="134"/>
                    <a:pt x="160" y="101"/>
                  </a:cubicBezTo>
                  <a:cubicBezTo>
                    <a:pt x="160" y="55"/>
                    <a:pt x="137" y="10"/>
                    <a:pt x="92" y="10"/>
                  </a:cubicBezTo>
                  <a:cubicBezTo>
                    <a:pt x="86" y="3"/>
                    <a:pt x="78" y="1"/>
                    <a:pt x="6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3208825" y="1897175"/>
              <a:ext cx="5150" cy="4475"/>
            </a:xfrm>
            <a:custGeom>
              <a:rect b="b" l="l" r="r" t="t"/>
              <a:pathLst>
                <a:path extrusionOk="0" h="179" w="206">
                  <a:moveTo>
                    <a:pt x="92" y="1"/>
                  </a:moveTo>
                  <a:cubicBezTo>
                    <a:pt x="83" y="1"/>
                    <a:pt x="75" y="3"/>
                    <a:pt x="69" y="10"/>
                  </a:cubicBezTo>
                  <a:cubicBezTo>
                    <a:pt x="23" y="32"/>
                    <a:pt x="1" y="101"/>
                    <a:pt x="23" y="124"/>
                  </a:cubicBezTo>
                  <a:cubicBezTo>
                    <a:pt x="40" y="157"/>
                    <a:pt x="81" y="178"/>
                    <a:pt x="111" y="178"/>
                  </a:cubicBezTo>
                  <a:cubicBezTo>
                    <a:pt x="122" y="178"/>
                    <a:pt x="131" y="175"/>
                    <a:pt x="137" y="169"/>
                  </a:cubicBezTo>
                  <a:cubicBezTo>
                    <a:pt x="183" y="124"/>
                    <a:pt x="206" y="78"/>
                    <a:pt x="183" y="55"/>
                  </a:cubicBezTo>
                  <a:cubicBezTo>
                    <a:pt x="150" y="22"/>
                    <a:pt x="116" y="1"/>
                    <a:pt x="92"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3199125" y="1903325"/>
              <a:ext cx="10300" cy="9625"/>
            </a:xfrm>
            <a:custGeom>
              <a:rect b="b" l="l" r="r" t="t"/>
              <a:pathLst>
                <a:path extrusionOk="0" h="385" w="412">
                  <a:moveTo>
                    <a:pt x="182" y="0"/>
                  </a:moveTo>
                  <a:cubicBezTo>
                    <a:pt x="102" y="0"/>
                    <a:pt x="41" y="62"/>
                    <a:pt x="23" y="152"/>
                  </a:cubicBezTo>
                  <a:cubicBezTo>
                    <a:pt x="1" y="243"/>
                    <a:pt x="46" y="357"/>
                    <a:pt x="160" y="380"/>
                  </a:cubicBezTo>
                  <a:cubicBezTo>
                    <a:pt x="172" y="383"/>
                    <a:pt x="185" y="384"/>
                    <a:pt x="197" y="384"/>
                  </a:cubicBezTo>
                  <a:cubicBezTo>
                    <a:pt x="280" y="384"/>
                    <a:pt x="369" y="322"/>
                    <a:pt x="389" y="243"/>
                  </a:cubicBezTo>
                  <a:cubicBezTo>
                    <a:pt x="411" y="129"/>
                    <a:pt x="343" y="37"/>
                    <a:pt x="252" y="15"/>
                  </a:cubicBezTo>
                  <a:cubicBezTo>
                    <a:pt x="227" y="5"/>
                    <a:pt x="204" y="0"/>
                    <a:pt x="18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3184300" y="1890200"/>
              <a:ext cx="16000" cy="12150"/>
            </a:xfrm>
            <a:custGeom>
              <a:rect b="b" l="l" r="r" t="t"/>
              <a:pathLst>
                <a:path extrusionOk="0" h="486" w="640">
                  <a:moveTo>
                    <a:pt x="289" y="1"/>
                  </a:moveTo>
                  <a:cubicBezTo>
                    <a:pt x="167" y="1"/>
                    <a:pt x="59" y="66"/>
                    <a:pt x="23" y="174"/>
                  </a:cubicBezTo>
                  <a:cubicBezTo>
                    <a:pt x="0" y="311"/>
                    <a:pt x="114" y="448"/>
                    <a:pt x="274" y="471"/>
                  </a:cubicBezTo>
                  <a:cubicBezTo>
                    <a:pt x="307" y="481"/>
                    <a:pt x="341" y="485"/>
                    <a:pt x="373" y="485"/>
                  </a:cubicBezTo>
                  <a:cubicBezTo>
                    <a:pt x="494" y="485"/>
                    <a:pt x="598" y="420"/>
                    <a:pt x="616" y="311"/>
                  </a:cubicBezTo>
                  <a:cubicBezTo>
                    <a:pt x="639" y="197"/>
                    <a:pt x="548" y="60"/>
                    <a:pt x="388" y="15"/>
                  </a:cubicBezTo>
                  <a:cubicBezTo>
                    <a:pt x="355" y="5"/>
                    <a:pt x="321" y="1"/>
                    <a:pt x="289"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3184850" y="1892125"/>
              <a:ext cx="8600" cy="6600"/>
            </a:xfrm>
            <a:custGeom>
              <a:rect b="b" l="l" r="r" t="t"/>
              <a:pathLst>
                <a:path extrusionOk="0" h="264" w="344">
                  <a:moveTo>
                    <a:pt x="158" y="0"/>
                  </a:moveTo>
                  <a:cubicBezTo>
                    <a:pt x="85" y="0"/>
                    <a:pt x="20" y="41"/>
                    <a:pt x="1" y="97"/>
                  </a:cubicBezTo>
                  <a:cubicBezTo>
                    <a:pt x="1" y="166"/>
                    <a:pt x="47" y="234"/>
                    <a:pt x="138" y="257"/>
                  </a:cubicBezTo>
                  <a:cubicBezTo>
                    <a:pt x="154" y="261"/>
                    <a:pt x="169" y="263"/>
                    <a:pt x="184" y="263"/>
                  </a:cubicBezTo>
                  <a:cubicBezTo>
                    <a:pt x="252" y="263"/>
                    <a:pt x="302" y="222"/>
                    <a:pt x="320" y="166"/>
                  </a:cubicBezTo>
                  <a:cubicBezTo>
                    <a:pt x="343" y="97"/>
                    <a:pt x="275" y="29"/>
                    <a:pt x="206" y="6"/>
                  </a:cubicBezTo>
                  <a:cubicBezTo>
                    <a:pt x="190" y="2"/>
                    <a:pt x="174" y="0"/>
                    <a:pt x="158"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3207675" y="1916650"/>
              <a:ext cx="7450" cy="6025"/>
            </a:xfrm>
            <a:custGeom>
              <a:rect b="b" l="l" r="r" t="t"/>
              <a:pathLst>
                <a:path extrusionOk="0" h="241" w="298">
                  <a:moveTo>
                    <a:pt x="136" y="0"/>
                  </a:moveTo>
                  <a:cubicBezTo>
                    <a:pt x="69" y="0"/>
                    <a:pt x="24" y="38"/>
                    <a:pt x="24" y="75"/>
                  </a:cubicBezTo>
                  <a:cubicBezTo>
                    <a:pt x="1" y="144"/>
                    <a:pt x="47" y="212"/>
                    <a:pt x="115" y="235"/>
                  </a:cubicBezTo>
                  <a:cubicBezTo>
                    <a:pt x="127" y="239"/>
                    <a:pt x="139" y="241"/>
                    <a:pt x="151" y="241"/>
                  </a:cubicBezTo>
                  <a:cubicBezTo>
                    <a:pt x="206" y="241"/>
                    <a:pt x="256" y="200"/>
                    <a:pt x="275" y="144"/>
                  </a:cubicBezTo>
                  <a:cubicBezTo>
                    <a:pt x="298" y="75"/>
                    <a:pt x="252" y="7"/>
                    <a:pt x="183" y="7"/>
                  </a:cubicBezTo>
                  <a:cubicBezTo>
                    <a:pt x="167" y="2"/>
                    <a:pt x="151" y="0"/>
                    <a:pt x="136"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3178575" y="1916575"/>
              <a:ext cx="4025" cy="3675"/>
            </a:xfrm>
            <a:custGeom>
              <a:rect b="b" l="l" r="r" t="t"/>
              <a:pathLst>
                <a:path extrusionOk="0" h="147" w="161">
                  <a:moveTo>
                    <a:pt x="56" y="1"/>
                  </a:moveTo>
                  <a:cubicBezTo>
                    <a:pt x="25" y="1"/>
                    <a:pt x="1" y="22"/>
                    <a:pt x="1" y="55"/>
                  </a:cubicBezTo>
                  <a:cubicBezTo>
                    <a:pt x="1" y="78"/>
                    <a:pt x="24" y="124"/>
                    <a:pt x="69" y="147"/>
                  </a:cubicBezTo>
                  <a:cubicBezTo>
                    <a:pt x="115" y="147"/>
                    <a:pt x="161" y="124"/>
                    <a:pt x="161" y="101"/>
                  </a:cubicBezTo>
                  <a:cubicBezTo>
                    <a:pt x="161" y="55"/>
                    <a:pt x="138" y="10"/>
                    <a:pt x="92" y="10"/>
                  </a:cubicBezTo>
                  <a:cubicBezTo>
                    <a:pt x="80" y="3"/>
                    <a:pt x="68" y="1"/>
                    <a:pt x="56" y="1"/>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3200825" y="1920800"/>
              <a:ext cx="4025" cy="3450"/>
            </a:xfrm>
            <a:custGeom>
              <a:rect b="b" l="l" r="r" t="t"/>
              <a:pathLst>
                <a:path extrusionOk="0" h="138" w="161">
                  <a:moveTo>
                    <a:pt x="92" y="0"/>
                  </a:moveTo>
                  <a:cubicBezTo>
                    <a:pt x="47" y="0"/>
                    <a:pt x="24" y="23"/>
                    <a:pt x="1" y="46"/>
                  </a:cubicBezTo>
                  <a:cubicBezTo>
                    <a:pt x="1" y="92"/>
                    <a:pt x="24" y="137"/>
                    <a:pt x="69" y="137"/>
                  </a:cubicBezTo>
                  <a:cubicBezTo>
                    <a:pt x="115" y="137"/>
                    <a:pt x="161" y="137"/>
                    <a:pt x="161" y="92"/>
                  </a:cubicBezTo>
                  <a:cubicBezTo>
                    <a:pt x="161" y="46"/>
                    <a:pt x="138" y="23"/>
                    <a:pt x="92" y="0"/>
                  </a:cubicBezTo>
                  <a:close/>
                </a:path>
              </a:pathLst>
            </a:custGeom>
            <a:solidFill>
              <a:srgbClr val="49297A">
                <a:alpha val="4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0" name="Google Shape;720;p3"/>
          <p:cNvGrpSpPr/>
          <p:nvPr/>
        </p:nvGrpSpPr>
        <p:grpSpPr>
          <a:xfrm>
            <a:off x="4572000" y="2266464"/>
            <a:ext cx="563443" cy="610718"/>
            <a:chOff x="-179420" y="2266389"/>
            <a:chExt cx="563443" cy="610718"/>
          </a:xfrm>
        </p:grpSpPr>
        <p:sp>
          <p:nvSpPr>
            <p:cNvPr id="721" name="Google Shape;721;p3"/>
            <p:cNvSpPr/>
            <p:nvPr/>
          </p:nvSpPr>
          <p:spPr>
            <a:xfrm flipH="1">
              <a:off x="-112983" y="2290151"/>
              <a:ext cx="142810" cy="180925"/>
            </a:xfrm>
            <a:custGeom>
              <a:rect b="b" l="l" r="r" t="t"/>
              <a:pathLst>
                <a:path extrusionOk="0" h="3731" w="2945">
                  <a:moveTo>
                    <a:pt x="2608" y="1"/>
                  </a:moveTo>
                  <a:cubicBezTo>
                    <a:pt x="2517" y="1"/>
                    <a:pt x="2429" y="42"/>
                    <a:pt x="2374" y="124"/>
                  </a:cubicBezTo>
                  <a:lnTo>
                    <a:pt x="115" y="3251"/>
                  </a:lnTo>
                  <a:cubicBezTo>
                    <a:pt x="1" y="3388"/>
                    <a:pt x="46" y="3571"/>
                    <a:pt x="160" y="3662"/>
                  </a:cubicBezTo>
                  <a:cubicBezTo>
                    <a:pt x="229" y="3708"/>
                    <a:pt x="274" y="3731"/>
                    <a:pt x="343" y="3731"/>
                  </a:cubicBezTo>
                  <a:cubicBezTo>
                    <a:pt x="434" y="3731"/>
                    <a:pt x="525" y="3685"/>
                    <a:pt x="571" y="3594"/>
                  </a:cubicBezTo>
                  <a:lnTo>
                    <a:pt x="2831" y="467"/>
                  </a:lnTo>
                  <a:cubicBezTo>
                    <a:pt x="2945" y="330"/>
                    <a:pt x="2899" y="147"/>
                    <a:pt x="2785" y="56"/>
                  </a:cubicBezTo>
                  <a:cubicBezTo>
                    <a:pt x="2730" y="19"/>
                    <a:pt x="2668" y="1"/>
                    <a:pt x="26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flipH="1">
              <a:off x="-146201" y="2266389"/>
              <a:ext cx="110708" cy="101592"/>
            </a:xfrm>
            <a:custGeom>
              <a:rect b="b" l="l" r="r" t="t"/>
              <a:pathLst>
                <a:path extrusionOk="0" h="2095" w="2283">
                  <a:moveTo>
                    <a:pt x="1124" y="1"/>
                  </a:moveTo>
                  <a:cubicBezTo>
                    <a:pt x="630" y="1"/>
                    <a:pt x="192" y="362"/>
                    <a:pt x="92" y="865"/>
                  </a:cubicBezTo>
                  <a:cubicBezTo>
                    <a:pt x="0" y="1436"/>
                    <a:pt x="388" y="1984"/>
                    <a:pt x="959" y="2075"/>
                  </a:cubicBezTo>
                  <a:cubicBezTo>
                    <a:pt x="1026" y="2089"/>
                    <a:pt x="1093" y="2095"/>
                    <a:pt x="1159" y="2095"/>
                  </a:cubicBezTo>
                  <a:cubicBezTo>
                    <a:pt x="1652" y="2095"/>
                    <a:pt x="2088" y="1734"/>
                    <a:pt x="2169" y="1231"/>
                  </a:cubicBezTo>
                  <a:cubicBezTo>
                    <a:pt x="2283" y="660"/>
                    <a:pt x="1895" y="112"/>
                    <a:pt x="1324" y="21"/>
                  </a:cubicBezTo>
                  <a:cubicBezTo>
                    <a:pt x="1257" y="7"/>
                    <a:pt x="1190" y="1"/>
                    <a:pt x="11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flipH="1">
              <a:off x="-126272" y="2276621"/>
              <a:ext cx="49850" cy="46504"/>
            </a:xfrm>
            <a:custGeom>
              <a:rect b="b" l="l" r="r" t="t"/>
              <a:pathLst>
                <a:path extrusionOk="0" h="959" w="1028">
                  <a:moveTo>
                    <a:pt x="487" y="1"/>
                  </a:moveTo>
                  <a:cubicBezTo>
                    <a:pt x="276" y="1"/>
                    <a:pt x="86" y="168"/>
                    <a:pt x="46" y="403"/>
                  </a:cubicBezTo>
                  <a:cubicBezTo>
                    <a:pt x="1" y="654"/>
                    <a:pt x="161" y="905"/>
                    <a:pt x="434" y="951"/>
                  </a:cubicBezTo>
                  <a:cubicBezTo>
                    <a:pt x="463" y="956"/>
                    <a:pt x="492" y="959"/>
                    <a:pt x="520" y="959"/>
                  </a:cubicBezTo>
                  <a:cubicBezTo>
                    <a:pt x="740" y="959"/>
                    <a:pt x="942" y="806"/>
                    <a:pt x="982" y="563"/>
                  </a:cubicBezTo>
                  <a:cubicBezTo>
                    <a:pt x="1028" y="312"/>
                    <a:pt x="868" y="61"/>
                    <a:pt x="594" y="15"/>
                  </a:cubicBezTo>
                  <a:cubicBezTo>
                    <a:pt x="558" y="5"/>
                    <a:pt x="522" y="1"/>
                    <a:pt x="48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flipH="1">
              <a:off x="36424" y="2708838"/>
              <a:ext cx="52081" cy="156291"/>
            </a:xfrm>
            <a:custGeom>
              <a:rect b="b" l="l" r="r" t="t"/>
              <a:pathLst>
                <a:path extrusionOk="0" h="3223" w="1074">
                  <a:moveTo>
                    <a:pt x="323" y="1"/>
                  </a:moveTo>
                  <a:cubicBezTo>
                    <a:pt x="307" y="1"/>
                    <a:pt x="291" y="2"/>
                    <a:pt x="275" y="4"/>
                  </a:cubicBezTo>
                  <a:cubicBezTo>
                    <a:pt x="115" y="27"/>
                    <a:pt x="1" y="187"/>
                    <a:pt x="46" y="346"/>
                  </a:cubicBezTo>
                  <a:lnTo>
                    <a:pt x="457" y="2994"/>
                  </a:lnTo>
                  <a:cubicBezTo>
                    <a:pt x="480" y="3131"/>
                    <a:pt x="617" y="3222"/>
                    <a:pt x="754" y="3222"/>
                  </a:cubicBezTo>
                  <a:lnTo>
                    <a:pt x="800" y="3222"/>
                  </a:lnTo>
                  <a:cubicBezTo>
                    <a:pt x="959" y="3200"/>
                    <a:pt x="1074" y="3040"/>
                    <a:pt x="1051" y="2880"/>
                  </a:cubicBezTo>
                  <a:lnTo>
                    <a:pt x="617" y="232"/>
                  </a:lnTo>
                  <a:cubicBezTo>
                    <a:pt x="597" y="89"/>
                    <a:pt x="466"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flipH="1">
              <a:off x="15378" y="2806599"/>
              <a:ext cx="79770" cy="70508"/>
            </a:xfrm>
            <a:custGeom>
              <a:rect b="b" l="l" r="r" t="t"/>
              <a:pathLst>
                <a:path extrusionOk="0" h="1454" w="1645">
                  <a:moveTo>
                    <a:pt x="827" y="1"/>
                  </a:moveTo>
                  <a:cubicBezTo>
                    <a:pt x="682" y="1"/>
                    <a:pt x="536" y="44"/>
                    <a:pt x="412" y="134"/>
                  </a:cubicBezTo>
                  <a:cubicBezTo>
                    <a:pt x="69" y="362"/>
                    <a:pt x="1" y="818"/>
                    <a:pt x="229" y="1138"/>
                  </a:cubicBezTo>
                  <a:cubicBezTo>
                    <a:pt x="368" y="1347"/>
                    <a:pt x="592" y="1454"/>
                    <a:pt x="818" y="1454"/>
                  </a:cubicBezTo>
                  <a:cubicBezTo>
                    <a:pt x="963" y="1454"/>
                    <a:pt x="1109" y="1410"/>
                    <a:pt x="1233" y="1321"/>
                  </a:cubicBezTo>
                  <a:cubicBezTo>
                    <a:pt x="1576" y="1092"/>
                    <a:pt x="1644" y="636"/>
                    <a:pt x="1416" y="316"/>
                  </a:cubicBezTo>
                  <a:cubicBezTo>
                    <a:pt x="1277" y="108"/>
                    <a:pt x="1053"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flipH="1">
              <a:off x="116098" y="2310372"/>
              <a:ext cx="50966" cy="117546"/>
            </a:xfrm>
            <a:custGeom>
              <a:rect b="b" l="l" r="r" t="t"/>
              <a:pathLst>
                <a:path extrusionOk="0" h="2424" w="1051">
                  <a:moveTo>
                    <a:pt x="323" y="0"/>
                  </a:moveTo>
                  <a:cubicBezTo>
                    <a:pt x="307" y="0"/>
                    <a:pt x="290" y="2"/>
                    <a:pt x="274" y="4"/>
                  </a:cubicBezTo>
                  <a:cubicBezTo>
                    <a:pt x="114" y="50"/>
                    <a:pt x="0" y="209"/>
                    <a:pt x="46" y="369"/>
                  </a:cubicBezTo>
                  <a:lnTo>
                    <a:pt x="457" y="2195"/>
                  </a:lnTo>
                  <a:cubicBezTo>
                    <a:pt x="480" y="2309"/>
                    <a:pt x="594" y="2423"/>
                    <a:pt x="731" y="2423"/>
                  </a:cubicBezTo>
                  <a:cubicBezTo>
                    <a:pt x="753" y="2423"/>
                    <a:pt x="776" y="2401"/>
                    <a:pt x="799" y="2401"/>
                  </a:cubicBezTo>
                  <a:cubicBezTo>
                    <a:pt x="959" y="2378"/>
                    <a:pt x="1050" y="2218"/>
                    <a:pt x="1027" y="2058"/>
                  </a:cubicBezTo>
                  <a:lnTo>
                    <a:pt x="616" y="232"/>
                  </a:lnTo>
                  <a:cubicBezTo>
                    <a:pt x="596" y="89"/>
                    <a:pt x="465"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flipH="1">
              <a:off x="120560" y="2306202"/>
              <a:ext cx="55378" cy="49705"/>
            </a:xfrm>
            <a:custGeom>
              <a:rect b="b" l="l" r="r" t="t"/>
              <a:pathLst>
                <a:path extrusionOk="0" h="1025" w="1142">
                  <a:moveTo>
                    <a:pt x="567" y="0"/>
                  </a:moveTo>
                  <a:cubicBezTo>
                    <a:pt x="458" y="0"/>
                    <a:pt x="347" y="37"/>
                    <a:pt x="252" y="113"/>
                  </a:cubicBezTo>
                  <a:cubicBezTo>
                    <a:pt x="23" y="295"/>
                    <a:pt x="1" y="615"/>
                    <a:pt x="160" y="820"/>
                  </a:cubicBezTo>
                  <a:cubicBezTo>
                    <a:pt x="267" y="953"/>
                    <a:pt x="420" y="1024"/>
                    <a:pt x="574" y="1024"/>
                  </a:cubicBezTo>
                  <a:cubicBezTo>
                    <a:pt x="684" y="1024"/>
                    <a:pt x="795" y="988"/>
                    <a:pt x="891" y="912"/>
                  </a:cubicBezTo>
                  <a:cubicBezTo>
                    <a:pt x="1096" y="729"/>
                    <a:pt x="1142" y="410"/>
                    <a:pt x="959" y="204"/>
                  </a:cubicBezTo>
                  <a:cubicBezTo>
                    <a:pt x="866" y="71"/>
                    <a:pt x="719" y="0"/>
                    <a:pt x="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flipH="1">
              <a:off x="-166132" y="2469817"/>
              <a:ext cx="131754" cy="89808"/>
            </a:xfrm>
            <a:custGeom>
              <a:rect b="b" l="l" r="r" t="t"/>
              <a:pathLst>
                <a:path extrusionOk="0" h="1852" w="2717">
                  <a:moveTo>
                    <a:pt x="2393" y="1"/>
                  </a:moveTo>
                  <a:cubicBezTo>
                    <a:pt x="2340" y="1"/>
                    <a:pt x="2286" y="16"/>
                    <a:pt x="2237" y="48"/>
                  </a:cubicBezTo>
                  <a:lnTo>
                    <a:pt x="183" y="1327"/>
                  </a:lnTo>
                  <a:cubicBezTo>
                    <a:pt x="46" y="1418"/>
                    <a:pt x="0" y="1578"/>
                    <a:pt x="92" y="1715"/>
                  </a:cubicBezTo>
                  <a:cubicBezTo>
                    <a:pt x="137" y="1806"/>
                    <a:pt x="251" y="1852"/>
                    <a:pt x="343" y="1852"/>
                  </a:cubicBezTo>
                  <a:cubicBezTo>
                    <a:pt x="388" y="1852"/>
                    <a:pt x="457" y="1852"/>
                    <a:pt x="503" y="1829"/>
                  </a:cubicBezTo>
                  <a:lnTo>
                    <a:pt x="2534" y="551"/>
                  </a:lnTo>
                  <a:cubicBezTo>
                    <a:pt x="2671" y="459"/>
                    <a:pt x="2717" y="277"/>
                    <a:pt x="2625" y="140"/>
                  </a:cubicBezTo>
                  <a:cubicBezTo>
                    <a:pt x="2581" y="51"/>
                    <a:pt x="2489" y="1"/>
                    <a:pt x="2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flipH="1">
              <a:off x="-179420" y="2458712"/>
              <a:ext cx="72011" cy="63137"/>
            </a:xfrm>
            <a:custGeom>
              <a:rect b="b" l="l" r="r" t="t"/>
              <a:pathLst>
                <a:path extrusionOk="0" h="1302" w="1485">
                  <a:moveTo>
                    <a:pt x="748" y="1"/>
                  </a:moveTo>
                  <a:cubicBezTo>
                    <a:pt x="529" y="1"/>
                    <a:pt x="317" y="107"/>
                    <a:pt x="183" y="300"/>
                  </a:cubicBezTo>
                  <a:cubicBezTo>
                    <a:pt x="1" y="597"/>
                    <a:pt x="92" y="1008"/>
                    <a:pt x="389" y="1190"/>
                  </a:cubicBezTo>
                  <a:cubicBezTo>
                    <a:pt x="506" y="1266"/>
                    <a:pt x="633" y="1301"/>
                    <a:pt x="756" y="1301"/>
                  </a:cubicBezTo>
                  <a:cubicBezTo>
                    <a:pt x="969" y="1301"/>
                    <a:pt x="1172" y="1196"/>
                    <a:pt x="1302" y="1008"/>
                  </a:cubicBezTo>
                  <a:cubicBezTo>
                    <a:pt x="1484" y="688"/>
                    <a:pt x="1393" y="277"/>
                    <a:pt x="1096" y="95"/>
                  </a:cubicBezTo>
                  <a:cubicBezTo>
                    <a:pt x="985" y="31"/>
                    <a:pt x="865" y="1"/>
                    <a:pt x="7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flipH="1">
              <a:off x="175893" y="2610203"/>
              <a:ext cx="159443" cy="133160"/>
            </a:xfrm>
            <a:custGeom>
              <a:rect b="b" l="l" r="r" t="t"/>
              <a:pathLst>
                <a:path extrusionOk="0" h="2746" w="3288">
                  <a:moveTo>
                    <a:pt x="2963" y="0"/>
                  </a:moveTo>
                  <a:cubicBezTo>
                    <a:pt x="2895" y="0"/>
                    <a:pt x="2824" y="24"/>
                    <a:pt x="2763" y="75"/>
                  </a:cubicBezTo>
                  <a:lnTo>
                    <a:pt x="138" y="2221"/>
                  </a:lnTo>
                  <a:cubicBezTo>
                    <a:pt x="24" y="2335"/>
                    <a:pt x="1" y="2517"/>
                    <a:pt x="92" y="2631"/>
                  </a:cubicBezTo>
                  <a:cubicBezTo>
                    <a:pt x="161" y="2723"/>
                    <a:pt x="252" y="2746"/>
                    <a:pt x="320" y="2746"/>
                  </a:cubicBezTo>
                  <a:cubicBezTo>
                    <a:pt x="389" y="2746"/>
                    <a:pt x="457" y="2723"/>
                    <a:pt x="503" y="2677"/>
                  </a:cubicBezTo>
                  <a:lnTo>
                    <a:pt x="3151" y="509"/>
                  </a:lnTo>
                  <a:cubicBezTo>
                    <a:pt x="3265" y="417"/>
                    <a:pt x="3288" y="235"/>
                    <a:pt x="3173" y="98"/>
                  </a:cubicBezTo>
                  <a:cubicBezTo>
                    <a:pt x="3123" y="35"/>
                    <a:pt x="3046" y="0"/>
                    <a:pt x="29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flipH="1">
              <a:off x="260028" y="2675087"/>
              <a:ext cx="102949" cy="89856"/>
            </a:xfrm>
            <a:custGeom>
              <a:rect b="b" l="l" r="r" t="t"/>
              <a:pathLst>
                <a:path extrusionOk="0" h="1853" w="2123">
                  <a:moveTo>
                    <a:pt x="1052" y="0"/>
                  </a:moveTo>
                  <a:cubicBezTo>
                    <a:pt x="708" y="0"/>
                    <a:pt x="378" y="192"/>
                    <a:pt x="228" y="540"/>
                  </a:cubicBezTo>
                  <a:cubicBezTo>
                    <a:pt x="0" y="997"/>
                    <a:pt x="206" y="1545"/>
                    <a:pt x="685" y="1773"/>
                  </a:cubicBezTo>
                  <a:cubicBezTo>
                    <a:pt x="805" y="1827"/>
                    <a:pt x="932" y="1853"/>
                    <a:pt x="1057" y="1853"/>
                  </a:cubicBezTo>
                  <a:cubicBezTo>
                    <a:pt x="1406" y="1853"/>
                    <a:pt x="1743" y="1653"/>
                    <a:pt x="1895" y="1316"/>
                  </a:cubicBezTo>
                  <a:cubicBezTo>
                    <a:pt x="2123" y="837"/>
                    <a:pt x="1917" y="289"/>
                    <a:pt x="1438" y="84"/>
                  </a:cubicBezTo>
                  <a:cubicBezTo>
                    <a:pt x="1313" y="28"/>
                    <a:pt x="1182" y="0"/>
                    <a:pt x="1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flipH="1">
              <a:off x="182537" y="2426318"/>
              <a:ext cx="177143" cy="134421"/>
            </a:xfrm>
            <a:custGeom>
              <a:rect b="b" l="l" r="r" t="t"/>
              <a:pathLst>
                <a:path extrusionOk="0" h="2772" w="3653">
                  <a:moveTo>
                    <a:pt x="342" y="0"/>
                  </a:moveTo>
                  <a:cubicBezTo>
                    <a:pt x="253" y="0"/>
                    <a:pt x="160" y="42"/>
                    <a:pt x="92" y="124"/>
                  </a:cubicBezTo>
                  <a:cubicBezTo>
                    <a:pt x="1" y="261"/>
                    <a:pt x="23" y="443"/>
                    <a:pt x="160" y="535"/>
                  </a:cubicBezTo>
                  <a:lnTo>
                    <a:pt x="3150" y="2703"/>
                  </a:lnTo>
                  <a:cubicBezTo>
                    <a:pt x="3196" y="2749"/>
                    <a:pt x="3265" y="2771"/>
                    <a:pt x="3310" y="2771"/>
                  </a:cubicBezTo>
                  <a:cubicBezTo>
                    <a:pt x="3402" y="2771"/>
                    <a:pt x="3493" y="2726"/>
                    <a:pt x="3561" y="2657"/>
                  </a:cubicBezTo>
                  <a:cubicBezTo>
                    <a:pt x="3653" y="2520"/>
                    <a:pt x="3630" y="2338"/>
                    <a:pt x="3493" y="2246"/>
                  </a:cubicBezTo>
                  <a:lnTo>
                    <a:pt x="503" y="55"/>
                  </a:lnTo>
                  <a:cubicBezTo>
                    <a:pt x="457" y="19"/>
                    <a:pt x="400" y="0"/>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flipH="1">
              <a:off x="278843" y="2397320"/>
              <a:ext cx="105180" cy="97712"/>
            </a:xfrm>
            <a:custGeom>
              <a:rect b="b" l="l" r="r" t="t"/>
              <a:pathLst>
                <a:path extrusionOk="0" h="2015" w="2169">
                  <a:moveTo>
                    <a:pt x="1110" y="0"/>
                  </a:moveTo>
                  <a:cubicBezTo>
                    <a:pt x="627" y="0"/>
                    <a:pt x="194" y="345"/>
                    <a:pt x="92" y="836"/>
                  </a:cubicBezTo>
                  <a:cubicBezTo>
                    <a:pt x="0" y="1384"/>
                    <a:pt x="366" y="1909"/>
                    <a:pt x="913" y="2000"/>
                  </a:cubicBezTo>
                  <a:cubicBezTo>
                    <a:pt x="973" y="2010"/>
                    <a:pt x="1032" y="2015"/>
                    <a:pt x="1090" y="2015"/>
                  </a:cubicBezTo>
                  <a:cubicBezTo>
                    <a:pt x="1570" y="2015"/>
                    <a:pt x="1996" y="1690"/>
                    <a:pt x="2078" y="1201"/>
                  </a:cubicBezTo>
                  <a:cubicBezTo>
                    <a:pt x="2169" y="653"/>
                    <a:pt x="1804" y="128"/>
                    <a:pt x="1279" y="14"/>
                  </a:cubicBezTo>
                  <a:cubicBezTo>
                    <a:pt x="1222" y="5"/>
                    <a:pt x="1166"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flipH="1">
              <a:off x="327529" y="2415262"/>
              <a:ext cx="41025" cy="38212"/>
            </a:xfrm>
            <a:custGeom>
              <a:rect b="b" l="l" r="r" t="t"/>
              <a:pathLst>
                <a:path extrusionOk="0" h="788" w="846">
                  <a:moveTo>
                    <a:pt x="424" y="1"/>
                  </a:moveTo>
                  <a:cubicBezTo>
                    <a:pt x="247" y="1"/>
                    <a:pt x="86" y="130"/>
                    <a:pt x="47" y="329"/>
                  </a:cubicBezTo>
                  <a:cubicBezTo>
                    <a:pt x="1" y="534"/>
                    <a:pt x="138" y="740"/>
                    <a:pt x="366" y="785"/>
                  </a:cubicBezTo>
                  <a:cubicBezTo>
                    <a:pt x="381" y="787"/>
                    <a:pt x="396" y="788"/>
                    <a:pt x="411" y="788"/>
                  </a:cubicBezTo>
                  <a:cubicBezTo>
                    <a:pt x="601" y="788"/>
                    <a:pt x="780" y="656"/>
                    <a:pt x="823" y="466"/>
                  </a:cubicBezTo>
                  <a:cubicBezTo>
                    <a:pt x="846" y="260"/>
                    <a:pt x="709" y="55"/>
                    <a:pt x="503" y="9"/>
                  </a:cubicBezTo>
                  <a:cubicBezTo>
                    <a:pt x="477" y="3"/>
                    <a:pt x="450" y="1"/>
                    <a:pt x="42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flipH="1">
              <a:off x="-158372" y="2642500"/>
              <a:ext cx="173797" cy="119679"/>
            </a:xfrm>
            <a:custGeom>
              <a:rect b="b" l="l" r="r" t="t"/>
              <a:pathLst>
                <a:path extrusionOk="0" h="2468" w="3584">
                  <a:moveTo>
                    <a:pt x="346" y="1"/>
                  </a:moveTo>
                  <a:cubicBezTo>
                    <a:pt x="248" y="1"/>
                    <a:pt x="150" y="51"/>
                    <a:pt x="92" y="139"/>
                  </a:cubicBezTo>
                  <a:cubicBezTo>
                    <a:pt x="0" y="276"/>
                    <a:pt x="46" y="459"/>
                    <a:pt x="183" y="550"/>
                  </a:cubicBezTo>
                  <a:lnTo>
                    <a:pt x="3082" y="2399"/>
                  </a:lnTo>
                  <a:cubicBezTo>
                    <a:pt x="3127" y="2445"/>
                    <a:pt x="3196" y="2468"/>
                    <a:pt x="3241" y="2468"/>
                  </a:cubicBezTo>
                  <a:cubicBezTo>
                    <a:pt x="3333" y="2468"/>
                    <a:pt x="3424" y="2399"/>
                    <a:pt x="3493" y="2331"/>
                  </a:cubicBezTo>
                  <a:cubicBezTo>
                    <a:pt x="3584" y="2194"/>
                    <a:pt x="3538" y="2011"/>
                    <a:pt x="3401" y="1920"/>
                  </a:cubicBezTo>
                  <a:lnTo>
                    <a:pt x="502" y="48"/>
                  </a:lnTo>
                  <a:cubicBezTo>
                    <a:pt x="454" y="16"/>
                    <a:pt x="400"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flipH="1">
              <a:off x="-178304" y="2697539"/>
              <a:ext cx="96354" cy="90487"/>
            </a:xfrm>
            <a:custGeom>
              <a:rect b="b" l="l" r="r" t="t"/>
              <a:pathLst>
                <a:path extrusionOk="0" h="1866" w="1987">
                  <a:moveTo>
                    <a:pt x="975" y="1"/>
                  </a:moveTo>
                  <a:cubicBezTo>
                    <a:pt x="519" y="1"/>
                    <a:pt x="111" y="346"/>
                    <a:pt x="69" y="808"/>
                  </a:cubicBezTo>
                  <a:cubicBezTo>
                    <a:pt x="1" y="1333"/>
                    <a:pt x="366" y="1789"/>
                    <a:pt x="891" y="1858"/>
                  </a:cubicBezTo>
                  <a:cubicBezTo>
                    <a:pt x="932" y="1863"/>
                    <a:pt x="972" y="1866"/>
                    <a:pt x="1012" y="1866"/>
                  </a:cubicBezTo>
                  <a:cubicBezTo>
                    <a:pt x="1468" y="1866"/>
                    <a:pt x="1876" y="1518"/>
                    <a:pt x="1918" y="1036"/>
                  </a:cubicBezTo>
                  <a:cubicBezTo>
                    <a:pt x="1987" y="534"/>
                    <a:pt x="1621" y="54"/>
                    <a:pt x="1096" y="9"/>
                  </a:cubicBezTo>
                  <a:cubicBezTo>
                    <a:pt x="1056" y="3"/>
                    <a:pt x="1015" y="1"/>
                    <a:pt x="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flipH="1">
              <a:off x="-90865" y="2389124"/>
              <a:ext cx="365293" cy="365293"/>
            </a:xfrm>
            <a:custGeom>
              <a:rect b="b" l="l" r="r" t="t"/>
              <a:pathLst>
                <a:path extrusionOk="0" h="7533" w="7533">
                  <a:moveTo>
                    <a:pt x="3766" y="1"/>
                  </a:moveTo>
                  <a:cubicBezTo>
                    <a:pt x="1689" y="1"/>
                    <a:pt x="0" y="1690"/>
                    <a:pt x="0" y="3767"/>
                  </a:cubicBezTo>
                  <a:cubicBezTo>
                    <a:pt x="0" y="5844"/>
                    <a:pt x="1689" y="7533"/>
                    <a:pt x="3766" y="7533"/>
                  </a:cubicBezTo>
                  <a:cubicBezTo>
                    <a:pt x="5843" y="7533"/>
                    <a:pt x="7532" y="5844"/>
                    <a:pt x="7532" y="3767"/>
                  </a:cubicBezTo>
                  <a:cubicBezTo>
                    <a:pt x="7532" y="1690"/>
                    <a:pt x="5843" y="1"/>
                    <a:pt x="37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flipH="1">
              <a:off x="-86452" y="2485431"/>
              <a:ext cx="365342" cy="269472"/>
            </a:xfrm>
            <a:custGeom>
              <a:rect b="b" l="l" r="r" t="t"/>
              <a:pathLst>
                <a:path extrusionOk="0" h="5557" w="7534">
                  <a:moveTo>
                    <a:pt x="503" y="0"/>
                  </a:moveTo>
                  <a:lnTo>
                    <a:pt x="503" y="0"/>
                  </a:lnTo>
                  <a:cubicBezTo>
                    <a:pt x="161" y="662"/>
                    <a:pt x="1" y="1438"/>
                    <a:pt x="92" y="2237"/>
                  </a:cubicBezTo>
                  <a:cubicBezTo>
                    <a:pt x="344" y="4148"/>
                    <a:pt x="1968" y="5557"/>
                    <a:pt x="3843" y="5557"/>
                  </a:cubicBezTo>
                  <a:cubicBezTo>
                    <a:pt x="4006" y="5557"/>
                    <a:pt x="4171" y="5546"/>
                    <a:pt x="4338" y="5524"/>
                  </a:cubicBezTo>
                  <a:cubicBezTo>
                    <a:pt x="5913" y="5341"/>
                    <a:pt x="7122" y="4223"/>
                    <a:pt x="7533" y="2785"/>
                  </a:cubicBezTo>
                  <a:lnTo>
                    <a:pt x="7533" y="2785"/>
                  </a:lnTo>
                  <a:cubicBezTo>
                    <a:pt x="6963" y="3858"/>
                    <a:pt x="5913" y="4634"/>
                    <a:pt x="4634" y="4794"/>
                  </a:cubicBezTo>
                  <a:cubicBezTo>
                    <a:pt x="4468" y="4816"/>
                    <a:pt x="4303" y="4826"/>
                    <a:pt x="4139" y="4826"/>
                  </a:cubicBezTo>
                  <a:cubicBezTo>
                    <a:pt x="2261" y="4826"/>
                    <a:pt x="620" y="3418"/>
                    <a:pt x="389" y="1507"/>
                  </a:cubicBezTo>
                  <a:cubicBezTo>
                    <a:pt x="320" y="982"/>
                    <a:pt x="366" y="480"/>
                    <a:pt x="503"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flipH="1">
              <a:off x="186947" y="2488729"/>
              <a:ext cx="57609" cy="56494"/>
            </a:xfrm>
            <a:custGeom>
              <a:rect b="b" l="l" r="r" t="t"/>
              <a:pathLst>
                <a:path extrusionOk="0" h="1165" w="1188">
                  <a:moveTo>
                    <a:pt x="594" y="1"/>
                  </a:moveTo>
                  <a:cubicBezTo>
                    <a:pt x="274" y="1"/>
                    <a:pt x="0" y="252"/>
                    <a:pt x="0" y="571"/>
                  </a:cubicBezTo>
                  <a:cubicBezTo>
                    <a:pt x="0" y="891"/>
                    <a:pt x="274" y="1165"/>
                    <a:pt x="594" y="1165"/>
                  </a:cubicBezTo>
                  <a:cubicBezTo>
                    <a:pt x="913" y="1165"/>
                    <a:pt x="1187" y="891"/>
                    <a:pt x="1187" y="571"/>
                  </a:cubicBezTo>
                  <a:cubicBezTo>
                    <a:pt x="1187" y="252"/>
                    <a:pt x="913" y="1"/>
                    <a:pt x="59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flipH="1">
              <a:off x="200234" y="2488729"/>
              <a:ext cx="31035" cy="31035"/>
            </a:xfrm>
            <a:custGeom>
              <a:rect b="b" l="l" r="r" t="t"/>
              <a:pathLst>
                <a:path extrusionOk="0" h="640" w="640">
                  <a:moveTo>
                    <a:pt x="320" y="1"/>
                  </a:moveTo>
                  <a:cubicBezTo>
                    <a:pt x="137" y="1"/>
                    <a:pt x="0" y="138"/>
                    <a:pt x="0" y="320"/>
                  </a:cubicBezTo>
                  <a:cubicBezTo>
                    <a:pt x="0" y="480"/>
                    <a:pt x="137" y="640"/>
                    <a:pt x="320" y="640"/>
                  </a:cubicBezTo>
                  <a:cubicBezTo>
                    <a:pt x="502" y="640"/>
                    <a:pt x="639" y="480"/>
                    <a:pt x="639" y="320"/>
                  </a:cubicBezTo>
                  <a:cubicBezTo>
                    <a:pt x="639" y="138"/>
                    <a:pt x="502"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flipH="1">
              <a:off x="22022" y="2633722"/>
              <a:ext cx="94124" cy="91942"/>
            </a:xfrm>
            <a:custGeom>
              <a:rect b="b" l="l" r="r" t="t"/>
              <a:pathLst>
                <a:path extrusionOk="0" h="1896" w="1941">
                  <a:moveTo>
                    <a:pt x="959" y="1"/>
                  </a:moveTo>
                  <a:cubicBezTo>
                    <a:pt x="434" y="1"/>
                    <a:pt x="0" y="412"/>
                    <a:pt x="0" y="937"/>
                  </a:cubicBezTo>
                  <a:cubicBezTo>
                    <a:pt x="0" y="1462"/>
                    <a:pt x="434" y="1895"/>
                    <a:pt x="959" y="1895"/>
                  </a:cubicBezTo>
                  <a:cubicBezTo>
                    <a:pt x="1507" y="1895"/>
                    <a:pt x="1940" y="1462"/>
                    <a:pt x="1940" y="937"/>
                  </a:cubicBezTo>
                  <a:cubicBezTo>
                    <a:pt x="1940" y="412"/>
                    <a:pt x="1507" y="1"/>
                    <a:pt x="959"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flipH="1">
              <a:off x="43067" y="2633722"/>
              <a:ext cx="52081" cy="49899"/>
            </a:xfrm>
            <a:custGeom>
              <a:rect b="b" l="l" r="r" t="t"/>
              <a:pathLst>
                <a:path extrusionOk="0" h="1029" w="1074">
                  <a:moveTo>
                    <a:pt x="526" y="1"/>
                  </a:moveTo>
                  <a:cubicBezTo>
                    <a:pt x="252" y="1"/>
                    <a:pt x="1" y="229"/>
                    <a:pt x="1" y="526"/>
                  </a:cubicBezTo>
                  <a:cubicBezTo>
                    <a:pt x="1" y="800"/>
                    <a:pt x="252" y="1028"/>
                    <a:pt x="526" y="1028"/>
                  </a:cubicBezTo>
                  <a:cubicBezTo>
                    <a:pt x="823" y="1028"/>
                    <a:pt x="1074" y="800"/>
                    <a:pt x="1074" y="526"/>
                  </a:cubicBezTo>
                  <a:cubicBezTo>
                    <a:pt x="1074" y="229"/>
                    <a:pt x="823" y="1"/>
                    <a:pt x="5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flipH="1">
              <a:off x="117213" y="2438927"/>
              <a:ext cx="24392" cy="22210"/>
            </a:xfrm>
            <a:custGeom>
              <a:rect b="b" l="l" r="r" t="t"/>
              <a:pathLst>
                <a:path extrusionOk="0" h="458" w="503">
                  <a:moveTo>
                    <a:pt x="251" y="1"/>
                  </a:moveTo>
                  <a:cubicBezTo>
                    <a:pt x="194" y="1"/>
                    <a:pt x="137" y="24"/>
                    <a:pt x="91" y="69"/>
                  </a:cubicBezTo>
                  <a:cubicBezTo>
                    <a:pt x="0" y="160"/>
                    <a:pt x="0" y="297"/>
                    <a:pt x="91" y="389"/>
                  </a:cubicBezTo>
                  <a:cubicBezTo>
                    <a:pt x="137" y="434"/>
                    <a:pt x="194" y="457"/>
                    <a:pt x="251" y="457"/>
                  </a:cubicBezTo>
                  <a:cubicBezTo>
                    <a:pt x="308" y="457"/>
                    <a:pt x="365" y="434"/>
                    <a:pt x="411" y="389"/>
                  </a:cubicBezTo>
                  <a:cubicBezTo>
                    <a:pt x="502" y="297"/>
                    <a:pt x="502" y="160"/>
                    <a:pt x="411" y="69"/>
                  </a:cubicBezTo>
                  <a:cubicBezTo>
                    <a:pt x="365" y="24"/>
                    <a:pt x="308" y="1"/>
                    <a:pt x="251"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flipH="1">
              <a:off x="116098" y="2519716"/>
              <a:ext cx="52081" cy="53196"/>
            </a:xfrm>
            <a:custGeom>
              <a:rect b="b" l="l" r="r" t="t"/>
              <a:pathLst>
                <a:path extrusionOk="0" h="1097" w="1074">
                  <a:moveTo>
                    <a:pt x="548" y="1"/>
                  </a:moveTo>
                  <a:cubicBezTo>
                    <a:pt x="251" y="1"/>
                    <a:pt x="0" y="252"/>
                    <a:pt x="0" y="549"/>
                  </a:cubicBezTo>
                  <a:cubicBezTo>
                    <a:pt x="0" y="845"/>
                    <a:pt x="251" y="1097"/>
                    <a:pt x="548" y="1097"/>
                  </a:cubicBezTo>
                  <a:cubicBezTo>
                    <a:pt x="845" y="1097"/>
                    <a:pt x="1073" y="845"/>
                    <a:pt x="1073" y="549"/>
                  </a:cubicBezTo>
                  <a:cubicBezTo>
                    <a:pt x="1073"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flipH="1">
              <a:off x="-73169" y="2452214"/>
              <a:ext cx="178258" cy="170499"/>
            </a:xfrm>
            <a:custGeom>
              <a:rect b="b" l="l" r="r" t="t"/>
              <a:pathLst>
                <a:path extrusionOk="0" h="3516" w="3676">
                  <a:moveTo>
                    <a:pt x="1826" y="1"/>
                  </a:moveTo>
                  <a:cubicBezTo>
                    <a:pt x="822" y="1"/>
                    <a:pt x="0" y="799"/>
                    <a:pt x="0" y="1758"/>
                  </a:cubicBezTo>
                  <a:cubicBezTo>
                    <a:pt x="0" y="2740"/>
                    <a:pt x="822" y="3516"/>
                    <a:pt x="1826" y="3516"/>
                  </a:cubicBezTo>
                  <a:cubicBezTo>
                    <a:pt x="2854" y="3516"/>
                    <a:pt x="3675" y="2740"/>
                    <a:pt x="3675" y="1758"/>
                  </a:cubicBezTo>
                  <a:cubicBezTo>
                    <a:pt x="3675" y="799"/>
                    <a:pt x="2854" y="1"/>
                    <a:pt x="18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flipH="1">
              <a:off x="-49894" y="2476557"/>
              <a:ext cx="75309" cy="80837"/>
            </a:xfrm>
            <a:custGeom>
              <a:rect b="b" l="l" r="r" t="t"/>
              <a:pathLst>
                <a:path extrusionOk="0" h="1667" w="1553">
                  <a:moveTo>
                    <a:pt x="777" y="1"/>
                  </a:moveTo>
                  <a:cubicBezTo>
                    <a:pt x="343" y="1"/>
                    <a:pt x="1" y="366"/>
                    <a:pt x="1" y="822"/>
                  </a:cubicBezTo>
                  <a:cubicBezTo>
                    <a:pt x="1" y="1279"/>
                    <a:pt x="343" y="1667"/>
                    <a:pt x="777" y="1667"/>
                  </a:cubicBezTo>
                  <a:cubicBezTo>
                    <a:pt x="1211" y="1667"/>
                    <a:pt x="1553" y="1279"/>
                    <a:pt x="1553" y="822"/>
                  </a:cubicBezTo>
                  <a:cubicBezTo>
                    <a:pt x="1553" y="366"/>
                    <a:pt x="1211" y="1"/>
                    <a:pt x="77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flipH="1">
              <a:off x="60767" y="2410170"/>
              <a:ext cx="38794" cy="40976"/>
            </a:xfrm>
            <a:custGeom>
              <a:rect b="b" l="l" r="r" t="t"/>
              <a:pathLst>
                <a:path extrusionOk="0" h="845" w="800">
                  <a:moveTo>
                    <a:pt x="389" y="0"/>
                  </a:moveTo>
                  <a:cubicBezTo>
                    <a:pt x="183" y="0"/>
                    <a:pt x="1" y="183"/>
                    <a:pt x="1" y="434"/>
                  </a:cubicBezTo>
                  <a:cubicBezTo>
                    <a:pt x="1" y="662"/>
                    <a:pt x="183" y="845"/>
                    <a:pt x="389" y="845"/>
                  </a:cubicBezTo>
                  <a:cubicBezTo>
                    <a:pt x="617" y="845"/>
                    <a:pt x="799" y="662"/>
                    <a:pt x="799" y="434"/>
                  </a:cubicBezTo>
                  <a:cubicBezTo>
                    <a:pt x="799" y="183"/>
                    <a:pt x="617" y="0"/>
                    <a:pt x="389"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flipH="1">
              <a:off x="193591" y="2592794"/>
              <a:ext cx="52081" cy="46553"/>
            </a:xfrm>
            <a:custGeom>
              <a:rect b="b" l="l" r="r" t="t"/>
              <a:pathLst>
                <a:path extrusionOk="0" h="960" w="1074">
                  <a:moveTo>
                    <a:pt x="548" y="0"/>
                  </a:moveTo>
                  <a:cubicBezTo>
                    <a:pt x="229" y="0"/>
                    <a:pt x="1" y="229"/>
                    <a:pt x="1" y="480"/>
                  </a:cubicBezTo>
                  <a:cubicBezTo>
                    <a:pt x="1" y="754"/>
                    <a:pt x="229" y="959"/>
                    <a:pt x="548" y="959"/>
                  </a:cubicBezTo>
                  <a:cubicBezTo>
                    <a:pt x="845" y="959"/>
                    <a:pt x="1073" y="754"/>
                    <a:pt x="1073" y="480"/>
                  </a:cubicBezTo>
                  <a:cubicBezTo>
                    <a:pt x="1073" y="229"/>
                    <a:pt x="845" y="0"/>
                    <a:pt x="548"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flipH="1">
              <a:off x="-30013" y="2651471"/>
              <a:ext cx="31084" cy="26574"/>
            </a:xfrm>
            <a:custGeom>
              <a:rect b="b" l="l" r="r" t="t"/>
              <a:pathLst>
                <a:path extrusionOk="0" h="548" w="641">
                  <a:moveTo>
                    <a:pt x="321" y="0"/>
                  </a:moveTo>
                  <a:cubicBezTo>
                    <a:pt x="138" y="0"/>
                    <a:pt x="1" y="137"/>
                    <a:pt x="1" y="274"/>
                  </a:cubicBezTo>
                  <a:cubicBezTo>
                    <a:pt x="1" y="411"/>
                    <a:pt x="138" y="548"/>
                    <a:pt x="321" y="548"/>
                  </a:cubicBezTo>
                  <a:cubicBezTo>
                    <a:pt x="503" y="548"/>
                    <a:pt x="640" y="411"/>
                    <a:pt x="640" y="274"/>
                  </a:cubicBezTo>
                  <a:cubicBezTo>
                    <a:pt x="640" y="137"/>
                    <a:pt x="503" y="0"/>
                    <a:pt x="321"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flipH="1">
              <a:off x="146018" y="2642597"/>
              <a:ext cx="31035" cy="25507"/>
            </a:xfrm>
            <a:custGeom>
              <a:rect b="b" l="l" r="r" t="t"/>
              <a:pathLst>
                <a:path extrusionOk="0" h="526" w="640">
                  <a:moveTo>
                    <a:pt x="320" y="1"/>
                  </a:moveTo>
                  <a:cubicBezTo>
                    <a:pt x="138" y="1"/>
                    <a:pt x="1" y="115"/>
                    <a:pt x="1" y="274"/>
                  </a:cubicBezTo>
                  <a:cubicBezTo>
                    <a:pt x="1" y="411"/>
                    <a:pt x="138" y="526"/>
                    <a:pt x="320" y="526"/>
                  </a:cubicBezTo>
                  <a:cubicBezTo>
                    <a:pt x="503" y="526"/>
                    <a:pt x="640" y="411"/>
                    <a:pt x="640" y="274"/>
                  </a:cubicBezTo>
                  <a:cubicBezTo>
                    <a:pt x="640" y="115"/>
                    <a:pt x="503"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flipH="1">
              <a:off x="173660" y="2575095"/>
              <a:ext cx="28853" cy="26719"/>
            </a:xfrm>
            <a:custGeom>
              <a:rect b="b" l="l" r="r" t="t"/>
              <a:pathLst>
                <a:path extrusionOk="0" h="551" w="595">
                  <a:moveTo>
                    <a:pt x="275" y="0"/>
                  </a:moveTo>
                  <a:cubicBezTo>
                    <a:pt x="138" y="0"/>
                    <a:pt x="1" y="137"/>
                    <a:pt x="24" y="297"/>
                  </a:cubicBezTo>
                  <a:cubicBezTo>
                    <a:pt x="24" y="443"/>
                    <a:pt x="138" y="551"/>
                    <a:pt x="280" y="551"/>
                  </a:cubicBezTo>
                  <a:cubicBezTo>
                    <a:pt x="293" y="551"/>
                    <a:pt x="307" y="550"/>
                    <a:pt x="320" y="548"/>
                  </a:cubicBezTo>
                  <a:cubicBezTo>
                    <a:pt x="457" y="548"/>
                    <a:pt x="594" y="411"/>
                    <a:pt x="571" y="251"/>
                  </a:cubicBezTo>
                  <a:cubicBezTo>
                    <a:pt x="571" y="114"/>
                    <a:pt x="434" y="0"/>
                    <a:pt x="2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flipH="1">
              <a:off x="14262" y="2571652"/>
              <a:ext cx="27738" cy="26865"/>
            </a:xfrm>
            <a:custGeom>
              <a:rect b="b" l="l" r="r" t="t"/>
              <a:pathLst>
                <a:path extrusionOk="0" h="554" w="572">
                  <a:moveTo>
                    <a:pt x="309" y="0"/>
                  </a:moveTo>
                  <a:cubicBezTo>
                    <a:pt x="298" y="0"/>
                    <a:pt x="286" y="1"/>
                    <a:pt x="274" y="3"/>
                  </a:cubicBezTo>
                  <a:cubicBezTo>
                    <a:pt x="115" y="3"/>
                    <a:pt x="0" y="140"/>
                    <a:pt x="0" y="299"/>
                  </a:cubicBezTo>
                  <a:cubicBezTo>
                    <a:pt x="22" y="426"/>
                    <a:pt x="121" y="553"/>
                    <a:pt x="262" y="553"/>
                  </a:cubicBezTo>
                  <a:cubicBezTo>
                    <a:pt x="274" y="553"/>
                    <a:pt x="285" y="552"/>
                    <a:pt x="297" y="551"/>
                  </a:cubicBezTo>
                  <a:cubicBezTo>
                    <a:pt x="457" y="551"/>
                    <a:pt x="571" y="414"/>
                    <a:pt x="571" y="254"/>
                  </a:cubicBezTo>
                  <a:cubicBezTo>
                    <a:pt x="571" y="127"/>
                    <a:pt x="454" y="0"/>
                    <a:pt x="3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flipH="1">
              <a:off x="-2322" y="2561759"/>
              <a:ext cx="56494" cy="21094"/>
            </a:xfrm>
            <a:custGeom>
              <a:rect b="b" l="l" r="r" t="t"/>
              <a:pathLst>
                <a:path extrusionOk="0" h="435" w="1165">
                  <a:moveTo>
                    <a:pt x="173" y="0"/>
                  </a:moveTo>
                  <a:cubicBezTo>
                    <a:pt x="124" y="0"/>
                    <a:pt x="75" y="26"/>
                    <a:pt x="46" y="70"/>
                  </a:cubicBezTo>
                  <a:cubicBezTo>
                    <a:pt x="0" y="138"/>
                    <a:pt x="0" y="230"/>
                    <a:pt x="69" y="275"/>
                  </a:cubicBezTo>
                  <a:cubicBezTo>
                    <a:pt x="251" y="389"/>
                    <a:pt x="434" y="435"/>
                    <a:pt x="571" y="435"/>
                  </a:cubicBezTo>
                  <a:cubicBezTo>
                    <a:pt x="845" y="435"/>
                    <a:pt x="1050" y="298"/>
                    <a:pt x="1073" y="298"/>
                  </a:cubicBezTo>
                  <a:cubicBezTo>
                    <a:pt x="1142" y="252"/>
                    <a:pt x="1164" y="161"/>
                    <a:pt x="1119" y="93"/>
                  </a:cubicBezTo>
                  <a:cubicBezTo>
                    <a:pt x="1089" y="48"/>
                    <a:pt x="1041" y="23"/>
                    <a:pt x="992" y="23"/>
                  </a:cubicBezTo>
                  <a:cubicBezTo>
                    <a:pt x="965" y="23"/>
                    <a:pt x="938" y="31"/>
                    <a:pt x="913" y="47"/>
                  </a:cubicBezTo>
                  <a:cubicBezTo>
                    <a:pt x="899" y="47"/>
                    <a:pt x="761" y="132"/>
                    <a:pt x="580" y="132"/>
                  </a:cubicBezTo>
                  <a:cubicBezTo>
                    <a:pt x="480" y="132"/>
                    <a:pt x="366" y="106"/>
                    <a:pt x="251" y="24"/>
                  </a:cubicBezTo>
                  <a:cubicBezTo>
                    <a:pt x="227" y="8"/>
                    <a:pt x="200" y="0"/>
                    <a:pt x="1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flipH="1">
              <a:off x="82929" y="2606033"/>
              <a:ext cx="45389" cy="18912"/>
            </a:xfrm>
            <a:custGeom>
              <a:rect b="b" l="l" r="r" t="t"/>
              <a:pathLst>
                <a:path extrusionOk="0" h="390" w="936">
                  <a:moveTo>
                    <a:pt x="150" y="0"/>
                  </a:moveTo>
                  <a:cubicBezTo>
                    <a:pt x="101" y="0"/>
                    <a:pt x="52" y="26"/>
                    <a:pt x="23" y="70"/>
                  </a:cubicBezTo>
                  <a:cubicBezTo>
                    <a:pt x="0" y="138"/>
                    <a:pt x="0" y="230"/>
                    <a:pt x="69" y="252"/>
                  </a:cubicBezTo>
                  <a:cubicBezTo>
                    <a:pt x="205" y="366"/>
                    <a:pt x="342" y="389"/>
                    <a:pt x="457" y="389"/>
                  </a:cubicBezTo>
                  <a:cubicBezTo>
                    <a:pt x="685" y="389"/>
                    <a:pt x="845" y="275"/>
                    <a:pt x="867" y="275"/>
                  </a:cubicBezTo>
                  <a:cubicBezTo>
                    <a:pt x="936" y="230"/>
                    <a:pt x="936" y="138"/>
                    <a:pt x="890" y="70"/>
                  </a:cubicBezTo>
                  <a:cubicBezTo>
                    <a:pt x="876" y="26"/>
                    <a:pt x="832" y="0"/>
                    <a:pt x="785" y="0"/>
                  </a:cubicBezTo>
                  <a:cubicBezTo>
                    <a:pt x="759" y="0"/>
                    <a:pt x="732" y="8"/>
                    <a:pt x="708" y="24"/>
                  </a:cubicBezTo>
                  <a:cubicBezTo>
                    <a:pt x="693" y="39"/>
                    <a:pt x="594" y="100"/>
                    <a:pt x="464" y="100"/>
                  </a:cubicBezTo>
                  <a:cubicBezTo>
                    <a:pt x="392" y="100"/>
                    <a:pt x="310" y="81"/>
                    <a:pt x="228" y="24"/>
                  </a:cubicBezTo>
                  <a:cubicBezTo>
                    <a:pt x="204" y="8"/>
                    <a:pt x="177" y="0"/>
                    <a:pt x="1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flipH="1">
              <a:off x="160373" y="2564475"/>
              <a:ext cx="56494" cy="20609"/>
            </a:xfrm>
            <a:custGeom>
              <a:rect b="b" l="l" r="r" t="t"/>
              <a:pathLst>
                <a:path extrusionOk="0" h="425" w="1165">
                  <a:moveTo>
                    <a:pt x="170" y="0"/>
                  </a:moveTo>
                  <a:cubicBezTo>
                    <a:pt x="122" y="0"/>
                    <a:pt x="75" y="16"/>
                    <a:pt x="46" y="59"/>
                  </a:cubicBezTo>
                  <a:cubicBezTo>
                    <a:pt x="0" y="128"/>
                    <a:pt x="23" y="219"/>
                    <a:pt x="91" y="265"/>
                  </a:cubicBezTo>
                  <a:cubicBezTo>
                    <a:pt x="251" y="379"/>
                    <a:pt x="434" y="425"/>
                    <a:pt x="593" y="425"/>
                  </a:cubicBezTo>
                  <a:cubicBezTo>
                    <a:pt x="867" y="425"/>
                    <a:pt x="1073" y="288"/>
                    <a:pt x="1073" y="288"/>
                  </a:cubicBezTo>
                  <a:cubicBezTo>
                    <a:pt x="1141" y="242"/>
                    <a:pt x="1164" y="151"/>
                    <a:pt x="1118" y="82"/>
                  </a:cubicBezTo>
                  <a:cubicBezTo>
                    <a:pt x="1089" y="38"/>
                    <a:pt x="1040" y="13"/>
                    <a:pt x="991" y="13"/>
                  </a:cubicBezTo>
                  <a:cubicBezTo>
                    <a:pt x="964" y="13"/>
                    <a:pt x="937" y="20"/>
                    <a:pt x="913" y="37"/>
                  </a:cubicBezTo>
                  <a:cubicBezTo>
                    <a:pt x="913" y="51"/>
                    <a:pt x="780" y="127"/>
                    <a:pt x="602" y="127"/>
                  </a:cubicBezTo>
                  <a:cubicBezTo>
                    <a:pt x="495" y="127"/>
                    <a:pt x="371" y="100"/>
                    <a:pt x="251" y="14"/>
                  </a:cubicBezTo>
                  <a:cubicBezTo>
                    <a:pt x="226" y="5"/>
                    <a:pt x="198" y="0"/>
                    <a:pt x="1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flipH="1">
              <a:off x="101744" y="2437811"/>
              <a:ext cx="53148" cy="54312"/>
            </a:xfrm>
            <a:custGeom>
              <a:rect b="b" l="l" r="r" t="t"/>
              <a:pathLst>
                <a:path extrusionOk="0" h="1120" w="1096">
                  <a:moveTo>
                    <a:pt x="548" y="1"/>
                  </a:moveTo>
                  <a:cubicBezTo>
                    <a:pt x="251" y="1"/>
                    <a:pt x="0" y="252"/>
                    <a:pt x="0" y="549"/>
                  </a:cubicBezTo>
                  <a:cubicBezTo>
                    <a:pt x="0" y="868"/>
                    <a:pt x="251" y="1119"/>
                    <a:pt x="548" y="1119"/>
                  </a:cubicBezTo>
                  <a:cubicBezTo>
                    <a:pt x="845" y="1119"/>
                    <a:pt x="1096" y="868"/>
                    <a:pt x="1096" y="549"/>
                  </a:cubicBezTo>
                  <a:cubicBezTo>
                    <a:pt x="1096"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3"/>
          <p:cNvGrpSpPr/>
          <p:nvPr/>
        </p:nvGrpSpPr>
        <p:grpSpPr>
          <a:xfrm>
            <a:off x="8544699" y="4372379"/>
            <a:ext cx="382210" cy="414279"/>
            <a:chOff x="4065995" y="4396367"/>
            <a:chExt cx="382210" cy="414279"/>
          </a:xfrm>
        </p:grpSpPr>
        <p:sp>
          <p:nvSpPr>
            <p:cNvPr id="758" name="Google Shape;758;p3"/>
            <p:cNvSpPr/>
            <p:nvPr/>
          </p:nvSpPr>
          <p:spPr>
            <a:xfrm>
              <a:off x="4306262" y="4412485"/>
              <a:ext cx="96875" cy="122730"/>
            </a:xfrm>
            <a:custGeom>
              <a:rect b="b" l="l" r="r" t="t"/>
              <a:pathLst>
                <a:path extrusionOk="0" h="3731" w="2945">
                  <a:moveTo>
                    <a:pt x="2608" y="1"/>
                  </a:moveTo>
                  <a:cubicBezTo>
                    <a:pt x="2517" y="1"/>
                    <a:pt x="2429" y="42"/>
                    <a:pt x="2374" y="124"/>
                  </a:cubicBezTo>
                  <a:lnTo>
                    <a:pt x="115" y="3251"/>
                  </a:lnTo>
                  <a:cubicBezTo>
                    <a:pt x="1" y="3388"/>
                    <a:pt x="46" y="3571"/>
                    <a:pt x="160" y="3662"/>
                  </a:cubicBezTo>
                  <a:cubicBezTo>
                    <a:pt x="229" y="3708"/>
                    <a:pt x="274" y="3731"/>
                    <a:pt x="343" y="3731"/>
                  </a:cubicBezTo>
                  <a:cubicBezTo>
                    <a:pt x="434" y="3731"/>
                    <a:pt x="525" y="3685"/>
                    <a:pt x="571" y="3594"/>
                  </a:cubicBezTo>
                  <a:lnTo>
                    <a:pt x="2831" y="467"/>
                  </a:lnTo>
                  <a:cubicBezTo>
                    <a:pt x="2945" y="330"/>
                    <a:pt x="2899" y="147"/>
                    <a:pt x="2785" y="56"/>
                  </a:cubicBezTo>
                  <a:cubicBezTo>
                    <a:pt x="2730" y="19"/>
                    <a:pt x="2668" y="1"/>
                    <a:pt x="26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4350572" y="4396367"/>
              <a:ext cx="75098" cy="68914"/>
            </a:xfrm>
            <a:custGeom>
              <a:rect b="b" l="l" r="r" t="t"/>
              <a:pathLst>
                <a:path extrusionOk="0" h="2095" w="2283">
                  <a:moveTo>
                    <a:pt x="1124" y="1"/>
                  </a:moveTo>
                  <a:cubicBezTo>
                    <a:pt x="630" y="1"/>
                    <a:pt x="192" y="362"/>
                    <a:pt x="92" y="865"/>
                  </a:cubicBezTo>
                  <a:cubicBezTo>
                    <a:pt x="0" y="1436"/>
                    <a:pt x="388" y="1984"/>
                    <a:pt x="959" y="2075"/>
                  </a:cubicBezTo>
                  <a:cubicBezTo>
                    <a:pt x="1026" y="2089"/>
                    <a:pt x="1093" y="2095"/>
                    <a:pt x="1159" y="2095"/>
                  </a:cubicBezTo>
                  <a:cubicBezTo>
                    <a:pt x="1652" y="2095"/>
                    <a:pt x="2088" y="1734"/>
                    <a:pt x="2169" y="1231"/>
                  </a:cubicBezTo>
                  <a:cubicBezTo>
                    <a:pt x="2283" y="660"/>
                    <a:pt x="1895" y="112"/>
                    <a:pt x="1324" y="21"/>
                  </a:cubicBezTo>
                  <a:cubicBezTo>
                    <a:pt x="1257" y="7"/>
                    <a:pt x="1190" y="1"/>
                    <a:pt x="11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4378336" y="4403308"/>
              <a:ext cx="33816" cy="31546"/>
            </a:xfrm>
            <a:custGeom>
              <a:rect b="b" l="l" r="r" t="t"/>
              <a:pathLst>
                <a:path extrusionOk="0" h="959" w="1028">
                  <a:moveTo>
                    <a:pt x="487" y="1"/>
                  </a:moveTo>
                  <a:cubicBezTo>
                    <a:pt x="276" y="1"/>
                    <a:pt x="86" y="168"/>
                    <a:pt x="46" y="403"/>
                  </a:cubicBezTo>
                  <a:cubicBezTo>
                    <a:pt x="1" y="654"/>
                    <a:pt x="161" y="905"/>
                    <a:pt x="434" y="951"/>
                  </a:cubicBezTo>
                  <a:cubicBezTo>
                    <a:pt x="463" y="956"/>
                    <a:pt x="492" y="959"/>
                    <a:pt x="520" y="959"/>
                  </a:cubicBezTo>
                  <a:cubicBezTo>
                    <a:pt x="740" y="959"/>
                    <a:pt x="942" y="806"/>
                    <a:pt x="982" y="563"/>
                  </a:cubicBezTo>
                  <a:cubicBezTo>
                    <a:pt x="1028" y="312"/>
                    <a:pt x="868" y="61"/>
                    <a:pt x="594" y="15"/>
                  </a:cubicBezTo>
                  <a:cubicBezTo>
                    <a:pt x="558" y="5"/>
                    <a:pt x="522" y="1"/>
                    <a:pt x="48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4266459" y="4696500"/>
              <a:ext cx="35329" cy="106019"/>
            </a:xfrm>
            <a:custGeom>
              <a:rect b="b" l="l" r="r" t="t"/>
              <a:pathLst>
                <a:path extrusionOk="0" h="3223" w="1074">
                  <a:moveTo>
                    <a:pt x="323" y="1"/>
                  </a:moveTo>
                  <a:cubicBezTo>
                    <a:pt x="307" y="1"/>
                    <a:pt x="291" y="2"/>
                    <a:pt x="275" y="4"/>
                  </a:cubicBezTo>
                  <a:cubicBezTo>
                    <a:pt x="115" y="27"/>
                    <a:pt x="1" y="187"/>
                    <a:pt x="46" y="346"/>
                  </a:cubicBezTo>
                  <a:lnTo>
                    <a:pt x="457" y="2994"/>
                  </a:lnTo>
                  <a:cubicBezTo>
                    <a:pt x="480" y="3131"/>
                    <a:pt x="617" y="3222"/>
                    <a:pt x="754" y="3222"/>
                  </a:cubicBezTo>
                  <a:lnTo>
                    <a:pt x="800" y="3222"/>
                  </a:lnTo>
                  <a:cubicBezTo>
                    <a:pt x="959" y="3200"/>
                    <a:pt x="1074" y="3040"/>
                    <a:pt x="1051" y="2880"/>
                  </a:cubicBezTo>
                  <a:lnTo>
                    <a:pt x="617" y="232"/>
                  </a:lnTo>
                  <a:cubicBezTo>
                    <a:pt x="597" y="89"/>
                    <a:pt x="466"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4261952" y="4762817"/>
              <a:ext cx="54112" cy="47829"/>
            </a:xfrm>
            <a:custGeom>
              <a:rect b="b" l="l" r="r" t="t"/>
              <a:pathLst>
                <a:path extrusionOk="0" h="1454" w="1645">
                  <a:moveTo>
                    <a:pt x="827" y="1"/>
                  </a:moveTo>
                  <a:cubicBezTo>
                    <a:pt x="682" y="1"/>
                    <a:pt x="536" y="44"/>
                    <a:pt x="412" y="134"/>
                  </a:cubicBezTo>
                  <a:cubicBezTo>
                    <a:pt x="69" y="362"/>
                    <a:pt x="1" y="818"/>
                    <a:pt x="229" y="1138"/>
                  </a:cubicBezTo>
                  <a:cubicBezTo>
                    <a:pt x="368" y="1347"/>
                    <a:pt x="592" y="1454"/>
                    <a:pt x="818" y="1454"/>
                  </a:cubicBezTo>
                  <a:cubicBezTo>
                    <a:pt x="963" y="1454"/>
                    <a:pt x="1109" y="1410"/>
                    <a:pt x="1233" y="1321"/>
                  </a:cubicBezTo>
                  <a:cubicBezTo>
                    <a:pt x="1576" y="1092"/>
                    <a:pt x="1644" y="636"/>
                    <a:pt x="1416" y="316"/>
                  </a:cubicBezTo>
                  <a:cubicBezTo>
                    <a:pt x="1277" y="108"/>
                    <a:pt x="1053" y="1"/>
                    <a:pt x="8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4213168" y="4426203"/>
              <a:ext cx="34572" cy="79737"/>
            </a:xfrm>
            <a:custGeom>
              <a:rect b="b" l="l" r="r" t="t"/>
              <a:pathLst>
                <a:path extrusionOk="0" h="2424" w="1051">
                  <a:moveTo>
                    <a:pt x="323" y="0"/>
                  </a:moveTo>
                  <a:cubicBezTo>
                    <a:pt x="307" y="0"/>
                    <a:pt x="290" y="2"/>
                    <a:pt x="274" y="4"/>
                  </a:cubicBezTo>
                  <a:cubicBezTo>
                    <a:pt x="114" y="50"/>
                    <a:pt x="0" y="209"/>
                    <a:pt x="46" y="369"/>
                  </a:cubicBezTo>
                  <a:lnTo>
                    <a:pt x="457" y="2195"/>
                  </a:lnTo>
                  <a:cubicBezTo>
                    <a:pt x="480" y="2309"/>
                    <a:pt x="594" y="2423"/>
                    <a:pt x="731" y="2423"/>
                  </a:cubicBezTo>
                  <a:cubicBezTo>
                    <a:pt x="753" y="2423"/>
                    <a:pt x="776" y="2401"/>
                    <a:pt x="799" y="2401"/>
                  </a:cubicBezTo>
                  <a:cubicBezTo>
                    <a:pt x="959" y="2378"/>
                    <a:pt x="1050" y="2218"/>
                    <a:pt x="1027" y="2058"/>
                  </a:cubicBezTo>
                  <a:lnTo>
                    <a:pt x="616" y="232"/>
                  </a:lnTo>
                  <a:cubicBezTo>
                    <a:pt x="596" y="89"/>
                    <a:pt x="465" y="0"/>
                    <a:pt x="3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4207149" y="4423374"/>
              <a:ext cx="37566" cy="33717"/>
            </a:xfrm>
            <a:custGeom>
              <a:rect b="b" l="l" r="r" t="t"/>
              <a:pathLst>
                <a:path extrusionOk="0" h="1025" w="1142">
                  <a:moveTo>
                    <a:pt x="567" y="0"/>
                  </a:moveTo>
                  <a:cubicBezTo>
                    <a:pt x="458" y="0"/>
                    <a:pt x="347" y="37"/>
                    <a:pt x="252" y="113"/>
                  </a:cubicBezTo>
                  <a:cubicBezTo>
                    <a:pt x="23" y="295"/>
                    <a:pt x="1" y="615"/>
                    <a:pt x="160" y="820"/>
                  </a:cubicBezTo>
                  <a:cubicBezTo>
                    <a:pt x="267" y="953"/>
                    <a:pt x="420" y="1024"/>
                    <a:pt x="574" y="1024"/>
                  </a:cubicBezTo>
                  <a:cubicBezTo>
                    <a:pt x="684" y="1024"/>
                    <a:pt x="795" y="988"/>
                    <a:pt x="891" y="912"/>
                  </a:cubicBezTo>
                  <a:cubicBezTo>
                    <a:pt x="1096" y="729"/>
                    <a:pt x="1142" y="410"/>
                    <a:pt x="959" y="204"/>
                  </a:cubicBezTo>
                  <a:cubicBezTo>
                    <a:pt x="866" y="71"/>
                    <a:pt x="719" y="0"/>
                    <a:pt x="5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4349816" y="4534361"/>
              <a:ext cx="89375" cy="60921"/>
            </a:xfrm>
            <a:custGeom>
              <a:rect b="b" l="l" r="r" t="t"/>
              <a:pathLst>
                <a:path extrusionOk="0" h="1852" w="2717">
                  <a:moveTo>
                    <a:pt x="2393" y="1"/>
                  </a:moveTo>
                  <a:cubicBezTo>
                    <a:pt x="2340" y="1"/>
                    <a:pt x="2286" y="16"/>
                    <a:pt x="2237" y="48"/>
                  </a:cubicBezTo>
                  <a:lnTo>
                    <a:pt x="183" y="1327"/>
                  </a:lnTo>
                  <a:cubicBezTo>
                    <a:pt x="46" y="1418"/>
                    <a:pt x="0" y="1578"/>
                    <a:pt x="92" y="1715"/>
                  </a:cubicBezTo>
                  <a:cubicBezTo>
                    <a:pt x="137" y="1806"/>
                    <a:pt x="251" y="1852"/>
                    <a:pt x="343" y="1852"/>
                  </a:cubicBezTo>
                  <a:cubicBezTo>
                    <a:pt x="388" y="1852"/>
                    <a:pt x="457" y="1852"/>
                    <a:pt x="503" y="1829"/>
                  </a:cubicBezTo>
                  <a:lnTo>
                    <a:pt x="2534" y="551"/>
                  </a:lnTo>
                  <a:cubicBezTo>
                    <a:pt x="2671" y="459"/>
                    <a:pt x="2717" y="277"/>
                    <a:pt x="2625" y="140"/>
                  </a:cubicBezTo>
                  <a:cubicBezTo>
                    <a:pt x="2581" y="51"/>
                    <a:pt x="2489" y="1"/>
                    <a:pt x="23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4399356" y="4526828"/>
              <a:ext cx="48849" cy="42829"/>
            </a:xfrm>
            <a:custGeom>
              <a:rect b="b" l="l" r="r" t="t"/>
              <a:pathLst>
                <a:path extrusionOk="0" h="1302" w="1485">
                  <a:moveTo>
                    <a:pt x="748" y="1"/>
                  </a:moveTo>
                  <a:cubicBezTo>
                    <a:pt x="529" y="1"/>
                    <a:pt x="317" y="107"/>
                    <a:pt x="183" y="300"/>
                  </a:cubicBezTo>
                  <a:cubicBezTo>
                    <a:pt x="1" y="597"/>
                    <a:pt x="92" y="1008"/>
                    <a:pt x="389" y="1190"/>
                  </a:cubicBezTo>
                  <a:cubicBezTo>
                    <a:pt x="506" y="1266"/>
                    <a:pt x="633" y="1301"/>
                    <a:pt x="756" y="1301"/>
                  </a:cubicBezTo>
                  <a:cubicBezTo>
                    <a:pt x="969" y="1301"/>
                    <a:pt x="1172" y="1196"/>
                    <a:pt x="1302" y="1008"/>
                  </a:cubicBezTo>
                  <a:cubicBezTo>
                    <a:pt x="1484" y="688"/>
                    <a:pt x="1393" y="277"/>
                    <a:pt x="1096" y="95"/>
                  </a:cubicBezTo>
                  <a:cubicBezTo>
                    <a:pt x="985" y="31"/>
                    <a:pt x="865" y="1"/>
                    <a:pt x="7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4099022" y="4629592"/>
              <a:ext cx="108158" cy="90329"/>
            </a:xfrm>
            <a:custGeom>
              <a:rect b="b" l="l" r="r" t="t"/>
              <a:pathLst>
                <a:path extrusionOk="0" h="2746" w="3288">
                  <a:moveTo>
                    <a:pt x="2963" y="0"/>
                  </a:moveTo>
                  <a:cubicBezTo>
                    <a:pt x="2895" y="0"/>
                    <a:pt x="2824" y="24"/>
                    <a:pt x="2763" y="75"/>
                  </a:cubicBezTo>
                  <a:lnTo>
                    <a:pt x="138" y="2221"/>
                  </a:lnTo>
                  <a:cubicBezTo>
                    <a:pt x="24" y="2335"/>
                    <a:pt x="1" y="2517"/>
                    <a:pt x="92" y="2631"/>
                  </a:cubicBezTo>
                  <a:cubicBezTo>
                    <a:pt x="161" y="2723"/>
                    <a:pt x="252" y="2746"/>
                    <a:pt x="320" y="2746"/>
                  </a:cubicBezTo>
                  <a:cubicBezTo>
                    <a:pt x="389" y="2746"/>
                    <a:pt x="457" y="2723"/>
                    <a:pt x="503" y="2677"/>
                  </a:cubicBezTo>
                  <a:lnTo>
                    <a:pt x="3151" y="509"/>
                  </a:lnTo>
                  <a:cubicBezTo>
                    <a:pt x="3265" y="417"/>
                    <a:pt x="3288" y="235"/>
                    <a:pt x="3173" y="98"/>
                  </a:cubicBezTo>
                  <a:cubicBezTo>
                    <a:pt x="3123" y="35"/>
                    <a:pt x="3046" y="0"/>
                    <a:pt x="29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4080271" y="4673605"/>
              <a:ext cx="69835" cy="60954"/>
            </a:xfrm>
            <a:custGeom>
              <a:rect b="b" l="l" r="r" t="t"/>
              <a:pathLst>
                <a:path extrusionOk="0" h="1853" w="2123">
                  <a:moveTo>
                    <a:pt x="1052" y="0"/>
                  </a:moveTo>
                  <a:cubicBezTo>
                    <a:pt x="708" y="0"/>
                    <a:pt x="378" y="192"/>
                    <a:pt x="228" y="540"/>
                  </a:cubicBezTo>
                  <a:cubicBezTo>
                    <a:pt x="0" y="997"/>
                    <a:pt x="206" y="1545"/>
                    <a:pt x="685" y="1773"/>
                  </a:cubicBezTo>
                  <a:cubicBezTo>
                    <a:pt x="805" y="1827"/>
                    <a:pt x="932" y="1853"/>
                    <a:pt x="1057" y="1853"/>
                  </a:cubicBezTo>
                  <a:cubicBezTo>
                    <a:pt x="1406" y="1853"/>
                    <a:pt x="1743" y="1653"/>
                    <a:pt x="1895" y="1316"/>
                  </a:cubicBezTo>
                  <a:cubicBezTo>
                    <a:pt x="2123" y="837"/>
                    <a:pt x="1917" y="289"/>
                    <a:pt x="1438" y="84"/>
                  </a:cubicBezTo>
                  <a:cubicBezTo>
                    <a:pt x="1313" y="28"/>
                    <a:pt x="1182" y="0"/>
                    <a:pt x="1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4082508" y="4504854"/>
              <a:ext cx="120164" cy="91184"/>
            </a:xfrm>
            <a:custGeom>
              <a:rect b="b" l="l" r="r" t="t"/>
              <a:pathLst>
                <a:path extrusionOk="0" h="2772" w="3653">
                  <a:moveTo>
                    <a:pt x="342" y="0"/>
                  </a:moveTo>
                  <a:cubicBezTo>
                    <a:pt x="253" y="0"/>
                    <a:pt x="160" y="42"/>
                    <a:pt x="92" y="124"/>
                  </a:cubicBezTo>
                  <a:cubicBezTo>
                    <a:pt x="1" y="261"/>
                    <a:pt x="23" y="443"/>
                    <a:pt x="160" y="535"/>
                  </a:cubicBezTo>
                  <a:lnTo>
                    <a:pt x="3150" y="2703"/>
                  </a:lnTo>
                  <a:cubicBezTo>
                    <a:pt x="3196" y="2749"/>
                    <a:pt x="3265" y="2771"/>
                    <a:pt x="3310" y="2771"/>
                  </a:cubicBezTo>
                  <a:cubicBezTo>
                    <a:pt x="3402" y="2771"/>
                    <a:pt x="3493" y="2726"/>
                    <a:pt x="3561" y="2657"/>
                  </a:cubicBezTo>
                  <a:cubicBezTo>
                    <a:pt x="3653" y="2520"/>
                    <a:pt x="3630" y="2338"/>
                    <a:pt x="3493" y="2246"/>
                  </a:cubicBezTo>
                  <a:lnTo>
                    <a:pt x="503" y="55"/>
                  </a:lnTo>
                  <a:cubicBezTo>
                    <a:pt x="457" y="19"/>
                    <a:pt x="400" y="0"/>
                    <a:pt x="3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4065995" y="4485183"/>
              <a:ext cx="71349" cy="66283"/>
            </a:xfrm>
            <a:custGeom>
              <a:rect b="b" l="l" r="r" t="t"/>
              <a:pathLst>
                <a:path extrusionOk="0" h="2015" w="2169">
                  <a:moveTo>
                    <a:pt x="1110" y="0"/>
                  </a:moveTo>
                  <a:cubicBezTo>
                    <a:pt x="627" y="0"/>
                    <a:pt x="194" y="345"/>
                    <a:pt x="92" y="836"/>
                  </a:cubicBezTo>
                  <a:cubicBezTo>
                    <a:pt x="0" y="1384"/>
                    <a:pt x="366" y="1909"/>
                    <a:pt x="913" y="2000"/>
                  </a:cubicBezTo>
                  <a:cubicBezTo>
                    <a:pt x="973" y="2010"/>
                    <a:pt x="1032" y="2015"/>
                    <a:pt x="1090" y="2015"/>
                  </a:cubicBezTo>
                  <a:cubicBezTo>
                    <a:pt x="1570" y="2015"/>
                    <a:pt x="1996" y="1690"/>
                    <a:pt x="2078" y="1201"/>
                  </a:cubicBezTo>
                  <a:cubicBezTo>
                    <a:pt x="2169" y="653"/>
                    <a:pt x="1804" y="128"/>
                    <a:pt x="1279" y="14"/>
                  </a:cubicBezTo>
                  <a:cubicBezTo>
                    <a:pt x="1222" y="5"/>
                    <a:pt x="1166" y="0"/>
                    <a:pt x="11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4076488" y="4497354"/>
              <a:ext cx="27829" cy="25921"/>
            </a:xfrm>
            <a:custGeom>
              <a:rect b="b" l="l" r="r" t="t"/>
              <a:pathLst>
                <a:path extrusionOk="0" h="788" w="846">
                  <a:moveTo>
                    <a:pt x="424" y="1"/>
                  </a:moveTo>
                  <a:cubicBezTo>
                    <a:pt x="247" y="1"/>
                    <a:pt x="86" y="130"/>
                    <a:pt x="47" y="329"/>
                  </a:cubicBezTo>
                  <a:cubicBezTo>
                    <a:pt x="1" y="534"/>
                    <a:pt x="138" y="740"/>
                    <a:pt x="366" y="785"/>
                  </a:cubicBezTo>
                  <a:cubicBezTo>
                    <a:pt x="381" y="787"/>
                    <a:pt x="396" y="788"/>
                    <a:pt x="411" y="788"/>
                  </a:cubicBezTo>
                  <a:cubicBezTo>
                    <a:pt x="601" y="788"/>
                    <a:pt x="780" y="656"/>
                    <a:pt x="823" y="466"/>
                  </a:cubicBezTo>
                  <a:cubicBezTo>
                    <a:pt x="846" y="260"/>
                    <a:pt x="709" y="55"/>
                    <a:pt x="503" y="9"/>
                  </a:cubicBezTo>
                  <a:cubicBezTo>
                    <a:pt x="477" y="3"/>
                    <a:pt x="450" y="1"/>
                    <a:pt x="42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4316032" y="4651500"/>
              <a:ext cx="117894" cy="81184"/>
            </a:xfrm>
            <a:custGeom>
              <a:rect b="b" l="l" r="r" t="t"/>
              <a:pathLst>
                <a:path extrusionOk="0" h="2468" w="3584">
                  <a:moveTo>
                    <a:pt x="346" y="1"/>
                  </a:moveTo>
                  <a:cubicBezTo>
                    <a:pt x="248" y="1"/>
                    <a:pt x="150" y="51"/>
                    <a:pt x="92" y="139"/>
                  </a:cubicBezTo>
                  <a:cubicBezTo>
                    <a:pt x="0" y="276"/>
                    <a:pt x="46" y="459"/>
                    <a:pt x="183" y="550"/>
                  </a:cubicBezTo>
                  <a:lnTo>
                    <a:pt x="3082" y="2399"/>
                  </a:lnTo>
                  <a:cubicBezTo>
                    <a:pt x="3127" y="2445"/>
                    <a:pt x="3196" y="2468"/>
                    <a:pt x="3241" y="2468"/>
                  </a:cubicBezTo>
                  <a:cubicBezTo>
                    <a:pt x="3333" y="2468"/>
                    <a:pt x="3424" y="2399"/>
                    <a:pt x="3493" y="2331"/>
                  </a:cubicBezTo>
                  <a:cubicBezTo>
                    <a:pt x="3584" y="2194"/>
                    <a:pt x="3538" y="2011"/>
                    <a:pt x="3401" y="1920"/>
                  </a:cubicBezTo>
                  <a:lnTo>
                    <a:pt x="502" y="48"/>
                  </a:lnTo>
                  <a:cubicBezTo>
                    <a:pt x="454" y="16"/>
                    <a:pt x="400" y="1"/>
                    <a:pt x="3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4382086" y="4688836"/>
              <a:ext cx="65362" cy="61381"/>
            </a:xfrm>
            <a:custGeom>
              <a:rect b="b" l="l" r="r" t="t"/>
              <a:pathLst>
                <a:path extrusionOk="0" h="1866" w="1987">
                  <a:moveTo>
                    <a:pt x="975" y="1"/>
                  </a:moveTo>
                  <a:cubicBezTo>
                    <a:pt x="519" y="1"/>
                    <a:pt x="111" y="346"/>
                    <a:pt x="69" y="808"/>
                  </a:cubicBezTo>
                  <a:cubicBezTo>
                    <a:pt x="1" y="1333"/>
                    <a:pt x="366" y="1789"/>
                    <a:pt x="891" y="1858"/>
                  </a:cubicBezTo>
                  <a:cubicBezTo>
                    <a:pt x="932" y="1863"/>
                    <a:pt x="972" y="1866"/>
                    <a:pt x="1012" y="1866"/>
                  </a:cubicBezTo>
                  <a:cubicBezTo>
                    <a:pt x="1468" y="1866"/>
                    <a:pt x="1876" y="1518"/>
                    <a:pt x="1918" y="1036"/>
                  </a:cubicBezTo>
                  <a:cubicBezTo>
                    <a:pt x="1987" y="534"/>
                    <a:pt x="1621" y="54"/>
                    <a:pt x="1096" y="9"/>
                  </a:cubicBezTo>
                  <a:cubicBezTo>
                    <a:pt x="1056" y="3"/>
                    <a:pt x="1015" y="1"/>
                    <a:pt x="9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4140338" y="4479624"/>
              <a:ext cx="247795" cy="247795"/>
            </a:xfrm>
            <a:custGeom>
              <a:rect b="b" l="l" r="r" t="t"/>
              <a:pathLst>
                <a:path extrusionOk="0" h="7533" w="7533">
                  <a:moveTo>
                    <a:pt x="3766" y="1"/>
                  </a:moveTo>
                  <a:cubicBezTo>
                    <a:pt x="1689" y="1"/>
                    <a:pt x="0" y="1690"/>
                    <a:pt x="0" y="3767"/>
                  </a:cubicBezTo>
                  <a:cubicBezTo>
                    <a:pt x="0" y="5844"/>
                    <a:pt x="1689" y="7533"/>
                    <a:pt x="3766" y="7533"/>
                  </a:cubicBezTo>
                  <a:cubicBezTo>
                    <a:pt x="5843" y="7533"/>
                    <a:pt x="7532" y="5844"/>
                    <a:pt x="7532" y="3767"/>
                  </a:cubicBezTo>
                  <a:cubicBezTo>
                    <a:pt x="7532" y="1690"/>
                    <a:pt x="5843" y="1"/>
                    <a:pt x="37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4137312" y="4544953"/>
              <a:ext cx="247828" cy="182796"/>
            </a:xfrm>
            <a:custGeom>
              <a:rect b="b" l="l" r="r" t="t"/>
              <a:pathLst>
                <a:path extrusionOk="0" h="5557" w="7534">
                  <a:moveTo>
                    <a:pt x="503" y="0"/>
                  </a:moveTo>
                  <a:lnTo>
                    <a:pt x="503" y="0"/>
                  </a:lnTo>
                  <a:cubicBezTo>
                    <a:pt x="161" y="662"/>
                    <a:pt x="1" y="1438"/>
                    <a:pt x="92" y="2237"/>
                  </a:cubicBezTo>
                  <a:cubicBezTo>
                    <a:pt x="344" y="4148"/>
                    <a:pt x="1968" y="5557"/>
                    <a:pt x="3843" y="5557"/>
                  </a:cubicBezTo>
                  <a:cubicBezTo>
                    <a:pt x="4006" y="5557"/>
                    <a:pt x="4171" y="5546"/>
                    <a:pt x="4338" y="5524"/>
                  </a:cubicBezTo>
                  <a:cubicBezTo>
                    <a:pt x="5913" y="5341"/>
                    <a:pt x="7122" y="4223"/>
                    <a:pt x="7533" y="2785"/>
                  </a:cubicBezTo>
                  <a:lnTo>
                    <a:pt x="7533" y="2785"/>
                  </a:lnTo>
                  <a:cubicBezTo>
                    <a:pt x="6963" y="3858"/>
                    <a:pt x="5913" y="4634"/>
                    <a:pt x="4634" y="4794"/>
                  </a:cubicBezTo>
                  <a:cubicBezTo>
                    <a:pt x="4468" y="4816"/>
                    <a:pt x="4303" y="4826"/>
                    <a:pt x="4139" y="4826"/>
                  </a:cubicBezTo>
                  <a:cubicBezTo>
                    <a:pt x="2261" y="4826"/>
                    <a:pt x="620" y="3418"/>
                    <a:pt x="389" y="1507"/>
                  </a:cubicBezTo>
                  <a:cubicBezTo>
                    <a:pt x="320" y="982"/>
                    <a:pt x="366" y="480"/>
                    <a:pt x="503"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4160602" y="4547190"/>
              <a:ext cx="39079" cy="38322"/>
            </a:xfrm>
            <a:custGeom>
              <a:rect b="b" l="l" r="r" t="t"/>
              <a:pathLst>
                <a:path extrusionOk="0" h="1165" w="1188">
                  <a:moveTo>
                    <a:pt x="594" y="1"/>
                  </a:moveTo>
                  <a:cubicBezTo>
                    <a:pt x="274" y="1"/>
                    <a:pt x="0" y="252"/>
                    <a:pt x="0" y="571"/>
                  </a:cubicBezTo>
                  <a:cubicBezTo>
                    <a:pt x="0" y="891"/>
                    <a:pt x="274" y="1165"/>
                    <a:pt x="594" y="1165"/>
                  </a:cubicBezTo>
                  <a:cubicBezTo>
                    <a:pt x="913" y="1165"/>
                    <a:pt x="1187" y="891"/>
                    <a:pt x="1187" y="571"/>
                  </a:cubicBezTo>
                  <a:cubicBezTo>
                    <a:pt x="1187" y="252"/>
                    <a:pt x="913" y="1"/>
                    <a:pt x="594"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4169615" y="4547190"/>
              <a:ext cx="21053" cy="21053"/>
            </a:xfrm>
            <a:custGeom>
              <a:rect b="b" l="l" r="r" t="t"/>
              <a:pathLst>
                <a:path extrusionOk="0" h="640" w="640">
                  <a:moveTo>
                    <a:pt x="320" y="1"/>
                  </a:moveTo>
                  <a:cubicBezTo>
                    <a:pt x="137" y="1"/>
                    <a:pt x="0" y="138"/>
                    <a:pt x="0" y="320"/>
                  </a:cubicBezTo>
                  <a:cubicBezTo>
                    <a:pt x="0" y="480"/>
                    <a:pt x="137" y="640"/>
                    <a:pt x="320" y="640"/>
                  </a:cubicBezTo>
                  <a:cubicBezTo>
                    <a:pt x="502" y="640"/>
                    <a:pt x="639" y="480"/>
                    <a:pt x="639" y="320"/>
                  </a:cubicBezTo>
                  <a:cubicBezTo>
                    <a:pt x="639" y="138"/>
                    <a:pt x="502"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4247708" y="4645546"/>
              <a:ext cx="63849" cy="62368"/>
            </a:xfrm>
            <a:custGeom>
              <a:rect b="b" l="l" r="r" t="t"/>
              <a:pathLst>
                <a:path extrusionOk="0" h="1896" w="1941">
                  <a:moveTo>
                    <a:pt x="959" y="1"/>
                  </a:moveTo>
                  <a:cubicBezTo>
                    <a:pt x="434" y="1"/>
                    <a:pt x="0" y="412"/>
                    <a:pt x="0" y="937"/>
                  </a:cubicBezTo>
                  <a:cubicBezTo>
                    <a:pt x="0" y="1462"/>
                    <a:pt x="434" y="1895"/>
                    <a:pt x="959" y="1895"/>
                  </a:cubicBezTo>
                  <a:cubicBezTo>
                    <a:pt x="1507" y="1895"/>
                    <a:pt x="1940" y="1462"/>
                    <a:pt x="1940" y="937"/>
                  </a:cubicBezTo>
                  <a:cubicBezTo>
                    <a:pt x="1940" y="412"/>
                    <a:pt x="1507" y="1"/>
                    <a:pt x="959"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4261952" y="4645546"/>
              <a:ext cx="35329" cy="33849"/>
            </a:xfrm>
            <a:custGeom>
              <a:rect b="b" l="l" r="r" t="t"/>
              <a:pathLst>
                <a:path extrusionOk="0" h="1029" w="1074">
                  <a:moveTo>
                    <a:pt x="526" y="1"/>
                  </a:moveTo>
                  <a:cubicBezTo>
                    <a:pt x="252" y="1"/>
                    <a:pt x="1" y="229"/>
                    <a:pt x="1" y="526"/>
                  </a:cubicBezTo>
                  <a:cubicBezTo>
                    <a:pt x="1" y="800"/>
                    <a:pt x="252" y="1028"/>
                    <a:pt x="526" y="1028"/>
                  </a:cubicBezTo>
                  <a:cubicBezTo>
                    <a:pt x="823" y="1028"/>
                    <a:pt x="1074" y="800"/>
                    <a:pt x="1074" y="526"/>
                  </a:cubicBezTo>
                  <a:cubicBezTo>
                    <a:pt x="1074" y="229"/>
                    <a:pt x="823" y="1"/>
                    <a:pt x="5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4230438" y="4513407"/>
              <a:ext cx="16546" cy="15066"/>
            </a:xfrm>
            <a:custGeom>
              <a:rect b="b" l="l" r="r" t="t"/>
              <a:pathLst>
                <a:path extrusionOk="0" h="458" w="503">
                  <a:moveTo>
                    <a:pt x="251" y="1"/>
                  </a:moveTo>
                  <a:cubicBezTo>
                    <a:pt x="194" y="1"/>
                    <a:pt x="137" y="24"/>
                    <a:pt x="91" y="69"/>
                  </a:cubicBezTo>
                  <a:cubicBezTo>
                    <a:pt x="0" y="160"/>
                    <a:pt x="0" y="297"/>
                    <a:pt x="91" y="389"/>
                  </a:cubicBezTo>
                  <a:cubicBezTo>
                    <a:pt x="137" y="434"/>
                    <a:pt x="194" y="457"/>
                    <a:pt x="251" y="457"/>
                  </a:cubicBezTo>
                  <a:cubicBezTo>
                    <a:pt x="308" y="457"/>
                    <a:pt x="365" y="434"/>
                    <a:pt x="411" y="389"/>
                  </a:cubicBezTo>
                  <a:cubicBezTo>
                    <a:pt x="502" y="297"/>
                    <a:pt x="502" y="160"/>
                    <a:pt x="411" y="69"/>
                  </a:cubicBezTo>
                  <a:cubicBezTo>
                    <a:pt x="365" y="24"/>
                    <a:pt x="308" y="1"/>
                    <a:pt x="251"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4212412" y="4568210"/>
              <a:ext cx="35329" cy="36085"/>
            </a:xfrm>
            <a:custGeom>
              <a:rect b="b" l="l" r="r" t="t"/>
              <a:pathLst>
                <a:path extrusionOk="0" h="1097" w="1074">
                  <a:moveTo>
                    <a:pt x="548" y="1"/>
                  </a:moveTo>
                  <a:cubicBezTo>
                    <a:pt x="251" y="1"/>
                    <a:pt x="0" y="252"/>
                    <a:pt x="0" y="549"/>
                  </a:cubicBezTo>
                  <a:cubicBezTo>
                    <a:pt x="0" y="845"/>
                    <a:pt x="251" y="1097"/>
                    <a:pt x="548" y="1097"/>
                  </a:cubicBezTo>
                  <a:cubicBezTo>
                    <a:pt x="845" y="1097"/>
                    <a:pt x="1073" y="845"/>
                    <a:pt x="1073" y="549"/>
                  </a:cubicBezTo>
                  <a:cubicBezTo>
                    <a:pt x="1073"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4255209" y="4522420"/>
              <a:ext cx="120921" cy="115658"/>
            </a:xfrm>
            <a:custGeom>
              <a:rect b="b" l="l" r="r" t="t"/>
              <a:pathLst>
                <a:path extrusionOk="0" h="3516" w="3676">
                  <a:moveTo>
                    <a:pt x="1826" y="1"/>
                  </a:moveTo>
                  <a:cubicBezTo>
                    <a:pt x="822" y="1"/>
                    <a:pt x="0" y="799"/>
                    <a:pt x="0" y="1758"/>
                  </a:cubicBezTo>
                  <a:cubicBezTo>
                    <a:pt x="0" y="2740"/>
                    <a:pt x="822" y="3516"/>
                    <a:pt x="1826" y="3516"/>
                  </a:cubicBezTo>
                  <a:cubicBezTo>
                    <a:pt x="2854" y="3516"/>
                    <a:pt x="3675" y="2740"/>
                    <a:pt x="3675" y="1758"/>
                  </a:cubicBezTo>
                  <a:cubicBezTo>
                    <a:pt x="3675" y="799"/>
                    <a:pt x="2854" y="1"/>
                    <a:pt x="1826"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4309256" y="4538934"/>
              <a:ext cx="51085" cy="54835"/>
            </a:xfrm>
            <a:custGeom>
              <a:rect b="b" l="l" r="r" t="t"/>
              <a:pathLst>
                <a:path extrusionOk="0" h="1667" w="1553">
                  <a:moveTo>
                    <a:pt x="777" y="1"/>
                  </a:moveTo>
                  <a:cubicBezTo>
                    <a:pt x="343" y="1"/>
                    <a:pt x="1" y="366"/>
                    <a:pt x="1" y="822"/>
                  </a:cubicBezTo>
                  <a:cubicBezTo>
                    <a:pt x="1" y="1279"/>
                    <a:pt x="343" y="1667"/>
                    <a:pt x="777" y="1667"/>
                  </a:cubicBezTo>
                  <a:cubicBezTo>
                    <a:pt x="1211" y="1667"/>
                    <a:pt x="1553" y="1279"/>
                    <a:pt x="1553" y="822"/>
                  </a:cubicBezTo>
                  <a:cubicBezTo>
                    <a:pt x="1553" y="366"/>
                    <a:pt x="1211" y="1"/>
                    <a:pt x="777"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4258959" y="4493900"/>
              <a:ext cx="26316" cy="27796"/>
            </a:xfrm>
            <a:custGeom>
              <a:rect b="b" l="l" r="r" t="t"/>
              <a:pathLst>
                <a:path extrusionOk="0" h="845" w="800">
                  <a:moveTo>
                    <a:pt x="389" y="0"/>
                  </a:moveTo>
                  <a:cubicBezTo>
                    <a:pt x="183" y="0"/>
                    <a:pt x="1" y="183"/>
                    <a:pt x="1" y="434"/>
                  </a:cubicBezTo>
                  <a:cubicBezTo>
                    <a:pt x="1" y="662"/>
                    <a:pt x="183" y="845"/>
                    <a:pt x="389" y="845"/>
                  </a:cubicBezTo>
                  <a:cubicBezTo>
                    <a:pt x="617" y="845"/>
                    <a:pt x="799" y="662"/>
                    <a:pt x="799" y="434"/>
                  </a:cubicBezTo>
                  <a:cubicBezTo>
                    <a:pt x="799" y="183"/>
                    <a:pt x="617" y="0"/>
                    <a:pt x="389"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4159845" y="4617783"/>
              <a:ext cx="35329" cy="31579"/>
            </a:xfrm>
            <a:custGeom>
              <a:rect b="b" l="l" r="r" t="t"/>
              <a:pathLst>
                <a:path extrusionOk="0" h="960" w="1074">
                  <a:moveTo>
                    <a:pt x="548" y="0"/>
                  </a:moveTo>
                  <a:cubicBezTo>
                    <a:pt x="229" y="0"/>
                    <a:pt x="1" y="229"/>
                    <a:pt x="1" y="480"/>
                  </a:cubicBezTo>
                  <a:cubicBezTo>
                    <a:pt x="1" y="754"/>
                    <a:pt x="229" y="959"/>
                    <a:pt x="548" y="959"/>
                  </a:cubicBezTo>
                  <a:cubicBezTo>
                    <a:pt x="845" y="959"/>
                    <a:pt x="1073" y="754"/>
                    <a:pt x="1073" y="480"/>
                  </a:cubicBezTo>
                  <a:cubicBezTo>
                    <a:pt x="1073" y="229"/>
                    <a:pt x="845" y="0"/>
                    <a:pt x="548"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4325769" y="4657586"/>
              <a:ext cx="21085" cy="18026"/>
            </a:xfrm>
            <a:custGeom>
              <a:rect b="b" l="l" r="r" t="t"/>
              <a:pathLst>
                <a:path extrusionOk="0" h="548" w="641">
                  <a:moveTo>
                    <a:pt x="321" y="0"/>
                  </a:moveTo>
                  <a:cubicBezTo>
                    <a:pt x="138" y="0"/>
                    <a:pt x="1" y="137"/>
                    <a:pt x="1" y="274"/>
                  </a:cubicBezTo>
                  <a:cubicBezTo>
                    <a:pt x="1" y="411"/>
                    <a:pt x="138" y="548"/>
                    <a:pt x="321" y="548"/>
                  </a:cubicBezTo>
                  <a:cubicBezTo>
                    <a:pt x="503" y="548"/>
                    <a:pt x="640" y="411"/>
                    <a:pt x="640" y="274"/>
                  </a:cubicBezTo>
                  <a:cubicBezTo>
                    <a:pt x="640" y="137"/>
                    <a:pt x="503" y="0"/>
                    <a:pt x="321" y="0"/>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4206392" y="4651566"/>
              <a:ext cx="21053" cy="17303"/>
            </a:xfrm>
            <a:custGeom>
              <a:rect b="b" l="l" r="r" t="t"/>
              <a:pathLst>
                <a:path extrusionOk="0" h="526" w="640">
                  <a:moveTo>
                    <a:pt x="320" y="1"/>
                  </a:moveTo>
                  <a:cubicBezTo>
                    <a:pt x="138" y="1"/>
                    <a:pt x="1" y="115"/>
                    <a:pt x="1" y="274"/>
                  </a:cubicBezTo>
                  <a:cubicBezTo>
                    <a:pt x="1" y="411"/>
                    <a:pt x="138" y="526"/>
                    <a:pt x="320" y="526"/>
                  </a:cubicBezTo>
                  <a:cubicBezTo>
                    <a:pt x="503" y="526"/>
                    <a:pt x="640" y="411"/>
                    <a:pt x="640" y="274"/>
                  </a:cubicBezTo>
                  <a:cubicBezTo>
                    <a:pt x="640" y="115"/>
                    <a:pt x="503" y="1"/>
                    <a:pt x="320"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4221425" y="4512650"/>
              <a:ext cx="36053" cy="36842"/>
            </a:xfrm>
            <a:custGeom>
              <a:rect b="b" l="l" r="r" t="t"/>
              <a:pathLst>
                <a:path extrusionOk="0" h="1120" w="1096">
                  <a:moveTo>
                    <a:pt x="548" y="1"/>
                  </a:moveTo>
                  <a:cubicBezTo>
                    <a:pt x="251" y="1"/>
                    <a:pt x="0" y="252"/>
                    <a:pt x="0" y="549"/>
                  </a:cubicBezTo>
                  <a:cubicBezTo>
                    <a:pt x="0" y="868"/>
                    <a:pt x="251" y="1119"/>
                    <a:pt x="548" y="1119"/>
                  </a:cubicBezTo>
                  <a:cubicBezTo>
                    <a:pt x="845" y="1119"/>
                    <a:pt x="1096" y="868"/>
                    <a:pt x="1096" y="549"/>
                  </a:cubicBezTo>
                  <a:cubicBezTo>
                    <a:pt x="1096" y="252"/>
                    <a:pt x="845" y="1"/>
                    <a:pt x="548" y="1"/>
                  </a:cubicBezTo>
                  <a:close/>
                </a:path>
              </a:pathLst>
            </a:custGeom>
            <a:solidFill>
              <a:srgbClr val="F3CAA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9" name="Google Shape;789;p3"/>
          <p:cNvGrpSpPr/>
          <p:nvPr/>
        </p:nvGrpSpPr>
        <p:grpSpPr>
          <a:xfrm>
            <a:off x="5640988" y="1887853"/>
            <a:ext cx="2460783" cy="3244714"/>
            <a:chOff x="818305" y="1898678"/>
            <a:chExt cx="2460783" cy="3244714"/>
          </a:xfrm>
        </p:grpSpPr>
        <p:sp>
          <p:nvSpPr>
            <p:cNvPr id="790" name="Google Shape;790;p3"/>
            <p:cNvSpPr/>
            <p:nvPr/>
          </p:nvSpPr>
          <p:spPr>
            <a:xfrm>
              <a:off x="1412190" y="1898678"/>
              <a:ext cx="1113079" cy="1099797"/>
            </a:xfrm>
            <a:custGeom>
              <a:rect b="b" l="l" r="r" t="t"/>
              <a:pathLst>
                <a:path extrusionOk="0" h="12089" w="12235">
                  <a:moveTo>
                    <a:pt x="6332" y="1"/>
                  </a:moveTo>
                  <a:cubicBezTo>
                    <a:pt x="6012" y="1"/>
                    <a:pt x="5663" y="53"/>
                    <a:pt x="5273" y="172"/>
                  </a:cubicBezTo>
                  <a:cubicBezTo>
                    <a:pt x="4634" y="355"/>
                    <a:pt x="4086" y="789"/>
                    <a:pt x="3744" y="1382"/>
                  </a:cubicBezTo>
                  <a:cubicBezTo>
                    <a:pt x="2671" y="1656"/>
                    <a:pt x="1963" y="2272"/>
                    <a:pt x="1484" y="3025"/>
                  </a:cubicBezTo>
                  <a:cubicBezTo>
                    <a:pt x="457" y="3642"/>
                    <a:pt x="0" y="5057"/>
                    <a:pt x="548" y="6289"/>
                  </a:cubicBezTo>
                  <a:lnTo>
                    <a:pt x="662" y="6609"/>
                  </a:lnTo>
                  <a:cubicBezTo>
                    <a:pt x="662" y="8070"/>
                    <a:pt x="936" y="9280"/>
                    <a:pt x="936" y="9280"/>
                  </a:cubicBezTo>
                  <a:cubicBezTo>
                    <a:pt x="1210" y="9257"/>
                    <a:pt x="1461" y="9234"/>
                    <a:pt x="1666" y="9188"/>
                  </a:cubicBezTo>
                  <a:cubicBezTo>
                    <a:pt x="1666" y="9188"/>
                    <a:pt x="1775" y="9180"/>
                    <a:pt x="1916" y="9180"/>
                  </a:cubicBezTo>
                  <a:cubicBezTo>
                    <a:pt x="2176" y="9180"/>
                    <a:pt x="2550" y="9208"/>
                    <a:pt x="2579" y="9371"/>
                  </a:cubicBezTo>
                  <a:cubicBezTo>
                    <a:pt x="2625" y="9508"/>
                    <a:pt x="5866" y="12087"/>
                    <a:pt x="6003" y="12087"/>
                  </a:cubicBezTo>
                  <a:cubicBezTo>
                    <a:pt x="6019" y="12088"/>
                    <a:pt x="6035" y="12089"/>
                    <a:pt x="6051" y="12089"/>
                  </a:cubicBezTo>
                  <a:cubicBezTo>
                    <a:pt x="7454" y="12089"/>
                    <a:pt x="10956" y="8207"/>
                    <a:pt x="10956" y="8207"/>
                  </a:cubicBezTo>
                  <a:cubicBezTo>
                    <a:pt x="11011" y="8392"/>
                    <a:pt x="11058" y="8473"/>
                    <a:pt x="11099" y="8473"/>
                  </a:cubicBezTo>
                  <a:cubicBezTo>
                    <a:pt x="11264" y="8473"/>
                    <a:pt x="11326" y="7159"/>
                    <a:pt x="11344" y="6152"/>
                  </a:cubicBezTo>
                  <a:cubicBezTo>
                    <a:pt x="11892" y="5057"/>
                    <a:pt x="12235" y="2957"/>
                    <a:pt x="10112" y="1884"/>
                  </a:cubicBezTo>
                  <a:cubicBezTo>
                    <a:pt x="8698" y="1168"/>
                    <a:pt x="7845" y="1"/>
                    <a:pt x="63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1453675" y="2275587"/>
              <a:ext cx="1034204" cy="1268919"/>
            </a:xfrm>
            <a:custGeom>
              <a:rect b="b" l="l" r="r" t="t"/>
              <a:pathLst>
                <a:path extrusionOk="0" h="13948" w="11368">
                  <a:moveTo>
                    <a:pt x="9450" y="1"/>
                  </a:moveTo>
                  <a:cubicBezTo>
                    <a:pt x="9008" y="443"/>
                    <a:pt x="8391" y="691"/>
                    <a:pt x="7725" y="691"/>
                  </a:cubicBezTo>
                  <a:cubicBezTo>
                    <a:pt x="7669" y="691"/>
                    <a:pt x="7613" y="689"/>
                    <a:pt x="7556" y="686"/>
                  </a:cubicBezTo>
                  <a:cubicBezTo>
                    <a:pt x="7031" y="663"/>
                    <a:pt x="6529" y="457"/>
                    <a:pt x="6141" y="138"/>
                  </a:cubicBezTo>
                  <a:lnTo>
                    <a:pt x="6004" y="138"/>
                  </a:lnTo>
                  <a:cubicBezTo>
                    <a:pt x="5565" y="514"/>
                    <a:pt x="4838" y="948"/>
                    <a:pt x="4140" y="948"/>
                  </a:cubicBezTo>
                  <a:cubicBezTo>
                    <a:pt x="4076" y="948"/>
                    <a:pt x="4013" y="944"/>
                    <a:pt x="3949" y="937"/>
                  </a:cubicBezTo>
                  <a:cubicBezTo>
                    <a:pt x="2277" y="765"/>
                    <a:pt x="2015" y="291"/>
                    <a:pt x="1819" y="291"/>
                  </a:cubicBezTo>
                  <a:cubicBezTo>
                    <a:pt x="1806" y="291"/>
                    <a:pt x="1794" y="293"/>
                    <a:pt x="1781" y="298"/>
                  </a:cubicBezTo>
                  <a:lnTo>
                    <a:pt x="1758" y="2968"/>
                  </a:lnTo>
                  <a:lnTo>
                    <a:pt x="1279" y="2968"/>
                  </a:lnTo>
                  <a:cubicBezTo>
                    <a:pt x="571" y="2968"/>
                    <a:pt x="24" y="3516"/>
                    <a:pt x="1" y="4201"/>
                  </a:cubicBezTo>
                  <a:lnTo>
                    <a:pt x="1" y="4497"/>
                  </a:lnTo>
                  <a:cubicBezTo>
                    <a:pt x="1" y="5182"/>
                    <a:pt x="549" y="5753"/>
                    <a:pt x="1233" y="5776"/>
                  </a:cubicBezTo>
                  <a:lnTo>
                    <a:pt x="1735" y="5776"/>
                  </a:lnTo>
                  <a:lnTo>
                    <a:pt x="1735" y="6118"/>
                  </a:lnTo>
                  <a:cubicBezTo>
                    <a:pt x="1713" y="7236"/>
                    <a:pt x="2238" y="8241"/>
                    <a:pt x="3036" y="8903"/>
                  </a:cubicBezTo>
                  <a:lnTo>
                    <a:pt x="3036" y="11414"/>
                  </a:lnTo>
                  <a:cubicBezTo>
                    <a:pt x="3036" y="12806"/>
                    <a:pt x="4178" y="13947"/>
                    <a:pt x="5570" y="13947"/>
                  </a:cubicBezTo>
                  <a:lnTo>
                    <a:pt x="5798" y="13947"/>
                  </a:lnTo>
                  <a:cubicBezTo>
                    <a:pt x="7191" y="13947"/>
                    <a:pt x="8332" y="12806"/>
                    <a:pt x="8332" y="11414"/>
                  </a:cubicBezTo>
                  <a:lnTo>
                    <a:pt x="8332" y="8857"/>
                  </a:lnTo>
                  <a:cubicBezTo>
                    <a:pt x="9085" y="8218"/>
                    <a:pt x="9565" y="7282"/>
                    <a:pt x="9587" y="6209"/>
                  </a:cubicBezTo>
                  <a:lnTo>
                    <a:pt x="9587" y="5844"/>
                  </a:lnTo>
                  <a:lnTo>
                    <a:pt x="10090" y="5844"/>
                  </a:lnTo>
                  <a:cubicBezTo>
                    <a:pt x="10103" y="5845"/>
                    <a:pt x="10117" y="5845"/>
                    <a:pt x="10130" y="5845"/>
                  </a:cubicBezTo>
                  <a:cubicBezTo>
                    <a:pt x="10818" y="5845"/>
                    <a:pt x="11345" y="5283"/>
                    <a:pt x="11368" y="4612"/>
                  </a:cubicBezTo>
                  <a:lnTo>
                    <a:pt x="11368" y="4315"/>
                  </a:lnTo>
                  <a:cubicBezTo>
                    <a:pt x="11368" y="3630"/>
                    <a:pt x="10820" y="3059"/>
                    <a:pt x="10112" y="3059"/>
                  </a:cubicBezTo>
                  <a:lnTo>
                    <a:pt x="9610" y="3059"/>
                  </a:lnTo>
                  <a:lnTo>
                    <a:pt x="9633" y="1142"/>
                  </a:lnTo>
                  <a:cubicBezTo>
                    <a:pt x="9633" y="754"/>
                    <a:pt x="9565" y="366"/>
                    <a:pt x="9450" y="1"/>
                  </a:cubicBezTo>
                  <a:close/>
                </a:path>
              </a:pathLst>
            </a:custGeom>
            <a:solidFill>
              <a:srgbClr val="FFA6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1804656" y="3137393"/>
              <a:ext cx="357259" cy="151655"/>
            </a:xfrm>
            <a:custGeom>
              <a:rect b="b" l="l" r="r" t="t"/>
              <a:pathLst>
                <a:path extrusionOk="0" h="1667" w="3927">
                  <a:moveTo>
                    <a:pt x="0" y="0"/>
                  </a:moveTo>
                  <a:lnTo>
                    <a:pt x="0" y="0"/>
                  </a:lnTo>
                  <a:cubicBezTo>
                    <a:pt x="160" y="936"/>
                    <a:pt x="959" y="1644"/>
                    <a:pt x="1940" y="1667"/>
                  </a:cubicBezTo>
                  <a:cubicBezTo>
                    <a:pt x="2945" y="1667"/>
                    <a:pt x="3766" y="959"/>
                    <a:pt x="3926" y="0"/>
                  </a:cubicBezTo>
                  <a:lnTo>
                    <a:pt x="3926" y="0"/>
                  </a:lnTo>
                  <a:cubicBezTo>
                    <a:pt x="3766" y="46"/>
                    <a:pt x="3584" y="69"/>
                    <a:pt x="3401" y="69"/>
                  </a:cubicBezTo>
                  <a:lnTo>
                    <a:pt x="320" y="23"/>
                  </a:lnTo>
                  <a:cubicBezTo>
                    <a:pt x="206" y="23"/>
                    <a:pt x="114" y="23"/>
                    <a:pt x="0" y="0"/>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1534643" y="2625204"/>
              <a:ext cx="66594" cy="94887"/>
            </a:xfrm>
            <a:custGeom>
              <a:rect b="b" l="l" r="r" t="t"/>
              <a:pathLst>
                <a:path extrusionOk="0" h="1043" w="732">
                  <a:moveTo>
                    <a:pt x="112" y="0"/>
                  </a:moveTo>
                  <a:cubicBezTo>
                    <a:pt x="88" y="0"/>
                    <a:pt x="65" y="6"/>
                    <a:pt x="47" y="15"/>
                  </a:cubicBezTo>
                  <a:cubicBezTo>
                    <a:pt x="1" y="61"/>
                    <a:pt x="1" y="129"/>
                    <a:pt x="24" y="175"/>
                  </a:cubicBezTo>
                  <a:lnTo>
                    <a:pt x="435" y="632"/>
                  </a:lnTo>
                  <a:lnTo>
                    <a:pt x="161" y="860"/>
                  </a:lnTo>
                  <a:cubicBezTo>
                    <a:pt x="115" y="906"/>
                    <a:pt x="115" y="974"/>
                    <a:pt x="161" y="1020"/>
                  </a:cubicBezTo>
                  <a:cubicBezTo>
                    <a:pt x="184" y="1042"/>
                    <a:pt x="206" y="1042"/>
                    <a:pt x="252" y="1042"/>
                  </a:cubicBezTo>
                  <a:cubicBezTo>
                    <a:pt x="275" y="1042"/>
                    <a:pt x="298" y="1042"/>
                    <a:pt x="320" y="1020"/>
                  </a:cubicBezTo>
                  <a:lnTo>
                    <a:pt x="731" y="654"/>
                  </a:lnTo>
                  <a:lnTo>
                    <a:pt x="206" y="38"/>
                  </a:lnTo>
                  <a:cubicBezTo>
                    <a:pt x="180" y="11"/>
                    <a:pt x="145" y="0"/>
                    <a:pt x="112" y="0"/>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2350779" y="2629389"/>
              <a:ext cx="68595" cy="94887"/>
            </a:xfrm>
            <a:custGeom>
              <a:rect b="b" l="l" r="r" t="t"/>
              <a:pathLst>
                <a:path extrusionOk="0" h="1043" w="754">
                  <a:moveTo>
                    <a:pt x="643" y="0"/>
                  </a:moveTo>
                  <a:cubicBezTo>
                    <a:pt x="609" y="0"/>
                    <a:pt x="575" y="11"/>
                    <a:pt x="548" y="38"/>
                  </a:cubicBezTo>
                  <a:lnTo>
                    <a:pt x="0" y="654"/>
                  </a:lnTo>
                  <a:lnTo>
                    <a:pt x="411" y="1019"/>
                  </a:lnTo>
                  <a:cubicBezTo>
                    <a:pt x="434" y="1042"/>
                    <a:pt x="457" y="1042"/>
                    <a:pt x="480" y="1042"/>
                  </a:cubicBezTo>
                  <a:cubicBezTo>
                    <a:pt x="525" y="1042"/>
                    <a:pt x="548" y="1042"/>
                    <a:pt x="571" y="1019"/>
                  </a:cubicBezTo>
                  <a:cubicBezTo>
                    <a:pt x="617" y="974"/>
                    <a:pt x="617" y="905"/>
                    <a:pt x="571" y="860"/>
                  </a:cubicBezTo>
                  <a:lnTo>
                    <a:pt x="320" y="631"/>
                  </a:lnTo>
                  <a:lnTo>
                    <a:pt x="708" y="175"/>
                  </a:lnTo>
                  <a:cubicBezTo>
                    <a:pt x="753" y="129"/>
                    <a:pt x="753" y="61"/>
                    <a:pt x="708" y="15"/>
                  </a:cubicBezTo>
                  <a:cubicBezTo>
                    <a:pt x="689" y="6"/>
                    <a:pt x="666" y="0"/>
                    <a:pt x="643" y="0"/>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1717411" y="2428425"/>
              <a:ext cx="189046" cy="78602"/>
            </a:xfrm>
            <a:custGeom>
              <a:rect b="b" l="l" r="r" t="t"/>
              <a:pathLst>
                <a:path extrusionOk="0" h="864" w="2078">
                  <a:moveTo>
                    <a:pt x="1136" y="1"/>
                  </a:moveTo>
                  <a:cubicBezTo>
                    <a:pt x="1079" y="1"/>
                    <a:pt x="1020" y="4"/>
                    <a:pt x="959" y="10"/>
                  </a:cubicBezTo>
                  <a:cubicBezTo>
                    <a:pt x="526" y="78"/>
                    <a:pt x="206" y="307"/>
                    <a:pt x="115" y="489"/>
                  </a:cubicBezTo>
                  <a:cubicBezTo>
                    <a:pt x="1" y="672"/>
                    <a:pt x="69" y="809"/>
                    <a:pt x="183" y="854"/>
                  </a:cubicBezTo>
                  <a:cubicBezTo>
                    <a:pt x="223" y="861"/>
                    <a:pt x="265" y="864"/>
                    <a:pt x="308" y="864"/>
                  </a:cubicBezTo>
                  <a:cubicBezTo>
                    <a:pt x="412" y="864"/>
                    <a:pt x="520" y="848"/>
                    <a:pt x="617" y="832"/>
                  </a:cubicBezTo>
                  <a:cubicBezTo>
                    <a:pt x="777" y="786"/>
                    <a:pt x="936" y="763"/>
                    <a:pt x="1073" y="740"/>
                  </a:cubicBezTo>
                  <a:cubicBezTo>
                    <a:pt x="1210" y="740"/>
                    <a:pt x="1347" y="718"/>
                    <a:pt x="1507" y="695"/>
                  </a:cubicBezTo>
                  <a:cubicBezTo>
                    <a:pt x="1667" y="695"/>
                    <a:pt x="1827" y="695"/>
                    <a:pt x="1941" y="626"/>
                  </a:cubicBezTo>
                  <a:cubicBezTo>
                    <a:pt x="2055" y="558"/>
                    <a:pt x="2078" y="398"/>
                    <a:pt x="1918" y="238"/>
                  </a:cubicBezTo>
                  <a:cubicBezTo>
                    <a:pt x="1779" y="120"/>
                    <a:pt x="1504" y="1"/>
                    <a:pt x="11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2035096" y="2485376"/>
              <a:ext cx="203602" cy="75145"/>
            </a:xfrm>
            <a:custGeom>
              <a:rect b="b" l="l" r="r" t="t"/>
              <a:pathLst>
                <a:path extrusionOk="0" h="826" w="2238">
                  <a:moveTo>
                    <a:pt x="1119" y="0"/>
                  </a:moveTo>
                  <a:cubicBezTo>
                    <a:pt x="640" y="0"/>
                    <a:pt x="275" y="206"/>
                    <a:pt x="138" y="388"/>
                  </a:cubicBezTo>
                  <a:cubicBezTo>
                    <a:pt x="1" y="571"/>
                    <a:pt x="46" y="731"/>
                    <a:pt x="183" y="776"/>
                  </a:cubicBezTo>
                  <a:cubicBezTo>
                    <a:pt x="252" y="817"/>
                    <a:pt x="345" y="826"/>
                    <a:pt x="443" y="826"/>
                  </a:cubicBezTo>
                  <a:cubicBezTo>
                    <a:pt x="508" y="826"/>
                    <a:pt x="576" y="822"/>
                    <a:pt x="640" y="822"/>
                  </a:cubicBezTo>
                  <a:cubicBezTo>
                    <a:pt x="800" y="799"/>
                    <a:pt x="982" y="799"/>
                    <a:pt x="1119" y="799"/>
                  </a:cubicBezTo>
                  <a:lnTo>
                    <a:pt x="1599" y="799"/>
                  </a:lnTo>
                  <a:cubicBezTo>
                    <a:pt x="1665" y="809"/>
                    <a:pt x="1735" y="814"/>
                    <a:pt x="1804" y="814"/>
                  </a:cubicBezTo>
                  <a:cubicBezTo>
                    <a:pt x="1902" y="814"/>
                    <a:pt x="1998" y="803"/>
                    <a:pt x="2078" y="776"/>
                  </a:cubicBezTo>
                  <a:cubicBezTo>
                    <a:pt x="2192" y="708"/>
                    <a:pt x="2238" y="571"/>
                    <a:pt x="2101" y="365"/>
                  </a:cubicBezTo>
                  <a:cubicBezTo>
                    <a:pt x="1964" y="183"/>
                    <a:pt x="1599" y="0"/>
                    <a:pt x="11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1804656" y="2592999"/>
              <a:ext cx="58224" cy="50582"/>
            </a:xfrm>
            <a:custGeom>
              <a:rect b="b" l="l" r="r" t="t"/>
              <a:pathLst>
                <a:path extrusionOk="0" h="556" w="640">
                  <a:moveTo>
                    <a:pt x="318" y="0"/>
                  </a:moveTo>
                  <a:cubicBezTo>
                    <a:pt x="281" y="0"/>
                    <a:pt x="242" y="9"/>
                    <a:pt x="206" y="27"/>
                  </a:cubicBezTo>
                  <a:cubicBezTo>
                    <a:pt x="69" y="95"/>
                    <a:pt x="0" y="255"/>
                    <a:pt x="69" y="392"/>
                  </a:cubicBezTo>
                  <a:cubicBezTo>
                    <a:pt x="119" y="492"/>
                    <a:pt x="218" y="556"/>
                    <a:pt x="321" y="556"/>
                  </a:cubicBezTo>
                  <a:cubicBezTo>
                    <a:pt x="359" y="556"/>
                    <a:pt x="397" y="547"/>
                    <a:pt x="434" y="529"/>
                  </a:cubicBezTo>
                  <a:cubicBezTo>
                    <a:pt x="571" y="461"/>
                    <a:pt x="639" y="301"/>
                    <a:pt x="571" y="164"/>
                  </a:cubicBezTo>
                  <a:cubicBezTo>
                    <a:pt x="521" y="64"/>
                    <a:pt x="422" y="0"/>
                    <a:pt x="3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1794285" y="2632300"/>
              <a:ext cx="76874" cy="27565"/>
            </a:xfrm>
            <a:custGeom>
              <a:rect b="b" l="l" r="r" t="t"/>
              <a:pathLst>
                <a:path extrusionOk="0" h="303" w="845">
                  <a:moveTo>
                    <a:pt x="408" y="1"/>
                  </a:moveTo>
                  <a:cubicBezTo>
                    <a:pt x="213" y="1"/>
                    <a:pt x="83" y="82"/>
                    <a:pt x="69" y="97"/>
                  </a:cubicBezTo>
                  <a:cubicBezTo>
                    <a:pt x="23" y="120"/>
                    <a:pt x="0" y="188"/>
                    <a:pt x="46" y="234"/>
                  </a:cubicBezTo>
                  <a:cubicBezTo>
                    <a:pt x="62" y="267"/>
                    <a:pt x="104" y="289"/>
                    <a:pt x="142" y="289"/>
                  </a:cubicBezTo>
                  <a:cubicBezTo>
                    <a:pt x="157" y="289"/>
                    <a:pt x="170" y="286"/>
                    <a:pt x="183" y="280"/>
                  </a:cubicBezTo>
                  <a:cubicBezTo>
                    <a:pt x="183" y="280"/>
                    <a:pt x="284" y="219"/>
                    <a:pt x="433" y="219"/>
                  </a:cubicBezTo>
                  <a:cubicBezTo>
                    <a:pt x="507" y="219"/>
                    <a:pt x="594" y="234"/>
                    <a:pt x="685" y="280"/>
                  </a:cubicBezTo>
                  <a:cubicBezTo>
                    <a:pt x="708" y="303"/>
                    <a:pt x="708" y="303"/>
                    <a:pt x="730" y="303"/>
                  </a:cubicBezTo>
                  <a:cubicBezTo>
                    <a:pt x="776" y="303"/>
                    <a:pt x="799" y="280"/>
                    <a:pt x="822" y="234"/>
                  </a:cubicBezTo>
                  <a:cubicBezTo>
                    <a:pt x="845" y="188"/>
                    <a:pt x="845" y="120"/>
                    <a:pt x="776" y="97"/>
                  </a:cubicBezTo>
                  <a:cubicBezTo>
                    <a:pt x="639" y="25"/>
                    <a:pt x="514" y="1"/>
                    <a:pt x="408" y="1"/>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2101599" y="2595000"/>
              <a:ext cx="58224" cy="50673"/>
            </a:xfrm>
            <a:custGeom>
              <a:rect b="b" l="l" r="r" t="t"/>
              <a:pathLst>
                <a:path extrusionOk="0" h="557" w="640">
                  <a:moveTo>
                    <a:pt x="318" y="1"/>
                  </a:moveTo>
                  <a:cubicBezTo>
                    <a:pt x="281" y="1"/>
                    <a:pt x="242" y="9"/>
                    <a:pt x="206" y="28"/>
                  </a:cubicBezTo>
                  <a:cubicBezTo>
                    <a:pt x="69" y="96"/>
                    <a:pt x="0" y="256"/>
                    <a:pt x="69" y="393"/>
                  </a:cubicBezTo>
                  <a:cubicBezTo>
                    <a:pt x="119" y="493"/>
                    <a:pt x="218" y="557"/>
                    <a:pt x="321" y="557"/>
                  </a:cubicBezTo>
                  <a:cubicBezTo>
                    <a:pt x="359" y="557"/>
                    <a:pt x="397" y="548"/>
                    <a:pt x="434" y="530"/>
                  </a:cubicBezTo>
                  <a:cubicBezTo>
                    <a:pt x="571" y="461"/>
                    <a:pt x="639" y="302"/>
                    <a:pt x="571" y="165"/>
                  </a:cubicBezTo>
                  <a:cubicBezTo>
                    <a:pt x="521" y="64"/>
                    <a:pt x="422" y="1"/>
                    <a:pt x="3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2091228" y="2634847"/>
              <a:ext cx="78966" cy="27111"/>
            </a:xfrm>
            <a:custGeom>
              <a:rect b="b" l="l" r="r" t="t"/>
              <a:pathLst>
                <a:path extrusionOk="0" h="298" w="868">
                  <a:moveTo>
                    <a:pt x="425" y="1"/>
                  </a:moveTo>
                  <a:cubicBezTo>
                    <a:pt x="221" y="1"/>
                    <a:pt x="84" y="92"/>
                    <a:pt x="69" y="92"/>
                  </a:cubicBezTo>
                  <a:cubicBezTo>
                    <a:pt x="23" y="115"/>
                    <a:pt x="0" y="183"/>
                    <a:pt x="46" y="252"/>
                  </a:cubicBezTo>
                  <a:cubicBezTo>
                    <a:pt x="59" y="278"/>
                    <a:pt x="88" y="290"/>
                    <a:pt x="119" y="290"/>
                  </a:cubicBezTo>
                  <a:cubicBezTo>
                    <a:pt x="141" y="290"/>
                    <a:pt x="164" y="284"/>
                    <a:pt x="183" y="275"/>
                  </a:cubicBezTo>
                  <a:cubicBezTo>
                    <a:pt x="198" y="275"/>
                    <a:pt x="294" y="214"/>
                    <a:pt x="438" y="214"/>
                  </a:cubicBezTo>
                  <a:cubicBezTo>
                    <a:pt x="510" y="214"/>
                    <a:pt x="594" y="229"/>
                    <a:pt x="685" y="275"/>
                  </a:cubicBezTo>
                  <a:cubicBezTo>
                    <a:pt x="708" y="297"/>
                    <a:pt x="708" y="297"/>
                    <a:pt x="730" y="297"/>
                  </a:cubicBezTo>
                  <a:cubicBezTo>
                    <a:pt x="776" y="297"/>
                    <a:pt x="822" y="275"/>
                    <a:pt x="822" y="229"/>
                  </a:cubicBezTo>
                  <a:cubicBezTo>
                    <a:pt x="867" y="183"/>
                    <a:pt x="845" y="115"/>
                    <a:pt x="776" y="92"/>
                  </a:cubicBezTo>
                  <a:cubicBezTo>
                    <a:pt x="647" y="23"/>
                    <a:pt x="528" y="1"/>
                    <a:pt x="425" y="1"/>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1680021" y="2533137"/>
              <a:ext cx="234715" cy="172398"/>
            </a:xfrm>
            <a:custGeom>
              <a:rect b="b" l="l" r="r" t="t"/>
              <a:pathLst>
                <a:path extrusionOk="0" h="1895" w="2580">
                  <a:moveTo>
                    <a:pt x="389" y="0"/>
                  </a:moveTo>
                  <a:cubicBezTo>
                    <a:pt x="160" y="0"/>
                    <a:pt x="1" y="160"/>
                    <a:pt x="1" y="388"/>
                  </a:cubicBezTo>
                  <a:lnTo>
                    <a:pt x="1" y="1507"/>
                  </a:lnTo>
                  <a:cubicBezTo>
                    <a:pt x="1" y="1735"/>
                    <a:pt x="160" y="1895"/>
                    <a:pt x="389" y="1895"/>
                  </a:cubicBezTo>
                  <a:lnTo>
                    <a:pt x="2169" y="1895"/>
                  </a:lnTo>
                  <a:cubicBezTo>
                    <a:pt x="2397" y="1895"/>
                    <a:pt x="2580" y="1735"/>
                    <a:pt x="2580" y="1507"/>
                  </a:cubicBezTo>
                  <a:lnTo>
                    <a:pt x="2580" y="388"/>
                  </a:lnTo>
                  <a:cubicBezTo>
                    <a:pt x="2580" y="160"/>
                    <a:pt x="2397" y="0"/>
                    <a:pt x="2169"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2022633" y="2533137"/>
              <a:ext cx="232714" cy="172398"/>
            </a:xfrm>
            <a:custGeom>
              <a:rect b="b" l="l" r="r" t="t"/>
              <a:pathLst>
                <a:path extrusionOk="0" h="1895" w="2558">
                  <a:moveTo>
                    <a:pt x="389" y="0"/>
                  </a:moveTo>
                  <a:cubicBezTo>
                    <a:pt x="161" y="0"/>
                    <a:pt x="1" y="160"/>
                    <a:pt x="1" y="388"/>
                  </a:cubicBezTo>
                  <a:lnTo>
                    <a:pt x="1" y="1507"/>
                  </a:lnTo>
                  <a:cubicBezTo>
                    <a:pt x="1" y="1735"/>
                    <a:pt x="161" y="1895"/>
                    <a:pt x="389" y="1895"/>
                  </a:cubicBezTo>
                  <a:lnTo>
                    <a:pt x="2169" y="1895"/>
                  </a:lnTo>
                  <a:cubicBezTo>
                    <a:pt x="2398" y="1895"/>
                    <a:pt x="2557" y="1735"/>
                    <a:pt x="2557" y="1507"/>
                  </a:cubicBezTo>
                  <a:lnTo>
                    <a:pt x="2557" y="388"/>
                  </a:lnTo>
                  <a:cubicBezTo>
                    <a:pt x="2557" y="160"/>
                    <a:pt x="2398" y="0"/>
                    <a:pt x="2169"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1912644" y="2628661"/>
              <a:ext cx="112172" cy="10462"/>
            </a:xfrm>
            <a:custGeom>
              <a:rect b="b" l="l" r="r" t="t"/>
              <a:pathLst>
                <a:path extrusionOk="0" h="115" w="1233">
                  <a:moveTo>
                    <a:pt x="46" y="0"/>
                  </a:moveTo>
                  <a:cubicBezTo>
                    <a:pt x="23" y="0"/>
                    <a:pt x="0" y="23"/>
                    <a:pt x="0" y="69"/>
                  </a:cubicBezTo>
                  <a:cubicBezTo>
                    <a:pt x="0" y="91"/>
                    <a:pt x="23" y="114"/>
                    <a:pt x="46" y="114"/>
                  </a:cubicBezTo>
                  <a:lnTo>
                    <a:pt x="1187" y="114"/>
                  </a:lnTo>
                  <a:cubicBezTo>
                    <a:pt x="1210" y="114"/>
                    <a:pt x="1233" y="91"/>
                    <a:pt x="1233" y="69"/>
                  </a:cubicBezTo>
                  <a:cubicBezTo>
                    <a:pt x="1233" y="23"/>
                    <a:pt x="1210" y="0"/>
                    <a:pt x="11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1673834" y="2526860"/>
              <a:ext cx="245087" cy="184952"/>
            </a:xfrm>
            <a:custGeom>
              <a:rect b="b" l="l" r="r" t="t"/>
              <a:pathLst>
                <a:path extrusionOk="0" h="2033" w="2694">
                  <a:moveTo>
                    <a:pt x="2237" y="115"/>
                  </a:moveTo>
                  <a:cubicBezTo>
                    <a:pt x="2420" y="115"/>
                    <a:pt x="2579" y="275"/>
                    <a:pt x="2579" y="457"/>
                  </a:cubicBezTo>
                  <a:lnTo>
                    <a:pt x="2579" y="1576"/>
                  </a:lnTo>
                  <a:cubicBezTo>
                    <a:pt x="2579" y="1758"/>
                    <a:pt x="2420" y="1918"/>
                    <a:pt x="2237" y="1918"/>
                  </a:cubicBezTo>
                  <a:lnTo>
                    <a:pt x="457" y="1918"/>
                  </a:lnTo>
                  <a:cubicBezTo>
                    <a:pt x="274" y="1918"/>
                    <a:pt x="114" y="1758"/>
                    <a:pt x="114" y="1576"/>
                  </a:cubicBezTo>
                  <a:lnTo>
                    <a:pt x="114" y="457"/>
                  </a:lnTo>
                  <a:cubicBezTo>
                    <a:pt x="114" y="275"/>
                    <a:pt x="274" y="115"/>
                    <a:pt x="457" y="115"/>
                  </a:cubicBezTo>
                  <a:close/>
                  <a:moveTo>
                    <a:pt x="457" y="1"/>
                  </a:moveTo>
                  <a:cubicBezTo>
                    <a:pt x="206" y="1"/>
                    <a:pt x="0" y="206"/>
                    <a:pt x="0" y="457"/>
                  </a:cubicBezTo>
                  <a:lnTo>
                    <a:pt x="0" y="1576"/>
                  </a:lnTo>
                  <a:cubicBezTo>
                    <a:pt x="0" y="1827"/>
                    <a:pt x="206" y="2032"/>
                    <a:pt x="457" y="2032"/>
                  </a:cubicBezTo>
                  <a:lnTo>
                    <a:pt x="2237" y="2032"/>
                  </a:lnTo>
                  <a:cubicBezTo>
                    <a:pt x="2488" y="2032"/>
                    <a:pt x="2694" y="1827"/>
                    <a:pt x="2694" y="1576"/>
                  </a:cubicBezTo>
                  <a:lnTo>
                    <a:pt x="2694" y="457"/>
                  </a:lnTo>
                  <a:cubicBezTo>
                    <a:pt x="2694" y="206"/>
                    <a:pt x="2488" y="1"/>
                    <a:pt x="22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2016446" y="2526860"/>
              <a:ext cx="245087" cy="184952"/>
            </a:xfrm>
            <a:custGeom>
              <a:rect b="b" l="l" r="r" t="t"/>
              <a:pathLst>
                <a:path extrusionOk="0" h="2033" w="2694">
                  <a:moveTo>
                    <a:pt x="2237" y="115"/>
                  </a:moveTo>
                  <a:cubicBezTo>
                    <a:pt x="2420" y="115"/>
                    <a:pt x="2580" y="275"/>
                    <a:pt x="2580" y="457"/>
                  </a:cubicBezTo>
                  <a:lnTo>
                    <a:pt x="2580" y="1576"/>
                  </a:lnTo>
                  <a:cubicBezTo>
                    <a:pt x="2580" y="1758"/>
                    <a:pt x="2420" y="1918"/>
                    <a:pt x="2237" y="1918"/>
                  </a:cubicBezTo>
                  <a:lnTo>
                    <a:pt x="457" y="1918"/>
                  </a:lnTo>
                  <a:cubicBezTo>
                    <a:pt x="274" y="1918"/>
                    <a:pt x="115" y="1758"/>
                    <a:pt x="115" y="1576"/>
                  </a:cubicBezTo>
                  <a:lnTo>
                    <a:pt x="115" y="457"/>
                  </a:lnTo>
                  <a:cubicBezTo>
                    <a:pt x="115" y="275"/>
                    <a:pt x="274" y="115"/>
                    <a:pt x="457" y="115"/>
                  </a:cubicBezTo>
                  <a:close/>
                  <a:moveTo>
                    <a:pt x="457" y="1"/>
                  </a:moveTo>
                  <a:cubicBezTo>
                    <a:pt x="206" y="1"/>
                    <a:pt x="0" y="206"/>
                    <a:pt x="0" y="457"/>
                  </a:cubicBezTo>
                  <a:lnTo>
                    <a:pt x="0" y="1576"/>
                  </a:lnTo>
                  <a:cubicBezTo>
                    <a:pt x="0" y="1827"/>
                    <a:pt x="206" y="2032"/>
                    <a:pt x="457" y="2032"/>
                  </a:cubicBezTo>
                  <a:lnTo>
                    <a:pt x="2237" y="2032"/>
                  </a:lnTo>
                  <a:cubicBezTo>
                    <a:pt x="2488" y="2032"/>
                    <a:pt x="2694" y="1827"/>
                    <a:pt x="2694" y="1576"/>
                  </a:cubicBezTo>
                  <a:lnTo>
                    <a:pt x="2694" y="457"/>
                  </a:lnTo>
                  <a:cubicBezTo>
                    <a:pt x="2694" y="206"/>
                    <a:pt x="2488" y="1"/>
                    <a:pt x="22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1590774" y="2660775"/>
              <a:ext cx="766282" cy="532841"/>
            </a:xfrm>
            <a:custGeom>
              <a:rect b="b" l="l" r="r" t="t"/>
              <a:pathLst>
                <a:path extrusionOk="0" h="5857" w="8423">
                  <a:moveTo>
                    <a:pt x="4348" y="1"/>
                  </a:moveTo>
                  <a:cubicBezTo>
                    <a:pt x="3755" y="1"/>
                    <a:pt x="3154" y="128"/>
                    <a:pt x="2716" y="378"/>
                  </a:cubicBezTo>
                  <a:cubicBezTo>
                    <a:pt x="2083" y="725"/>
                    <a:pt x="1432" y="1054"/>
                    <a:pt x="681" y="1054"/>
                  </a:cubicBezTo>
                  <a:cubicBezTo>
                    <a:pt x="592" y="1054"/>
                    <a:pt x="502" y="1049"/>
                    <a:pt x="411" y="1040"/>
                  </a:cubicBezTo>
                  <a:cubicBezTo>
                    <a:pt x="389" y="1035"/>
                    <a:pt x="368" y="1032"/>
                    <a:pt x="347" y="1032"/>
                  </a:cubicBezTo>
                  <a:cubicBezTo>
                    <a:pt x="165" y="1032"/>
                    <a:pt x="0" y="1198"/>
                    <a:pt x="0" y="1382"/>
                  </a:cubicBezTo>
                  <a:cubicBezTo>
                    <a:pt x="0" y="2592"/>
                    <a:pt x="320" y="5810"/>
                    <a:pt x="4177" y="5856"/>
                  </a:cubicBezTo>
                  <a:cubicBezTo>
                    <a:pt x="4203" y="5856"/>
                    <a:pt x="4228" y="5856"/>
                    <a:pt x="4254" y="5856"/>
                  </a:cubicBezTo>
                  <a:cubicBezTo>
                    <a:pt x="8130" y="5856"/>
                    <a:pt x="8423" y="2402"/>
                    <a:pt x="8423" y="1313"/>
                  </a:cubicBezTo>
                  <a:cubicBezTo>
                    <a:pt x="8423" y="1131"/>
                    <a:pt x="8286" y="971"/>
                    <a:pt x="8103" y="948"/>
                  </a:cubicBezTo>
                  <a:cubicBezTo>
                    <a:pt x="7647" y="903"/>
                    <a:pt x="6756" y="743"/>
                    <a:pt x="5707" y="263"/>
                  </a:cubicBezTo>
                  <a:cubicBezTo>
                    <a:pt x="5324" y="88"/>
                    <a:pt x="4839"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1582405" y="2530135"/>
              <a:ext cx="83151" cy="243904"/>
            </a:xfrm>
            <a:custGeom>
              <a:rect b="b" l="l" r="r" t="t"/>
              <a:pathLst>
                <a:path extrusionOk="0" h="2681" w="914">
                  <a:moveTo>
                    <a:pt x="48" y="1"/>
                  </a:moveTo>
                  <a:cubicBezTo>
                    <a:pt x="39" y="1"/>
                    <a:pt x="30" y="4"/>
                    <a:pt x="24" y="10"/>
                  </a:cubicBezTo>
                  <a:cubicBezTo>
                    <a:pt x="1" y="33"/>
                    <a:pt x="1" y="56"/>
                    <a:pt x="1" y="79"/>
                  </a:cubicBezTo>
                  <a:cubicBezTo>
                    <a:pt x="24" y="102"/>
                    <a:pt x="800" y="1334"/>
                    <a:pt x="777" y="2635"/>
                  </a:cubicBezTo>
                  <a:cubicBezTo>
                    <a:pt x="777" y="2658"/>
                    <a:pt x="800" y="2681"/>
                    <a:pt x="823" y="2681"/>
                  </a:cubicBezTo>
                  <a:cubicBezTo>
                    <a:pt x="845" y="2681"/>
                    <a:pt x="891" y="2658"/>
                    <a:pt x="891" y="2635"/>
                  </a:cubicBezTo>
                  <a:cubicBezTo>
                    <a:pt x="914" y="1289"/>
                    <a:pt x="115" y="33"/>
                    <a:pt x="92" y="33"/>
                  </a:cubicBezTo>
                  <a:cubicBezTo>
                    <a:pt x="92" y="17"/>
                    <a:pt x="69" y="1"/>
                    <a:pt x="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2273905" y="2530135"/>
              <a:ext cx="85244" cy="243904"/>
            </a:xfrm>
            <a:custGeom>
              <a:rect b="b" l="l" r="r" t="t"/>
              <a:pathLst>
                <a:path extrusionOk="0" h="2681" w="937">
                  <a:moveTo>
                    <a:pt x="889" y="1"/>
                  </a:moveTo>
                  <a:cubicBezTo>
                    <a:pt x="866" y="1"/>
                    <a:pt x="839" y="17"/>
                    <a:pt x="822" y="33"/>
                  </a:cubicBezTo>
                  <a:cubicBezTo>
                    <a:pt x="822" y="33"/>
                    <a:pt x="1" y="1289"/>
                    <a:pt x="46" y="2635"/>
                  </a:cubicBezTo>
                  <a:cubicBezTo>
                    <a:pt x="46" y="2658"/>
                    <a:pt x="69" y="2681"/>
                    <a:pt x="115" y="2681"/>
                  </a:cubicBezTo>
                  <a:cubicBezTo>
                    <a:pt x="138" y="2681"/>
                    <a:pt x="160" y="2658"/>
                    <a:pt x="160" y="2635"/>
                  </a:cubicBezTo>
                  <a:cubicBezTo>
                    <a:pt x="115" y="1334"/>
                    <a:pt x="914" y="102"/>
                    <a:pt x="914" y="79"/>
                  </a:cubicBezTo>
                  <a:cubicBezTo>
                    <a:pt x="937" y="56"/>
                    <a:pt x="937" y="33"/>
                    <a:pt x="914" y="10"/>
                  </a:cubicBezTo>
                  <a:cubicBezTo>
                    <a:pt x="907" y="4"/>
                    <a:pt x="898" y="1"/>
                    <a:pt x="8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1815028" y="2698985"/>
              <a:ext cx="311589" cy="60589"/>
            </a:xfrm>
            <a:custGeom>
              <a:rect b="b" l="l" r="r" t="t"/>
              <a:pathLst>
                <a:path extrusionOk="0" h="666" w="3425">
                  <a:moveTo>
                    <a:pt x="1699" y="1"/>
                  </a:moveTo>
                  <a:cubicBezTo>
                    <a:pt x="979" y="1"/>
                    <a:pt x="68" y="552"/>
                    <a:pt x="46" y="574"/>
                  </a:cubicBezTo>
                  <a:cubicBezTo>
                    <a:pt x="23" y="574"/>
                    <a:pt x="0" y="620"/>
                    <a:pt x="23" y="642"/>
                  </a:cubicBezTo>
                  <a:cubicBezTo>
                    <a:pt x="46" y="665"/>
                    <a:pt x="69" y="665"/>
                    <a:pt x="92" y="665"/>
                  </a:cubicBezTo>
                  <a:cubicBezTo>
                    <a:pt x="114" y="665"/>
                    <a:pt x="1003" y="115"/>
                    <a:pt x="1681" y="115"/>
                  </a:cubicBezTo>
                  <a:cubicBezTo>
                    <a:pt x="1707" y="115"/>
                    <a:pt x="1733" y="116"/>
                    <a:pt x="1758" y="117"/>
                  </a:cubicBezTo>
                  <a:cubicBezTo>
                    <a:pt x="2465" y="140"/>
                    <a:pt x="3310" y="665"/>
                    <a:pt x="3333" y="665"/>
                  </a:cubicBezTo>
                  <a:lnTo>
                    <a:pt x="3356" y="665"/>
                  </a:lnTo>
                  <a:cubicBezTo>
                    <a:pt x="3378" y="665"/>
                    <a:pt x="3401" y="665"/>
                    <a:pt x="3401" y="642"/>
                  </a:cubicBezTo>
                  <a:cubicBezTo>
                    <a:pt x="3424" y="620"/>
                    <a:pt x="3401" y="574"/>
                    <a:pt x="3378" y="574"/>
                  </a:cubicBezTo>
                  <a:cubicBezTo>
                    <a:pt x="3356" y="551"/>
                    <a:pt x="2488" y="49"/>
                    <a:pt x="1781" y="3"/>
                  </a:cubicBezTo>
                  <a:cubicBezTo>
                    <a:pt x="1754" y="2"/>
                    <a:pt x="1726" y="1"/>
                    <a:pt x="1699"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1968684" y="2703352"/>
              <a:ext cx="10462" cy="160025"/>
            </a:xfrm>
            <a:custGeom>
              <a:rect b="b" l="l" r="r" t="t"/>
              <a:pathLst>
                <a:path extrusionOk="0" h="1759" w="115">
                  <a:moveTo>
                    <a:pt x="69" y="1"/>
                  </a:moveTo>
                  <a:cubicBezTo>
                    <a:pt x="46" y="1"/>
                    <a:pt x="0" y="24"/>
                    <a:pt x="0" y="69"/>
                  </a:cubicBezTo>
                  <a:lnTo>
                    <a:pt x="0" y="1713"/>
                  </a:lnTo>
                  <a:cubicBezTo>
                    <a:pt x="0" y="1736"/>
                    <a:pt x="46" y="1758"/>
                    <a:pt x="69" y="1758"/>
                  </a:cubicBezTo>
                  <a:cubicBezTo>
                    <a:pt x="92" y="1758"/>
                    <a:pt x="115" y="1736"/>
                    <a:pt x="115" y="1713"/>
                  </a:cubicBezTo>
                  <a:lnTo>
                    <a:pt x="115" y="69"/>
                  </a:lnTo>
                  <a:cubicBezTo>
                    <a:pt x="115" y="24"/>
                    <a:pt x="92" y="1"/>
                    <a:pt x="69"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1868976" y="2911048"/>
              <a:ext cx="247179" cy="18741"/>
            </a:xfrm>
            <a:custGeom>
              <a:rect b="b" l="l" r="r" t="t"/>
              <a:pathLst>
                <a:path extrusionOk="0" h="206" w="2717">
                  <a:moveTo>
                    <a:pt x="69" y="0"/>
                  </a:moveTo>
                  <a:cubicBezTo>
                    <a:pt x="46" y="0"/>
                    <a:pt x="1" y="23"/>
                    <a:pt x="1" y="46"/>
                  </a:cubicBezTo>
                  <a:cubicBezTo>
                    <a:pt x="1" y="69"/>
                    <a:pt x="24" y="115"/>
                    <a:pt x="69" y="115"/>
                  </a:cubicBezTo>
                  <a:lnTo>
                    <a:pt x="2649" y="206"/>
                  </a:lnTo>
                  <a:cubicBezTo>
                    <a:pt x="2694" y="206"/>
                    <a:pt x="2717" y="183"/>
                    <a:pt x="2717" y="160"/>
                  </a:cubicBezTo>
                  <a:cubicBezTo>
                    <a:pt x="2717" y="137"/>
                    <a:pt x="2694" y="92"/>
                    <a:pt x="2649" y="92"/>
                  </a:cubicBezTo>
                  <a:lnTo>
                    <a:pt x="69"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1860697" y="2983737"/>
              <a:ext cx="245087" cy="18741"/>
            </a:xfrm>
            <a:custGeom>
              <a:rect b="b" l="l" r="r" t="t"/>
              <a:pathLst>
                <a:path extrusionOk="0" h="206" w="2694">
                  <a:moveTo>
                    <a:pt x="46" y="0"/>
                  </a:moveTo>
                  <a:cubicBezTo>
                    <a:pt x="23" y="0"/>
                    <a:pt x="0" y="23"/>
                    <a:pt x="0" y="46"/>
                  </a:cubicBezTo>
                  <a:cubicBezTo>
                    <a:pt x="0" y="69"/>
                    <a:pt x="23" y="114"/>
                    <a:pt x="46" y="114"/>
                  </a:cubicBezTo>
                  <a:lnTo>
                    <a:pt x="2648" y="206"/>
                  </a:lnTo>
                  <a:cubicBezTo>
                    <a:pt x="2671" y="206"/>
                    <a:pt x="2694" y="183"/>
                    <a:pt x="2694" y="160"/>
                  </a:cubicBezTo>
                  <a:cubicBezTo>
                    <a:pt x="2694" y="137"/>
                    <a:pt x="2671" y="92"/>
                    <a:pt x="2648" y="92"/>
                  </a:cubicBezTo>
                  <a:lnTo>
                    <a:pt x="46"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2217865" y="3247473"/>
              <a:ext cx="70688" cy="186954"/>
            </a:xfrm>
            <a:custGeom>
              <a:rect b="b" l="l" r="r" t="t"/>
              <a:pathLst>
                <a:path extrusionOk="0" h="2055" w="777">
                  <a:moveTo>
                    <a:pt x="366" y="0"/>
                  </a:moveTo>
                  <a:lnTo>
                    <a:pt x="503" y="1255"/>
                  </a:lnTo>
                  <a:lnTo>
                    <a:pt x="0" y="2054"/>
                  </a:lnTo>
                  <a:lnTo>
                    <a:pt x="297" y="2054"/>
                  </a:lnTo>
                  <a:lnTo>
                    <a:pt x="776" y="1255"/>
                  </a:lnTo>
                  <a:lnTo>
                    <a:pt x="662" y="91"/>
                  </a:lnTo>
                  <a:lnTo>
                    <a:pt x="366" y="0"/>
                  </a:lnTo>
                  <a:close/>
                </a:path>
              </a:pathLst>
            </a:custGeom>
            <a:solidFill>
              <a:srgbClr val="DDD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2678835" y="5035314"/>
              <a:ext cx="193231" cy="14647"/>
            </a:xfrm>
            <a:custGeom>
              <a:rect b="b" l="l" r="r" t="t"/>
              <a:pathLst>
                <a:path extrusionOk="0" h="161" w="2124">
                  <a:moveTo>
                    <a:pt x="1" y="1"/>
                  </a:moveTo>
                  <a:lnTo>
                    <a:pt x="1" y="23"/>
                  </a:lnTo>
                  <a:lnTo>
                    <a:pt x="1986" y="160"/>
                  </a:lnTo>
                  <a:lnTo>
                    <a:pt x="2123" y="160"/>
                  </a:lnTo>
                  <a:lnTo>
                    <a:pt x="1" y="1"/>
                  </a:lnTo>
                  <a:close/>
                </a:path>
              </a:pathLst>
            </a:custGeom>
            <a:solidFill>
              <a:srgbClr val="DDD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1613609" y="3251567"/>
              <a:ext cx="604347" cy="182860"/>
            </a:xfrm>
            <a:custGeom>
              <a:rect b="b" l="l" r="r" t="t"/>
              <a:pathLst>
                <a:path extrusionOk="0" h="2010" w="6643">
                  <a:moveTo>
                    <a:pt x="799" y="1"/>
                  </a:moveTo>
                  <a:lnTo>
                    <a:pt x="411" y="183"/>
                  </a:lnTo>
                  <a:lnTo>
                    <a:pt x="0" y="1279"/>
                  </a:lnTo>
                  <a:lnTo>
                    <a:pt x="525" y="1941"/>
                  </a:lnTo>
                  <a:lnTo>
                    <a:pt x="6642" y="2009"/>
                  </a:lnTo>
                  <a:lnTo>
                    <a:pt x="845" y="1941"/>
                  </a:lnTo>
                  <a:lnTo>
                    <a:pt x="320" y="1279"/>
                  </a:lnTo>
                  <a:lnTo>
                    <a:pt x="7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818305" y="3255752"/>
              <a:ext cx="2460783" cy="1883455"/>
            </a:xfrm>
            <a:custGeom>
              <a:rect b="b" l="l" r="r" t="t"/>
              <a:pathLst>
                <a:path extrusionOk="0" h="20703" w="27049">
                  <a:moveTo>
                    <a:pt x="16046" y="0"/>
                  </a:moveTo>
                  <a:lnTo>
                    <a:pt x="16160" y="1164"/>
                  </a:lnTo>
                  <a:lnTo>
                    <a:pt x="15681" y="1963"/>
                  </a:lnTo>
                  <a:lnTo>
                    <a:pt x="15384" y="1963"/>
                  </a:lnTo>
                  <a:lnTo>
                    <a:pt x="9267" y="1895"/>
                  </a:lnTo>
                  <a:lnTo>
                    <a:pt x="8742" y="1233"/>
                  </a:lnTo>
                  <a:lnTo>
                    <a:pt x="9153" y="137"/>
                  </a:lnTo>
                  <a:lnTo>
                    <a:pt x="3789" y="2648"/>
                  </a:lnTo>
                  <a:cubicBezTo>
                    <a:pt x="1324" y="3949"/>
                    <a:pt x="0" y="6620"/>
                    <a:pt x="502" y="9290"/>
                  </a:cubicBezTo>
                  <a:lnTo>
                    <a:pt x="2465" y="19699"/>
                  </a:lnTo>
                  <a:cubicBezTo>
                    <a:pt x="2534" y="20064"/>
                    <a:pt x="2648" y="20383"/>
                    <a:pt x="2808" y="20703"/>
                  </a:cubicBezTo>
                  <a:lnTo>
                    <a:pt x="20315" y="20703"/>
                  </a:lnTo>
                  <a:lnTo>
                    <a:pt x="20155" y="19562"/>
                  </a:lnTo>
                  <a:lnTo>
                    <a:pt x="20178" y="19562"/>
                  </a:lnTo>
                  <a:lnTo>
                    <a:pt x="20452" y="19584"/>
                  </a:lnTo>
                  <a:lnTo>
                    <a:pt x="20452" y="19562"/>
                  </a:lnTo>
                  <a:lnTo>
                    <a:pt x="22574" y="19721"/>
                  </a:lnTo>
                  <a:cubicBezTo>
                    <a:pt x="25245" y="19493"/>
                    <a:pt x="27048" y="16937"/>
                    <a:pt x="26204" y="14449"/>
                  </a:cubicBezTo>
                  <a:lnTo>
                    <a:pt x="23054" y="4086"/>
                  </a:lnTo>
                  <a:cubicBezTo>
                    <a:pt x="22620" y="2694"/>
                    <a:pt x="21502" y="1575"/>
                    <a:pt x="20064" y="1119"/>
                  </a:cubicBezTo>
                  <a:lnTo>
                    <a:pt x="16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1707222" y="4371924"/>
              <a:ext cx="674762" cy="171397"/>
            </a:xfrm>
            <a:custGeom>
              <a:rect b="b" l="l" r="r" t="t"/>
              <a:pathLst>
                <a:path extrusionOk="0" h="1884" w="7417">
                  <a:moveTo>
                    <a:pt x="515" y="0"/>
                  </a:moveTo>
                  <a:cubicBezTo>
                    <a:pt x="251" y="0"/>
                    <a:pt x="1" y="230"/>
                    <a:pt x="21" y="514"/>
                  </a:cubicBezTo>
                  <a:lnTo>
                    <a:pt x="44" y="970"/>
                  </a:lnTo>
                  <a:lnTo>
                    <a:pt x="227" y="1016"/>
                  </a:lnTo>
                  <a:lnTo>
                    <a:pt x="227" y="650"/>
                  </a:lnTo>
                  <a:cubicBezTo>
                    <a:pt x="206" y="469"/>
                    <a:pt x="365" y="323"/>
                    <a:pt x="543" y="323"/>
                  </a:cubicBezTo>
                  <a:cubicBezTo>
                    <a:pt x="567" y="323"/>
                    <a:pt x="591" y="326"/>
                    <a:pt x="615" y="331"/>
                  </a:cubicBezTo>
                  <a:lnTo>
                    <a:pt x="6937" y="1883"/>
                  </a:lnTo>
                  <a:lnTo>
                    <a:pt x="7417" y="1632"/>
                  </a:lnTo>
                  <a:lnTo>
                    <a:pt x="615" y="11"/>
                  </a:lnTo>
                  <a:cubicBezTo>
                    <a:pt x="581" y="4"/>
                    <a:pt x="548" y="0"/>
                    <a:pt x="515"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2593683" y="3841358"/>
              <a:ext cx="182860" cy="685315"/>
            </a:xfrm>
            <a:custGeom>
              <a:rect b="b" l="l" r="r" t="t"/>
              <a:pathLst>
                <a:path extrusionOk="0" h="7533" w="2010">
                  <a:moveTo>
                    <a:pt x="1" y="0"/>
                  </a:moveTo>
                  <a:lnTo>
                    <a:pt x="69" y="616"/>
                  </a:lnTo>
                  <a:lnTo>
                    <a:pt x="1416" y="7373"/>
                  </a:lnTo>
                  <a:lnTo>
                    <a:pt x="2009" y="7532"/>
                  </a:lnTo>
                  <a:lnTo>
                    <a:pt x="161" y="69"/>
                  </a:lnTo>
                  <a:lnTo>
                    <a:pt x="161" y="46"/>
                  </a:lnTo>
                  <a:lnTo>
                    <a:pt x="1"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527271" y="4466629"/>
              <a:ext cx="449507" cy="348980"/>
            </a:xfrm>
            <a:custGeom>
              <a:rect b="b" l="l" r="r" t="t"/>
              <a:pathLst>
                <a:path extrusionOk="0" h="3836" w="4941">
                  <a:moveTo>
                    <a:pt x="2033" y="0"/>
                  </a:moveTo>
                  <a:cubicBezTo>
                    <a:pt x="1664" y="0"/>
                    <a:pt x="1331" y="114"/>
                    <a:pt x="1096" y="408"/>
                  </a:cubicBezTo>
                  <a:cubicBezTo>
                    <a:pt x="1096" y="408"/>
                    <a:pt x="0" y="728"/>
                    <a:pt x="46" y="842"/>
                  </a:cubicBezTo>
                  <a:cubicBezTo>
                    <a:pt x="68" y="932"/>
                    <a:pt x="794" y="3835"/>
                    <a:pt x="951" y="3835"/>
                  </a:cubicBezTo>
                  <a:cubicBezTo>
                    <a:pt x="954" y="3835"/>
                    <a:pt x="957" y="3834"/>
                    <a:pt x="959" y="3832"/>
                  </a:cubicBezTo>
                  <a:cubicBezTo>
                    <a:pt x="1082" y="3750"/>
                    <a:pt x="2397" y="1045"/>
                    <a:pt x="3803" y="1045"/>
                  </a:cubicBezTo>
                  <a:cubicBezTo>
                    <a:pt x="3965" y="1045"/>
                    <a:pt x="4129" y="1081"/>
                    <a:pt x="4292" y="1162"/>
                  </a:cubicBezTo>
                  <a:cubicBezTo>
                    <a:pt x="4475" y="1253"/>
                    <a:pt x="4587" y="1293"/>
                    <a:pt x="4639" y="1293"/>
                  </a:cubicBezTo>
                  <a:cubicBezTo>
                    <a:pt x="4940" y="1293"/>
                    <a:pt x="3280" y="0"/>
                    <a:pt x="2033"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514807" y="4447888"/>
              <a:ext cx="447415" cy="348980"/>
            </a:xfrm>
            <a:custGeom>
              <a:rect b="b" l="l" r="r" t="t"/>
              <a:pathLst>
                <a:path extrusionOk="0" h="3836" w="4918">
                  <a:moveTo>
                    <a:pt x="2022" y="1"/>
                  </a:moveTo>
                  <a:cubicBezTo>
                    <a:pt x="1656" y="1"/>
                    <a:pt x="1326" y="114"/>
                    <a:pt x="1096" y="409"/>
                  </a:cubicBezTo>
                  <a:cubicBezTo>
                    <a:pt x="1096" y="409"/>
                    <a:pt x="0" y="751"/>
                    <a:pt x="23" y="843"/>
                  </a:cubicBezTo>
                  <a:cubicBezTo>
                    <a:pt x="68" y="955"/>
                    <a:pt x="794" y="3836"/>
                    <a:pt x="951" y="3836"/>
                  </a:cubicBezTo>
                  <a:cubicBezTo>
                    <a:pt x="954" y="3836"/>
                    <a:pt x="957" y="3835"/>
                    <a:pt x="959" y="3833"/>
                  </a:cubicBezTo>
                  <a:cubicBezTo>
                    <a:pt x="1082" y="3751"/>
                    <a:pt x="2397" y="1046"/>
                    <a:pt x="3786" y="1046"/>
                  </a:cubicBezTo>
                  <a:cubicBezTo>
                    <a:pt x="3947" y="1046"/>
                    <a:pt x="4108" y="1082"/>
                    <a:pt x="4269" y="1162"/>
                  </a:cubicBezTo>
                  <a:cubicBezTo>
                    <a:pt x="4452" y="1254"/>
                    <a:pt x="4564" y="1293"/>
                    <a:pt x="4617" y="1293"/>
                  </a:cubicBezTo>
                  <a:cubicBezTo>
                    <a:pt x="4918" y="1293"/>
                    <a:pt x="3259" y="1"/>
                    <a:pt x="20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1293832" y="3907770"/>
              <a:ext cx="176582" cy="540028"/>
            </a:xfrm>
            <a:custGeom>
              <a:rect b="b" l="l" r="r" t="t"/>
              <a:pathLst>
                <a:path extrusionOk="0" h="5936" w="1941">
                  <a:moveTo>
                    <a:pt x="23" y="1"/>
                  </a:moveTo>
                  <a:lnTo>
                    <a:pt x="0" y="229"/>
                  </a:lnTo>
                  <a:lnTo>
                    <a:pt x="23" y="480"/>
                  </a:lnTo>
                  <a:lnTo>
                    <a:pt x="1278" y="5935"/>
                  </a:lnTo>
                  <a:lnTo>
                    <a:pt x="1940" y="5935"/>
                  </a:lnTo>
                  <a:cubicBezTo>
                    <a:pt x="1940" y="5935"/>
                    <a:pt x="160" y="526"/>
                    <a:pt x="23"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2099506" y="4775762"/>
              <a:ext cx="554493" cy="367630"/>
            </a:xfrm>
            <a:custGeom>
              <a:rect b="b" l="l" r="r" t="t"/>
              <a:pathLst>
                <a:path extrusionOk="0" h="4041" w="6095">
                  <a:moveTo>
                    <a:pt x="5661" y="0"/>
                  </a:moveTo>
                  <a:lnTo>
                    <a:pt x="5456" y="274"/>
                  </a:lnTo>
                  <a:lnTo>
                    <a:pt x="5684" y="868"/>
                  </a:lnTo>
                  <a:cubicBezTo>
                    <a:pt x="5775" y="1096"/>
                    <a:pt x="5661" y="1347"/>
                    <a:pt x="5433" y="1438"/>
                  </a:cubicBezTo>
                  <a:lnTo>
                    <a:pt x="0" y="4041"/>
                  </a:lnTo>
                  <a:lnTo>
                    <a:pt x="754" y="3995"/>
                  </a:lnTo>
                  <a:lnTo>
                    <a:pt x="5798" y="1484"/>
                  </a:lnTo>
                  <a:cubicBezTo>
                    <a:pt x="6003" y="1370"/>
                    <a:pt x="6095" y="1119"/>
                    <a:pt x="6003" y="914"/>
                  </a:cubicBezTo>
                  <a:lnTo>
                    <a:pt x="5661"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1619795" y="4484642"/>
              <a:ext cx="886824" cy="413754"/>
            </a:xfrm>
            <a:custGeom>
              <a:rect b="b" l="l" r="r" t="t"/>
              <a:pathLst>
                <a:path extrusionOk="0" h="4548" w="9748">
                  <a:moveTo>
                    <a:pt x="9341" y="0"/>
                  </a:moveTo>
                  <a:cubicBezTo>
                    <a:pt x="9271" y="0"/>
                    <a:pt x="9200" y="16"/>
                    <a:pt x="9131" y="51"/>
                  </a:cubicBezTo>
                  <a:lnTo>
                    <a:pt x="1" y="4387"/>
                  </a:lnTo>
                  <a:lnTo>
                    <a:pt x="229" y="4547"/>
                  </a:lnTo>
                  <a:lnTo>
                    <a:pt x="9747" y="210"/>
                  </a:lnTo>
                  <a:cubicBezTo>
                    <a:pt x="9652" y="83"/>
                    <a:pt x="9501" y="0"/>
                    <a:pt x="9341"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1272999" y="4389482"/>
              <a:ext cx="456967" cy="480712"/>
            </a:xfrm>
            <a:custGeom>
              <a:rect b="b" l="l" r="r" t="t"/>
              <a:pathLst>
                <a:path extrusionOk="0" h="5284" w="5023">
                  <a:moveTo>
                    <a:pt x="1599" y="1"/>
                  </a:moveTo>
                  <a:lnTo>
                    <a:pt x="1872" y="1185"/>
                  </a:lnTo>
                  <a:lnTo>
                    <a:pt x="1872" y="1185"/>
                  </a:lnTo>
                  <a:cubicBezTo>
                    <a:pt x="1247" y="1592"/>
                    <a:pt x="658" y="2695"/>
                    <a:pt x="298" y="3470"/>
                  </a:cubicBezTo>
                  <a:cubicBezTo>
                    <a:pt x="1" y="4110"/>
                    <a:pt x="184" y="4863"/>
                    <a:pt x="777" y="5228"/>
                  </a:cubicBezTo>
                  <a:cubicBezTo>
                    <a:pt x="834" y="5266"/>
                    <a:pt x="892" y="5283"/>
                    <a:pt x="950" y="5283"/>
                  </a:cubicBezTo>
                  <a:cubicBezTo>
                    <a:pt x="1173" y="5283"/>
                    <a:pt x="1405" y="5033"/>
                    <a:pt x="1622" y="4726"/>
                  </a:cubicBezTo>
                  <a:cubicBezTo>
                    <a:pt x="2398" y="3607"/>
                    <a:pt x="5022" y="3288"/>
                    <a:pt x="5022" y="3288"/>
                  </a:cubicBezTo>
                  <a:lnTo>
                    <a:pt x="5000" y="823"/>
                  </a:lnTo>
                  <a:lnTo>
                    <a:pt x="3493" y="709"/>
                  </a:lnTo>
                  <a:lnTo>
                    <a:pt x="3288" y="594"/>
                  </a:lnTo>
                  <a:cubicBezTo>
                    <a:pt x="3014" y="435"/>
                    <a:pt x="2740" y="321"/>
                    <a:pt x="2466" y="229"/>
                  </a:cubicBezTo>
                  <a:lnTo>
                    <a:pt x="1599" y="1"/>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1250164" y="4381204"/>
              <a:ext cx="479802" cy="481349"/>
            </a:xfrm>
            <a:custGeom>
              <a:rect b="b" l="l" r="r" t="t"/>
              <a:pathLst>
                <a:path extrusionOk="0" h="5291" w="5274">
                  <a:moveTo>
                    <a:pt x="1599" y="1"/>
                  </a:moveTo>
                  <a:lnTo>
                    <a:pt x="1873" y="1188"/>
                  </a:lnTo>
                  <a:cubicBezTo>
                    <a:pt x="1873" y="1188"/>
                    <a:pt x="1878" y="1187"/>
                    <a:pt x="1887" y="1187"/>
                  </a:cubicBezTo>
                  <a:lnTo>
                    <a:pt x="1887" y="1187"/>
                  </a:lnTo>
                  <a:cubicBezTo>
                    <a:pt x="1256" y="1575"/>
                    <a:pt x="661" y="2693"/>
                    <a:pt x="298" y="3493"/>
                  </a:cubicBezTo>
                  <a:cubicBezTo>
                    <a:pt x="1" y="4109"/>
                    <a:pt x="183" y="4885"/>
                    <a:pt x="777" y="5228"/>
                  </a:cubicBezTo>
                  <a:cubicBezTo>
                    <a:pt x="842" y="5271"/>
                    <a:pt x="914" y="5291"/>
                    <a:pt x="989" y="5291"/>
                  </a:cubicBezTo>
                  <a:cubicBezTo>
                    <a:pt x="1231" y="5291"/>
                    <a:pt x="1499" y="5080"/>
                    <a:pt x="1621" y="4748"/>
                  </a:cubicBezTo>
                  <a:cubicBezTo>
                    <a:pt x="2032" y="3630"/>
                    <a:pt x="5273" y="3379"/>
                    <a:pt x="5273" y="3379"/>
                  </a:cubicBezTo>
                  <a:lnTo>
                    <a:pt x="5251" y="914"/>
                  </a:lnTo>
                  <a:lnTo>
                    <a:pt x="3493" y="708"/>
                  </a:lnTo>
                  <a:lnTo>
                    <a:pt x="3288" y="594"/>
                  </a:lnTo>
                  <a:cubicBezTo>
                    <a:pt x="3014" y="434"/>
                    <a:pt x="2740" y="320"/>
                    <a:pt x="2466" y="252"/>
                  </a:cubicBezTo>
                  <a:lnTo>
                    <a:pt x="15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1314574" y="4724543"/>
              <a:ext cx="64410" cy="130185"/>
            </a:xfrm>
            <a:custGeom>
              <a:rect b="b" l="l" r="r" t="t"/>
              <a:pathLst>
                <a:path extrusionOk="0" h="1431" w="708">
                  <a:moveTo>
                    <a:pt x="615" y="1"/>
                  </a:moveTo>
                  <a:cubicBezTo>
                    <a:pt x="587" y="1"/>
                    <a:pt x="552" y="12"/>
                    <a:pt x="525" y="39"/>
                  </a:cubicBezTo>
                  <a:cubicBezTo>
                    <a:pt x="0" y="700"/>
                    <a:pt x="0" y="1317"/>
                    <a:pt x="0" y="1340"/>
                  </a:cubicBezTo>
                  <a:cubicBezTo>
                    <a:pt x="0" y="1408"/>
                    <a:pt x="46" y="1431"/>
                    <a:pt x="115" y="1431"/>
                  </a:cubicBezTo>
                  <a:cubicBezTo>
                    <a:pt x="160" y="1431"/>
                    <a:pt x="206" y="1408"/>
                    <a:pt x="206" y="1340"/>
                  </a:cubicBezTo>
                  <a:cubicBezTo>
                    <a:pt x="206" y="1340"/>
                    <a:pt x="206" y="769"/>
                    <a:pt x="685" y="153"/>
                  </a:cubicBezTo>
                  <a:cubicBezTo>
                    <a:pt x="708" y="107"/>
                    <a:pt x="708" y="61"/>
                    <a:pt x="662" y="16"/>
                  </a:cubicBezTo>
                  <a:cubicBezTo>
                    <a:pt x="653" y="6"/>
                    <a:pt x="636" y="1"/>
                    <a:pt x="6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1268905" y="4675053"/>
              <a:ext cx="64410" cy="131914"/>
            </a:xfrm>
            <a:custGeom>
              <a:rect b="b" l="l" r="r" t="t"/>
              <a:pathLst>
                <a:path extrusionOk="0" h="1450" w="708">
                  <a:moveTo>
                    <a:pt x="594" y="0"/>
                  </a:moveTo>
                  <a:cubicBezTo>
                    <a:pt x="571" y="0"/>
                    <a:pt x="548" y="12"/>
                    <a:pt x="525" y="35"/>
                  </a:cubicBezTo>
                  <a:cubicBezTo>
                    <a:pt x="0" y="697"/>
                    <a:pt x="0" y="1313"/>
                    <a:pt x="0" y="1336"/>
                  </a:cubicBezTo>
                  <a:cubicBezTo>
                    <a:pt x="0" y="1404"/>
                    <a:pt x="46" y="1450"/>
                    <a:pt x="92" y="1450"/>
                  </a:cubicBezTo>
                  <a:lnTo>
                    <a:pt x="114" y="1450"/>
                  </a:lnTo>
                  <a:cubicBezTo>
                    <a:pt x="160" y="1450"/>
                    <a:pt x="206" y="1404"/>
                    <a:pt x="206" y="1336"/>
                  </a:cubicBezTo>
                  <a:cubicBezTo>
                    <a:pt x="206" y="1336"/>
                    <a:pt x="206" y="765"/>
                    <a:pt x="685" y="149"/>
                  </a:cubicBezTo>
                  <a:cubicBezTo>
                    <a:pt x="708" y="126"/>
                    <a:pt x="708" y="58"/>
                    <a:pt x="662" y="35"/>
                  </a:cubicBezTo>
                  <a:cubicBezTo>
                    <a:pt x="639" y="12"/>
                    <a:pt x="617"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1428748" y="3344180"/>
              <a:ext cx="255549" cy="727709"/>
            </a:xfrm>
            <a:custGeom>
              <a:rect b="b" l="l" r="r" t="t"/>
              <a:pathLst>
                <a:path extrusionOk="0" h="7999" w="2809">
                  <a:moveTo>
                    <a:pt x="1733" y="0"/>
                  </a:moveTo>
                  <a:cubicBezTo>
                    <a:pt x="1726" y="0"/>
                    <a:pt x="1719" y="3"/>
                    <a:pt x="1713" y="10"/>
                  </a:cubicBezTo>
                  <a:lnTo>
                    <a:pt x="92" y="763"/>
                  </a:lnTo>
                  <a:cubicBezTo>
                    <a:pt x="46" y="786"/>
                    <a:pt x="1" y="854"/>
                    <a:pt x="1" y="900"/>
                  </a:cubicBezTo>
                  <a:cubicBezTo>
                    <a:pt x="1" y="969"/>
                    <a:pt x="24" y="1014"/>
                    <a:pt x="92" y="1037"/>
                  </a:cubicBezTo>
                  <a:lnTo>
                    <a:pt x="1393" y="1859"/>
                  </a:lnTo>
                  <a:lnTo>
                    <a:pt x="366" y="2155"/>
                  </a:lnTo>
                  <a:cubicBezTo>
                    <a:pt x="298" y="2178"/>
                    <a:pt x="229" y="2224"/>
                    <a:pt x="206" y="2270"/>
                  </a:cubicBezTo>
                  <a:cubicBezTo>
                    <a:pt x="206" y="2315"/>
                    <a:pt x="206" y="2384"/>
                    <a:pt x="229" y="2407"/>
                  </a:cubicBezTo>
                  <a:lnTo>
                    <a:pt x="2694" y="7953"/>
                  </a:lnTo>
                  <a:cubicBezTo>
                    <a:pt x="2717" y="7976"/>
                    <a:pt x="2740" y="7999"/>
                    <a:pt x="2763" y="7999"/>
                  </a:cubicBezTo>
                  <a:cubicBezTo>
                    <a:pt x="2763" y="7999"/>
                    <a:pt x="2763" y="7999"/>
                    <a:pt x="2786" y="7976"/>
                  </a:cubicBezTo>
                  <a:cubicBezTo>
                    <a:pt x="2808" y="7976"/>
                    <a:pt x="2808" y="7930"/>
                    <a:pt x="2808" y="7907"/>
                  </a:cubicBezTo>
                  <a:lnTo>
                    <a:pt x="320" y="2361"/>
                  </a:lnTo>
                  <a:cubicBezTo>
                    <a:pt x="320" y="2361"/>
                    <a:pt x="320" y="2338"/>
                    <a:pt x="320" y="2315"/>
                  </a:cubicBezTo>
                  <a:cubicBezTo>
                    <a:pt x="320" y="2292"/>
                    <a:pt x="366" y="2270"/>
                    <a:pt x="389" y="2270"/>
                  </a:cubicBezTo>
                  <a:lnTo>
                    <a:pt x="1667" y="1882"/>
                  </a:lnTo>
                  <a:lnTo>
                    <a:pt x="138" y="946"/>
                  </a:lnTo>
                  <a:cubicBezTo>
                    <a:pt x="115" y="946"/>
                    <a:pt x="115" y="923"/>
                    <a:pt x="115" y="900"/>
                  </a:cubicBezTo>
                  <a:cubicBezTo>
                    <a:pt x="115" y="900"/>
                    <a:pt x="138" y="877"/>
                    <a:pt x="138" y="877"/>
                  </a:cubicBezTo>
                  <a:lnTo>
                    <a:pt x="1758" y="101"/>
                  </a:lnTo>
                  <a:cubicBezTo>
                    <a:pt x="1781" y="101"/>
                    <a:pt x="1804" y="56"/>
                    <a:pt x="1781" y="33"/>
                  </a:cubicBezTo>
                  <a:cubicBezTo>
                    <a:pt x="1765" y="17"/>
                    <a:pt x="1749" y="0"/>
                    <a:pt x="17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2271813" y="3347091"/>
              <a:ext cx="257641" cy="726890"/>
            </a:xfrm>
            <a:custGeom>
              <a:rect b="b" l="l" r="r" t="t"/>
              <a:pathLst>
                <a:path extrusionOk="0" h="7990" w="2832">
                  <a:moveTo>
                    <a:pt x="1119" y="1"/>
                  </a:moveTo>
                  <a:cubicBezTo>
                    <a:pt x="1097" y="1"/>
                    <a:pt x="1051" y="1"/>
                    <a:pt x="1051" y="46"/>
                  </a:cubicBezTo>
                  <a:cubicBezTo>
                    <a:pt x="1028" y="69"/>
                    <a:pt x="1051" y="92"/>
                    <a:pt x="1074" y="115"/>
                  </a:cubicBezTo>
                  <a:lnTo>
                    <a:pt x="2671" y="868"/>
                  </a:lnTo>
                  <a:cubicBezTo>
                    <a:pt x="2694" y="891"/>
                    <a:pt x="2717" y="891"/>
                    <a:pt x="2717" y="914"/>
                  </a:cubicBezTo>
                  <a:cubicBezTo>
                    <a:pt x="2717" y="937"/>
                    <a:pt x="2694" y="937"/>
                    <a:pt x="2694" y="959"/>
                  </a:cubicBezTo>
                  <a:lnTo>
                    <a:pt x="1165" y="1895"/>
                  </a:lnTo>
                  <a:lnTo>
                    <a:pt x="2443" y="2260"/>
                  </a:lnTo>
                  <a:cubicBezTo>
                    <a:pt x="2466" y="2283"/>
                    <a:pt x="2489" y="2306"/>
                    <a:pt x="2512" y="2329"/>
                  </a:cubicBezTo>
                  <a:cubicBezTo>
                    <a:pt x="2512" y="2352"/>
                    <a:pt x="2512" y="2352"/>
                    <a:pt x="2512" y="2375"/>
                  </a:cubicBezTo>
                  <a:lnTo>
                    <a:pt x="24" y="7921"/>
                  </a:lnTo>
                  <a:cubicBezTo>
                    <a:pt x="1" y="7944"/>
                    <a:pt x="24" y="7990"/>
                    <a:pt x="47" y="7990"/>
                  </a:cubicBezTo>
                  <a:lnTo>
                    <a:pt x="69" y="7990"/>
                  </a:lnTo>
                  <a:cubicBezTo>
                    <a:pt x="92" y="7990"/>
                    <a:pt x="115" y="7990"/>
                    <a:pt x="115" y="7967"/>
                  </a:cubicBezTo>
                  <a:lnTo>
                    <a:pt x="2603" y="2420"/>
                  </a:lnTo>
                  <a:cubicBezTo>
                    <a:pt x="2626" y="2375"/>
                    <a:pt x="2626" y="2329"/>
                    <a:pt x="2603" y="2283"/>
                  </a:cubicBezTo>
                  <a:cubicBezTo>
                    <a:pt x="2580" y="2215"/>
                    <a:pt x="2534" y="2192"/>
                    <a:pt x="2466" y="2169"/>
                  </a:cubicBezTo>
                  <a:lnTo>
                    <a:pt x="1439" y="1850"/>
                  </a:lnTo>
                  <a:lnTo>
                    <a:pt x="2740" y="1051"/>
                  </a:lnTo>
                  <a:cubicBezTo>
                    <a:pt x="2786" y="1028"/>
                    <a:pt x="2831" y="959"/>
                    <a:pt x="2831" y="914"/>
                  </a:cubicBezTo>
                  <a:cubicBezTo>
                    <a:pt x="2831" y="845"/>
                    <a:pt x="2786" y="800"/>
                    <a:pt x="2717" y="777"/>
                  </a:cubicBezTo>
                  <a:lnTo>
                    <a:pt x="111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2467045" y="3604641"/>
              <a:ext cx="182860" cy="614718"/>
            </a:xfrm>
            <a:custGeom>
              <a:rect b="b" l="l" r="r" t="t"/>
              <a:pathLst>
                <a:path extrusionOk="0" h="6757" w="2010">
                  <a:moveTo>
                    <a:pt x="46" y="0"/>
                  </a:moveTo>
                  <a:lnTo>
                    <a:pt x="0" y="320"/>
                  </a:lnTo>
                  <a:cubicBezTo>
                    <a:pt x="388" y="365"/>
                    <a:pt x="822" y="1096"/>
                    <a:pt x="1096" y="2146"/>
                  </a:cubicBezTo>
                  <a:cubicBezTo>
                    <a:pt x="1324" y="3036"/>
                    <a:pt x="1530" y="4154"/>
                    <a:pt x="1621" y="5204"/>
                  </a:cubicBezTo>
                  <a:cubicBezTo>
                    <a:pt x="1667" y="5684"/>
                    <a:pt x="1507" y="6163"/>
                    <a:pt x="1324" y="6345"/>
                  </a:cubicBezTo>
                  <a:cubicBezTo>
                    <a:pt x="1306" y="6383"/>
                    <a:pt x="1257" y="6420"/>
                    <a:pt x="1214" y="6420"/>
                  </a:cubicBezTo>
                  <a:cubicBezTo>
                    <a:pt x="1205" y="6420"/>
                    <a:pt x="1196" y="6418"/>
                    <a:pt x="1187" y="6414"/>
                  </a:cubicBezTo>
                  <a:lnTo>
                    <a:pt x="1165" y="6756"/>
                  </a:lnTo>
                  <a:lnTo>
                    <a:pt x="1187" y="6756"/>
                  </a:lnTo>
                  <a:cubicBezTo>
                    <a:pt x="1302" y="6756"/>
                    <a:pt x="1438" y="6733"/>
                    <a:pt x="1553" y="6597"/>
                  </a:cubicBezTo>
                  <a:cubicBezTo>
                    <a:pt x="1849" y="6300"/>
                    <a:pt x="2009" y="5706"/>
                    <a:pt x="1963" y="5159"/>
                  </a:cubicBezTo>
                  <a:cubicBezTo>
                    <a:pt x="1849" y="4109"/>
                    <a:pt x="1644" y="2967"/>
                    <a:pt x="1416" y="2054"/>
                  </a:cubicBezTo>
                  <a:cubicBezTo>
                    <a:pt x="1256" y="1461"/>
                    <a:pt x="822" y="91"/>
                    <a:pt x="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2541827" y="4169414"/>
              <a:ext cx="58224" cy="70688"/>
            </a:xfrm>
            <a:custGeom>
              <a:rect b="b" l="l" r="r" t="t"/>
              <a:pathLst>
                <a:path extrusionOk="0" h="777" w="640">
                  <a:moveTo>
                    <a:pt x="274" y="1"/>
                  </a:moveTo>
                  <a:cubicBezTo>
                    <a:pt x="114" y="1"/>
                    <a:pt x="0" y="137"/>
                    <a:pt x="0" y="274"/>
                  </a:cubicBezTo>
                  <a:lnTo>
                    <a:pt x="0" y="525"/>
                  </a:lnTo>
                  <a:cubicBezTo>
                    <a:pt x="0" y="662"/>
                    <a:pt x="137" y="777"/>
                    <a:pt x="297" y="777"/>
                  </a:cubicBezTo>
                  <a:lnTo>
                    <a:pt x="365" y="777"/>
                  </a:lnTo>
                  <a:cubicBezTo>
                    <a:pt x="525" y="777"/>
                    <a:pt x="639" y="640"/>
                    <a:pt x="639" y="503"/>
                  </a:cubicBezTo>
                  <a:lnTo>
                    <a:pt x="639" y="252"/>
                  </a:lnTo>
                  <a:cubicBezTo>
                    <a:pt x="639" y="115"/>
                    <a:pt x="502" y="1"/>
                    <a:pt x="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2541827" y="4171506"/>
              <a:ext cx="29112" cy="66503"/>
            </a:xfrm>
            <a:custGeom>
              <a:rect b="b" l="l" r="r" t="t"/>
              <a:pathLst>
                <a:path extrusionOk="0" h="731" w="320">
                  <a:moveTo>
                    <a:pt x="160" y="0"/>
                  </a:moveTo>
                  <a:cubicBezTo>
                    <a:pt x="69" y="46"/>
                    <a:pt x="0" y="114"/>
                    <a:pt x="0" y="206"/>
                  </a:cubicBezTo>
                  <a:lnTo>
                    <a:pt x="0" y="548"/>
                  </a:lnTo>
                  <a:cubicBezTo>
                    <a:pt x="0" y="639"/>
                    <a:pt x="69" y="708"/>
                    <a:pt x="183" y="731"/>
                  </a:cubicBezTo>
                  <a:cubicBezTo>
                    <a:pt x="274" y="708"/>
                    <a:pt x="320" y="617"/>
                    <a:pt x="320" y="548"/>
                  </a:cubicBezTo>
                  <a:lnTo>
                    <a:pt x="320" y="183"/>
                  </a:lnTo>
                  <a:cubicBezTo>
                    <a:pt x="320" y="114"/>
                    <a:pt x="251" y="23"/>
                    <a:pt x="1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2182567" y="3602458"/>
              <a:ext cx="286662" cy="585697"/>
            </a:xfrm>
            <a:custGeom>
              <a:rect b="b" l="l" r="r" t="t"/>
              <a:pathLst>
                <a:path extrusionOk="0" h="6438" w="3151">
                  <a:moveTo>
                    <a:pt x="3107" y="1"/>
                  </a:moveTo>
                  <a:cubicBezTo>
                    <a:pt x="2361" y="1"/>
                    <a:pt x="1641" y="1239"/>
                    <a:pt x="1370" y="1782"/>
                  </a:cubicBezTo>
                  <a:cubicBezTo>
                    <a:pt x="936" y="2626"/>
                    <a:pt x="503" y="3699"/>
                    <a:pt x="160" y="4726"/>
                  </a:cubicBezTo>
                  <a:cubicBezTo>
                    <a:pt x="0" y="5251"/>
                    <a:pt x="46" y="5867"/>
                    <a:pt x="251" y="6187"/>
                  </a:cubicBezTo>
                  <a:cubicBezTo>
                    <a:pt x="366" y="6369"/>
                    <a:pt x="525" y="6438"/>
                    <a:pt x="617" y="6438"/>
                  </a:cubicBezTo>
                  <a:lnTo>
                    <a:pt x="640" y="6096"/>
                  </a:lnTo>
                  <a:cubicBezTo>
                    <a:pt x="594" y="6096"/>
                    <a:pt x="548" y="6050"/>
                    <a:pt x="525" y="6004"/>
                  </a:cubicBezTo>
                  <a:cubicBezTo>
                    <a:pt x="388" y="5799"/>
                    <a:pt x="343" y="5297"/>
                    <a:pt x="480" y="4817"/>
                  </a:cubicBezTo>
                  <a:cubicBezTo>
                    <a:pt x="822" y="3836"/>
                    <a:pt x="1233" y="2763"/>
                    <a:pt x="1667" y="1919"/>
                  </a:cubicBezTo>
                  <a:cubicBezTo>
                    <a:pt x="2160" y="955"/>
                    <a:pt x="2719" y="343"/>
                    <a:pt x="3106" y="343"/>
                  </a:cubicBezTo>
                  <a:cubicBezTo>
                    <a:pt x="3113" y="343"/>
                    <a:pt x="3121" y="343"/>
                    <a:pt x="3127" y="344"/>
                  </a:cubicBezTo>
                  <a:lnTo>
                    <a:pt x="3150" y="24"/>
                  </a:lnTo>
                  <a:lnTo>
                    <a:pt x="3127" y="1"/>
                  </a:lnTo>
                  <a:cubicBezTo>
                    <a:pt x="3121" y="1"/>
                    <a:pt x="3114" y="1"/>
                    <a:pt x="31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2467045" y="3604641"/>
              <a:ext cx="128821" cy="195232"/>
            </a:xfrm>
            <a:custGeom>
              <a:rect b="b" l="l" r="r" t="t"/>
              <a:pathLst>
                <a:path extrusionOk="0" h="2146" w="1416">
                  <a:moveTo>
                    <a:pt x="46" y="0"/>
                  </a:moveTo>
                  <a:lnTo>
                    <a:pt x="0" y="320"/>
                  </a:lnTo>
                  <a:cubicBezTo>
                    <a:pt x="388" y="365"/>
                    <a:pt x="822" y="1096"/>
                    <a:pt x="1096" y="2146"/>
                  </a:cubicBezTo>
                  <a:lnTo>
                    <a:pt x="1416" y="2054"/>
                  </a:lnTo>
                  <a:cubicBezTo>
                    <a:pt x="1256" y="1461"/>
                    <a:pt x="822" y="91"/>
                    <a:pt x="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2307111" y="3602458"/>
              <a:ext cx="162117" cy="174581"/>
            </a:xfrm>
            <a:custGeom>
              <a:rect b="b" l="l" r="r" t="t"/>
              <a:pathLst>
                <a:path extrusionOk="0" h="1919" w="1782">
                  <a:moveTo>
                    <a:pt x="1738" y="1"/>
                  </a:moveTo>
                  <a:cubicBezTo>
                    <a:pt x="992" y="1"/>
                    <a:pt x="272" y="1239"/>
                    <a:pt x="1" y="1782"/>
                  </a:cubicBezTo>
                  <a:lnTo>
                    <a:pt x="298" y="1919"/>
                  </a:lnTo>
                  <a:cubicBezTo>
                    <a:pt x="791" y="955"/>
                    <a:pt x="1350" y="343"/>
                    <a:pt x="1737" y="343"/>
                  </a:cubicBezTo>
                  <a:cubicBezTo>
                    <a:pt x="1744" y="343"/>
                    <a:pt x="1752" y="343"/>
                    <a:pt x="1758" y="344"/>
                  </a:cubicBezTo>
                  <a:lnTo>
                    <a:pt x="1781" y="24"/>
                  </a:lnTo>
                  <a:lnTo>
                    <a:pt x="1758" y="1"/>
                  </a:lnTo>
                  <a:cubicBezTo>
                    <a:pt x="1752" y="1"/>
                    <a:pt x="1745" y="1"/>
                    <a:pt x="17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2213680" y="4139301"/>
              <a:ext cx="76965" cy="79057"/>
            </a:xfrm>
            <a:custGeom>
              <a:rect b="b" l="l" r="r" t="t"/>
              <a:pathLst>
                <a:path extrusionOk="0" h="869" w="846">
                  <a:moveTo>
                    <a:pt x="406" y="0"/>
                  </a:moveTo>
                  <a:cubicBezTo>
                    <a:pt x="290" y="0"/>
                    <a:pt x="175" y="82"/>
                    <a:pt x="138" y="195"/>
                  </a:cubicBezTo>
                  <a:lnTo>
                    <a:pt x="46" y="491"/>
                  </a:lnTo>
                  <a:cubicBezTo>
                    <a:pt x="1" y="628"/>
                    <a:pt x="92" y="788"/>
                    <a:pt x="252" y="834"/>
                  </a:cubicBezTo>
                  <a:lnTo>
                    <a:pt x="366" y="856"/>
                  </a:lnTo>
                  <a:cubicBezTo>
                    <a:pt x="390" y="865"/>
                    <a:pt x="415" y="868"/>
                    <a:pt x="440" y="868"/>
                  </a:cubicBezTo>
                  <a:cubicBezTo>
                    <a:pt x="556" y="868"/>
                    <a:pt x="671" y="787"/>
                    <a:pt x="708" y="674"/>
                  </a:cubicBezTo>
                  <a:lnTo>
                    <a:pt x="800" y="377"/>
                  </a:lnTo>
                  <a:cubicBezTo>
                    <a:pt x="845" y="240"/>
                    <a:pt x="754" y="80"/>
                    <a:pt x="594" y="35"/>
                  </a:cubicBezTo>
                  <a:lnTo>
                    <a:pt x="480" y="12"/>
                  </a:lnTo>
                  <a:cubicBezTo>
                    <a:pt x="456" y="4"/>
                    <a:pt x="431" y="0"/>
                    <a:pt x="4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2244884" y="4148671"/>
              <a:ext cx="45760" cy="68595"/>
            </a:xfrm>
            <a:custGeom>
              <a:rect b="b" l="l" r="r" t="t"/>
              <a:pathLst>
                <a:path extrusionOk="0" h="754" w="503">
                  <a:moveTo>
                    <a:pt x="365" y="0"/>
                  </a:moveTo>
                  <a:cubicBezTo>
                    <a:pt x="251" y="0"/>
                    <a:pt x="160" y="69"/>
                    <a:pt x="137" y="160"/>
                  </a:cubicBezTo>
                  <a:lnTo>
                    <a:pt x="23" y="525"/>
                  </a:lnTo>
                  <a:cubicBezTo>
                    <a:pt x="0" y="594"/>
                    <a:pt x="46" y="708"/>
                    <a:pt x="137" y="753"/>
                  </a:cubicBezTo>
                  <a:cubicBezTo>
                    <a:pt x="228" y="753"/>
                    <a:pt x="320" y="685"/>
                    <a:pt x="365" y="617"/>
                  </a:cubicBezTo>
                  <a:lnTo>
                    <a:pt x="457" y="251"/>
                  </a:lnTo>
                  <a:cubicBezTo>
                    <a:pt x="502" y="160"/>
                    <a:pt x="457" y="69"/>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1310389" y="3338266"/>
              <a:ext cx="313682" cy="804219"/>
            </a:xfrm>
            <a:custGeom>
              <a:rect b="b" l="l" r="r" t="t"/>
              <a:pathLst>
                <a:path extrusionOk="0" h="8840" w="3448">
                  <a:moveTo>
                    <a:pt x="1593" y="0"/>
                  </a:moveTo>
                  <a:cubicBezTo>
                    <a:pt x="1579" y="0"/>
                    <a:pt x="1565" y="2"/>
                    <a:pt x="1553" y="6"/>
                  </a:cubicBezTo>
                  <a:cubicBezTo>
                    <a:pt x="914" y="257"/>
                    <a:pt x="434" y="737"/>
                    <a:pt x="206" y="1307"/>
                  </a:cubicBezTo>
                  <a:cubicBezTo>
                    <a:pt x="1" y="1855"/>
                    <a:pt x="24" y="2426"/>
                    <a:pt x="275" y="2951"/>
                  </a:cubicBezTo>
                  <a:lnTo>
                    <a:pt x="3105" y="8748"/>
                  </a:lnTo>
                  <a:cubicBezTo>
                    <a:pt x="3128" y="8794"/>
                    <a:pt x="3196" y="8840"/>
                    <a:pt x="3242" y="8840"/>
                  </a:cubicBezTo>
                  <a:cubicBezTo>
                    <a:pt x="3265" y="8840"/>
                    <a:pt x="3288" y="8840"/>
                    <a:pt x="3310" y="8817"/>
                  </a:cubicBezTo>
                  <a:cubicBezTo>
                    <a:pt x="3402" y="8771"/>
                    <a:pt x="3447" y="8680"/>
                    <a:pt x="3402" y="8589"/>
                  </a:cubicBezTo>
                  <a:lnTo>
                    <a:pt x="571" y="2791"/>
                  </a:lnTo>
                  <a:cubicBezTo>
                    <a:pt x="366" y="2357"/>
                    <a:pt x="343" y="1878"/>
                    <a:pt x="503" y="1422"/>
                  </a:cubicBezTo>
                  <a:cubicBezTo>
                    <a:pt x="708" y="942"/>
                    <a:pt x="1119" y="531"/>
                    <a:pt x="1667" y="326"/>
                  </a:cubicBezTo>
                  <a:cubicBezTo>
                    <a:pt x="1758" y="280"/>
                    <a:pt x="1804" y="189"/>
                    <a:pt x="1758" y="98"/>
                  </a:cubicBezTo>
                  <a:cubicBezTo>
                    <a:pt x="1740" y="41"/>
                    <a:pt x="1659" y="0"/>
                    <a:pt x="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1310389" y="3338266"/>
              <a:ext cx="168304" cy="509369"/>
            </a:xfrm>
            <a:custGeom>
              <a:rect b="b" l="l" r="r" t="t"/>
              <a:pathLst>
                <a:path extrusionOk="0" h="5599" w="1850">
                  <a:moveTo>
                    <a:pt x="1593" y="0"/>
                  </a:moveTo>
                  <a:cubicBezTo>
                    <a:pt x="1579" y="0"/>
                    <a:pt x="1565" y="2"/>
                    <a:pt x="1553" y="6"/>
                  </a:cubicBezTo>
                  <a:cubicBezTo>
                    <a:pt x="914" y="257"/>
                    <a:pt x="434" y="737"/>
                    <a:pt x="206" y="1307"/>
                  </a:cubicBezTo>
                  <a:cubicBezTo>
                    <a:pt x="1" y="1855"/>
                    <a:pt x="24" y="2426"/>
                    <a:pt x="275" y="2951"/>
                  </a:cubicBezTo>
                  <a:lnTo>
                    <a:pt x="1507" y="5484"/>
                  </a:lnTo>
                  <a:cubicBezTo>
                    <a:pt x="1553" y="5553"/>
                    <a:pt x="1599" y="5599"/>
                    <a:pt x="1667" y="5599"/>
                  </a:cubicBezTo>
                  <a:cubicBezTo>
                    <a:pt x="1690" y="5599"/>
                    <a:pt x="1713" y="5576"/>
                    <a:pt x="1735" y="5576"/>
                  </a:cubicBezTo>
                  <a:cubicBezTo>
                    <a:pt x="1827" y="5530"/>
                    <a:pt x="1850" y="5439"/>
                    <a:pt x="1804" y="5348"/>
                  </a:cubicBezTo>
                  <a:lnTo>
                    <a:pt x="571" y="2791"/>
                  </a:lnTo>
                  <a:cubicBezTo>
                    <a:pt x="366" y="2357"/>
                    <a:pt x="343" y="1878"/>
                    <a:pt x="503" y="1422"/>
                  </a:cubicBezTo>
                  <a:cubicBezTo>
                    <a:pt x="708" y="942"/>
                    <a:pt x="1119" y="531"/>
                    <a:pt x="1667" y="326"/>
                  </a:cubicBezTo>
                  <a:cubicBezTo>
                    <a:pt x="1758" y="280"/>
                    <a:pt x="1804" y="189"/>
                    <a:pt x="1758" y="98"/>
                  </a:cubicBezTo>
                  <a:cubicBezTo>
                    <a:pt x="1740" y="41"/>
                    <a:pt x="1659" y="0"/>
                    <a:pt x="15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1497343" y="4037500"/>
              <a:ext cx="201510" cy="158024"/>
            </a:xfrm>
            <a:custGeom>
              <a:rect b="b" l="l" r="r" t="t"/>
              <a:pathLst>
                <a:path extrusionOk="0" h="1737" w="2215">
                  <a:moveTo>
                    <a:pt x="1124" y="1"/>
                  </a:moveTo>
                  <a:cubicBezTo>
                    <a:pt x="992" y="1"/>
                    <a:pt x="858" y="26"/>
                    <a:pt x="730" y="81"/>
                  </a:cubicBezTo>
                  <a:cubicBezTo>
                    <a:pt x="228" y="264"/>
                    <a:pt x="0" y="766"/>
                    <a:pt x="228" y="1222"/>
                  </a:cubicBezTo>
                  <a:cubicBezTo>
                    <a:pt x="379" y="1541"/>
                    <a:pt x="727" y="1736"/>
                    <a:pt x="1100" y="1736"/>
                  </a:cubicBezTo>
                  <a:cubicBezTo>
                    <a:pt x="1235" y="1736"/>
                    <a:pt x="1373" y="1711"/>
                    <a:pt x="1507" y="1656"/>
                  </a:cubicBezTo>
                  <a:cubicBezTo>
                    <a:pt x="1986" y="1473"/>
                    <a:pt x="2214" y="948"/>
                    <a:pt x="2009" y="515"/>
                  </a:cubicBezTo>
                  <a:cubicBezTo>
                    <a:pt x="1841" y="196"/>
                    <a:pt x="1489" y="1"/>
                    <a:pt x="11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1549199" y="4076983"/>
              <a:ext cx="99800" cy="79057"/>
            </a:xfrm>
            <a:custGeom>
              <a:rect b="b" l="l" r="r" t="t"/>
              <a:pathLst>
                <a:path extrusionOk="0" h="869" w="1097">
                  <a:moveTo>
                    <a:pt x="539" y="0"/>
                  </a:moveTo>
                  <a:cubicBezTo>
                    <a:pt x="474" y="0"/>
                    <a:pt x="408" y="11"/>
                    <a:pt x="343" y="35"/>
                  </a:cubicBezTo>
                  <a:cubicBezTo>
                    <a:pt x="92" y="126"/>
                    <a:pt x="1" y="377"/>
                    <a:pt x="92" y="606"/>
                  </a:cubicBezTo>
                  <a:cubicBezTo>
                    <a:pt x="177" y="775"/>
                    <a:pt x="349" y="869"/>
                    <a:pt x="535" y="869"/>
                  </a:cubicBezTo>
                  <a:cubicBezTo>
                    <a:pt x="600" y="869"/>
                    <a:pt x="666" y="857"/>
                    <a:pt x="731" y="834"/>
                  </a:cubicBezTo>
                  <a:cubicBezTo>
                    <a:pt x="982" y="743"/>
                    <a:pt x="1096" y="469"/>
                    <a:pt x="982" y="263"/>
                  </a:cubicBezTo>
                  <a:cubicBezTo>
                    <a:pt x="898" y="94"/>
                    <a:pt x="725" y="0"/>
                    <a:pt x="5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2373614" y="3257844"/>
              <a:ext cx="120542" cy="378001"/>
            </a:xfrm>
            <a:custGeom>
              <a:rect b="b" l="l" r="r" t="t"/>
              <a:pathLst>
                <a:path extrusionOk="0" h="4155" w="1325">
                  <a:moveTo>
                    <a:pt x="195" y="0"/>
                  </a:moveTo>
                  <a:cubicBezTo>
                    <a:pt x="137" y="0"/>
                    <a:pt x="76" y="31"/>
                    <a:pt x="46" y="92"/>
                  </a:cubicBezTo>
                  <a:cubicBezTo>
                    <a:pt x="0" y="183"/>
                    <a:pt x="23" y="274"/>
                    <a:pt x="114" y="320"/>
                  </a:cubicBezTo>
                  <a:cubicBezTo>
                    <a:pt x="388" y="457"/>
                    <a:pt x="845" y="1050"/>
                    <a:pt x="959" y="3401"/>
                  </a:cubicBezTo>
                  <a:lnTo>
                    <a:pt x="982" y="3995"/>
                  </a:lnTo>
                  <a:cubicBezTo>
                    <a:pt x="982" y="4086"/>
                    <a:pt x="1050" y="4154"/>
                    <a:pt x="1142" y="4154"/>
                  </a:cubicBezTo>
                  <a:cubicBezTo>
                    <a:pt x="1233" y="4154"/>
                    <a:pt x="1324" y="4063"/>
                    <a:pt x="1301" y="3972"/>
                  </a:cubicBezTo>
                  <a:lnTo>
                    <a:pt x="1279" y="3401"/>
                  </a:lnTo>
                  <a:cubicBezTo>
                    <a:pt x="1187" y="1484"/>
                    <a:pt x="845" y="343"/>
                    <a:pt x="274" y="23"/>
                  </a:cubicBezTo>
                  <a:cubicBezTo>
                    <a:pt x="251" y="8"/>
                    <a:pt x="224" y="0"/>
                    <a:pt x="1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2375707" y="3990830"/>
              <a:ext cx="162026" cy="162026"/>
            </a:xfrm>
            <a:custGeom>
              <a:rect b="b" l="l" r="r" t="t"/>
              <a:pathLst>
                <a:path extrusionOk="0" h="1781" w="1781">
                  <a:moveTo>
                    <a:pt x="982" y="115"/>
                  </a:moveTo>
                  <a:cubicBezTo>
                    <a:pt x="1027" y="115"/>
                    <a:pt x="1050" y="160"/>
                    <a:pt x="1050" y="206"/>
                  </a:cubicBezTo>
                  <a:lnTo>
                    <a:pt x="1050" y="731"/>
                  </a:lnTo>
                  <a:lnTo>
                    <a:pt x="1575" y="731"/>
                  </a:lnTo>
                  <a:cubicBezTo>
                    <a:pt x="1621" y="731"/>
                    <a:pt x="1666" y="754"/>
                    <a:pt x="1666" y="799"/>
                  </a:cubicBezTo>
                  <a:lnTo>
                    <a:pt x="1666" y="982"/>
                  </a:lnTo>
                  <a:cubicBezTo>
                    <a:pt x="1666" y="1028"/>
                    <a:pt x="1621" y="1073"/>
                    <a:pt x="1575" y="1073"/>
                  </a:cubicBezTo>
                  <a:lnTo>
                    <a:pt x="1050" y="1073"/>
                  </a:lnTo>
                  <a:lnTo>
                    <a:pt x="1050" y="1598"/>
                  </a:lnTo>
                  <a:cubicBezTo>
                    <a:pt x="1050" y="1644"/>
                    <a:pt x="1027" y="1667"/>
                    <a:pt x="982" y="1667"/>
                  </a:cubicBezTo>
                  <a:lnTo>
                    <a:pt x="799" y="1667"/>
                  </a:lnTo>
                  <a:cubicBezTo>
                    <a:pt x="753" y="1667"/>
                    <a:pt x="708" y="1644"/>
                    <a:pt x="708" y="1598"/>
                  </a:cubicBezTo>
                  <a:lnTo>
                    <a:pt x="708" y="1073"/>
                  </a:lnTo>
                  <a:lnTo>
                    <a:pt x="183" y="1073"/>
                  </a:lnTo>
                  <a:cubicBezTo>
                    <a:pt x="137" y="1073"/>
                    <a:pt x="114" y="1028"/>
                    <a:pt x="114" y="982"/>
                  </a:cubicBezTo>
                  <a:lnTo>
                    <a:pt x="114" y="799"/>
                  </a:lnTo>
                  <a:cubicBezTo>
                    <a:pt x="114" y="754"/>
                    <a:pt x="137" y="731"/>
                    <a:pt x="183" y="731"/>
                  </a:cubicBezTo>
                  <a:lnTo>
                    <a:pt x="708" y="731"/>
                  </a:lnTo>
                  <a:lnTo>
                    <a:pt x="708" y="206"/>
                  </a:lnTo>
                  <a:cubicBezTo>
                    <a:pt x="708" y="160"/>
                    <a:pt x="753" y="115"/>
                    <a:pt x="799" y="115"/>
                  </a:cubicBezTo>
                  <a:close/>
                  <a:moveTo>
                    <a:pt x="799" y="1"/>
                  </a:moveTo>
                  <a:cubicBezTo>
                    <a:pt x="685" y="1"/>
                    <a:pt x="594" y="92"/>
                    <a:pt x="594" y="206"/>
                  </a:cubicBezTo>
                  <a:lnTo>
                    <a:pt x="594" y="617"/>
                  </a:lnTo>
                  <a:lnTo>
                    <a:pt x="183" y="617"/>
                  </a:lnTo>
                  <a:cubicBezTo>
                    <a:pt x="91" y="617"/>
                    <a:pt x="0" y="708"/>
                    <a:pt x="0" y="799"/>
                  </a:cubicBezTo>
                  <a:lnTo>
                    <a:pt x="0" y="982"/>
                  </a:lnTo>
                  <a:cubicBezTo>
                    <a:pt x="0" y="1096"/>
                    <a:pt x="91" y="1187"/>
                    <a:pt x="183" y="1187"/>
                  </a:cubicBezTo>
                  <a:lnTo>
                    <a:pt x="594" y="1187"/>
                  </a:lnTo>
                  <a:lnTo>
                    <a:pt x="594" y="1598"/>
                  </a:lnTo>
                  <a:cubicBezTo>
                    <a:pt x="594" y="1690"/>
                    <a:pt x="685" y="1781"/>
                    <a:pt x="799" y="1781"/>
                  </a:cubicBezTo>
                  <a:lnTo>
                    <a:pt x="982" y="1781"/>
                  </a:lnTo>
                  <a:cubicBezTo>
                    <a:pt x="1073" y="1781"/>
                    <a:pt x="1164" y="1690"/>
                    <a:pt x="1164" y="1598"/>
                  </a:cubicBezTo>
                  <a:lnTo>
                    <a:pt x="1164" y="1187"/>
                  </a:lnTo>
                  <a:lnTo>
                    <a:pt x="1575" y="1187"/>
                  </a:lnTo>
                  <a:cubicBezTo>
                    <a:pt x="1689" y="1187"/>
                    <a:pt x="1781" y="1096"/>
                    <a:pt x="1781" y="982"/>
                  </a:cubicBezTo>
                  <a:lnTo>
                    <a:pt x="1781" y="799"/>
                  </a:lnTo>
                  <a:cubicBezTo>
                    <a:pt x="1781" y="708"/>
                    <a:pt x="1689" y="617"/>
                    <a:pt x="1575" y="617"/>
                  </a:cubicBezTo>
                  <a:lnTo>
                    <a:pt x="1164" y="617"/>
                  </a:lnTo>
                  <a:lnTo>
                    <a:pt x="1164" y="206"/>
                  </a:lnTo>
                  <a:cubicBezTo>
                    <a:pt x="1164" y="92"/>
                    <a:pt x="1073" y="1"/>
                    <a:pt x="9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1594868" y="3222546"/>
              <a:ext cx="739354" cy="961515"/>
            </a:xfrm>
            <a:custGeom>
              <a:rect b="b" l="l" r="r" t="t"/>
              <a:pathLst>
                <a:path extrusionOk="0" h="10569" w="8127">
                  <a:moveTo>
                    <a:pt x="6894" y="0"/>
                  </a:moveTo>
                  <a:lnTo>
                    <a:pt x="4269" y="2123"/>
                  </a:lnTo>
                  <a:lnTo>
                    <a:pt x="1599" y="46"/>
                  </a:lnTo>
                  <a:lnTo>
                    <a:pt x="1" y="799"/>
                  </a:lnTo>
                  <a:lnTo>
                    <a:pt x="4109" y="10568"/>
                  </a:lnTo>
                  <a:lnTo>
                    <a:pt x="8127" y="434"/>
                  </a:lnTo>
                  <a:lnTo>
                    <a:pt x="68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1713227" y="3351821"/>
              <a:ext cx="529656" cy="246633"/>
            </a:xfrm>
            <a:custGeom>
              <a:rect b="b" l="l" r="r" t="t"/>
              <a:pathLst>
                <a:path extrusionOk="0" h="2711" w="5822">
                  <a:moveTo>
                    <a:pt x="5753" y="0"/>
                  </a:moveTo>
                  <a:cubicBezTo>
                    <a:pt x="5736" y="0"/>
                    <a:pt x="5719" y="6"/>
                    <a:pt x="5707" y="17"/>
                  </a:cubicBezTo>
                  <a:lnTo>
                    <a:pt x="2900" y="2551"/>
                  </a:lnTo>
                  <a:lnTo>
                    <a:pt x="92" y="63"/>
                  </a:lnTo>
                  <a:cubicBezTo>
                    <a:pt x="85" y="56"/>
                    <a:pt x="79" y="53"/>
                    <a:pt x="72" y="53"/>
                  </a:cubicBezTo>
                  <a:cubicBezTo>
                    <a:pt x="56" y="53"/>
                    <a:pt x="40" y="70"/>
                    <a:pt x="24" y="86"/>
                  </a:cubicBezTo>
                  <a:cubicBezTo>
                    <a:pt x="1" y="108"/>
                    <a:pt x="1" y="131"/>
                    <a:pt x="24" y="154"/>
                  </a:cubicBezTo>
                  <a:lnTo>
                    <a:pt x="2900" y="2711"/>
                  </a:lnTo>
                  <a:lnTo>
                    <a:pt x="5799" y="86"/>
                  </a:lnTo>
                  <a:cubicBezTo>
                    <a:pt x="5821" y="86"/>
                    <a:pt x="5821" y="40"/>
                    <a:pt x="5799" y="17"/>
                  </a:cubicBezTo>
                  <a:cubicBezTo>
                    <a:pt x="5787" y="6"/>
                    <a:pt x="5770" y="0"/>
                    <a:pt x="57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1734060" y="3216815"/>
              <a:ext cx="492175" cy="207241"/>
            </a:xfrm>
            <a:custGeom>
              <a:rect b="b" l="l" r="r" t="t"/>
              <a:pathLst>
                <a:path extrusionOk="0" h="2278" w="5410">
                  <a:moveTo>
                    <a:pt x="5361" y="0"/>
                  </a:moveTo>
                  <a:cubicBezTo>
                    <a:pt x="5347" y="0"/>
                    <a:pt x="5330" y="6"/>
                    <a:pt x="5318" y="18"/>
                  </a:cubicBezTo>
                  <a:lnTo>
                    <a:pt x="2716" y="2140"/>
                  </a:lnTo>
                  <a:lnTo>
                    <a:pt x="91" y="63"/>
                  </a:lnTo>
                  <a:cubicBezTo>
                    <a:pt x="80" y="52"/>
                    <a:pt x="69" y="46"/>
                    <a:pt x="57" y="46"/>
                  </a:cubicBezTo>
                  <a:cubicBezTo>
                    <a:pt x="46" y="46"/>
                    <a:pt x="34" y="52"/>
                    <a:pt x="23" y="63"/>
                  </a:cubicBezTo>
                  <a:cubicBezTo>
                    <a:pt x="0" y="86"/>
                    <a:pt x="0" y="132"/>
                    <a:pt x="23" y="132"/>
                  </a:cubicBezTo>
                  <a:lnTo>
                    <a:pt x="2716" y="2277"/>
                  </a:lnTo>
                  <a:lnTo>
                    <a:pt x="5387" y="109"/>
                  </a:lnTo>
                  <a:cubicBezTo>
                    <a:pt x="5410" y="86"/>
                    <a:pt x="5410" y="40"/>
                    <a:pt x="5387" y="18"/>
                  </a:cubicBezTo>
                  <a:cubicBezTo>
                    <a:pt x="5387" y="6"/>
                    <a:pt x="5375" y="0"/>
                    <a:pt x="53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7" name="Google Shape;847;p3"/>
          <p:cNvGrpSpPr/>
          <p:nvPr/>
        </p:nvGrpSpPr>
        <p:grpSpPr>
          <a:xfrm>
            <a:off x="5613752" y="1898786"/>
            <a:ext cx="2460783" cy="3244714"/>
            <a:chOff x="818305" y="1898678"/>
            <a:chExt cx="2460783" cy="3244714"/>
          </a:xfrm>
        </p:grpSpPr>
        <p:sp>
          <p:nvSpPr>
            <p:cNvPr id="848" name="Google Shape;848;p3"/>
            <p:cNvSpPr/>
            <p:nvPr/>
          </p:nvSpPr>
          <p:spPr>
            <a:xfrm>
              <a:off x="1412190" y="1898678"/>
              <a:ext cx="1113079" cy="1099797"/>
            </a:xfrm>
            <a:custGeom>
              <a:rect b="b" l="l" r="r" t="t"/>
              <a:pathLst>
                <a:path extrusionOk="0" h="12089" w="12235">
                  <a:moveTo>
                    <a:pt x="6332" y="1"/>
                  </a:moveTo>
                  <a:cubicBezTo>
                    <a:pt x="6012" y="1"/>
                    <a:pt x="5663" y="53"/>
                    <a:pt x="5273" y="172"/>
                  </a:cubicBezTo>
                  <a:cubicBezTo>
                    <a:pt x="4634" y="355"/>
                    <a:pt x="4086" y="789"/>
                    <a:pt x="3744" y="1382"/>
                  </a:cubicBezTo>
                  <a:cubicBezTo>
                    <a:pt x="2671" y="1656"/>
                    <a:pt x="1963" y="2272"/>
                    <a:pt x="1484" y="3025"/>
                  </a:cubicBezTo>
                  <a:cubicBezTo>
                    <a:pt x="457" y="3642"/>
                    <a:pt x="0" y="5057"/>
                    <a:pt x="548" y="6289"/>
                  </a:cubicBezTo>
                  <a:lnTo>
                    <a:pt x="662" y="6609"/>
                  </a:lnTo>
                  <a:cubicBezTo>
                    <a:pt x="662" y="8070"/>
                    <a:pt x="936" y="9280"/>
                    <a:pt x="936" y="9280"/>
                  </a:cubicBezTo>
                  <a:cubicBezTo>
                    <a:pt x="1210" y="9257"/>
                    <a:pt x="1461" y="9234"/>
                    <a:pt x="1666" y="9188"/>
                  </a:cubicBezTo>
                  <a:cubicBezTo>
                    <a:pt x="1666" y="9188"/>
                    <a:pt x="1775" y="9180"/>
                    <a:pt x="1916" y="9180"/>
                  </a:cubicBezTo>
                  <a:cubicBezTo>
                    <a:pt x="2176" y="9180"/>
                    <a:pt x="2550" y="9208"/>
                    <a:pt x="2579" y="9371"/>
                  </a:cubicBezTo>
                  <a:cubicBezTo>
                    <a:pt x="2625" y="9508"/>
                    <a:pt x="5866" y="12087"/>
                    <a:pt x="6003" y="12087"/>
                  </a:cubicBezTo>
                  <a:cubicBezTo>
                    <a:pt x="6019" y="12088"/>
                    <a:pt x="6035" y="12089"/>
                    <a:pt x="6051" y="12089"/>
                  </a:cubicBezTo>
                  <a:cubicBezTo>
                    <a:pt x="7454" y="12089"/>
                    <a:pt x="10956" y="8207"/>
                    <a:pt x="10956" y="8207"/>
                  </a:cubicBezTo>
                  <a:cubicBezTo>
                    <a:pt x="11011" y="8392"/>
                    <a:pt x="11058" y="8473"/>
                    <a:pt x="11099" y="8473"/>
                  </a:cubicBezTo>
                  <a:cubicBezTo>
                    <a:pt x="11264" y="8473"/>
                    <a:pt x="11326" y="7159"/>
                    <a:pt x="11344" y="6152"/>
                  </a:cubicBezTo>
                  <a:cubicBezTo>
                    <a:pt x="11892" y="5057"/>
                    <a:pt x="12235" y="2957"/>
                    <a:pt x="10112" y="1884"/>
                  </a:cubicBezTo>
                  <a:cubicBezTo>
                    <a:pt x="8698" y="1168"/>
                    <a:pt x="7845" y="1"/>
                    <a:pt x="63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1453675" y="2275587"/>
              <a:ext cx="1034204" cy="1268919"/>
            </a:xfrm>
            <a:custGeom>
              <a:rect b="b" l="l" r="r" t="t"/>
              <a:pathLst>
                <a:path extrusionOk="0" h="13948" w="11368">
                  <a:moveTo>
                    <a:pt x="9450" y="1"/>
                  </a:moveTo>
                  <a:cubicBezTo>
                    <a:pt x="9008" y="443"/>
                    <a:pt x="8391" y="691"/>
                    <a:pt x="7725" y="691"/>
                  </a:cubicBezTo>
                  <a:cubicBezTo>
                    <a:pt x="7669" y="691"/>
                    <a:pt x="7613" y="689"/>
                    <a:pt x="7556" y="686"/>
                  </a:cubicBezTo>
                  <a:cubicBezTo>
                    <a:pt x="7031" y="663"/>
                    <a:pt x="6529" y="457"/>
                    <a:pt x="6141" y="138"/>
                  </a:cubicBezTo>
                  <a:lnTo>
                    <a:pt x="6004" y="138"/>
                  </a:lnTo>
                  <a:cubicBezTo>
                    <a:pt x="5565" y="514"/>
                    <a:pt x="4838" y="948"/>
                    <a:pt x="4140" y="948"/>
                  </a:cubicBezTo>
                  <a:cubicBezTo>
                    <a:pt x="4076" y="948"/>
                    <a:pt x="4013" y="944"/>
                    <a:pt x="3949" y="937"/>
                  </a:cubicBezTo>
                  <a:cubicBezTo>
                    <a:pt x="2277" y="765"/>
                    <a:pt x="2015" y="291"/>
                    <a:pt x="1819" y="291"/>
                  </a:cubicBezTo>
                  <a:cubicBezTo>
                    <a:pt x="1806" y="291"/>
                    <a:pt x="1794" y="293"/>
                    <a:pt x="1781" y="298"/>
                  </a:cubicBezTo>
                  <a:lnTo>
                    <a:pt x="1758" y="2968"/>
                  </a:lnTo>
                  <a:lnTo>
                    <a:pt x="1279" y="2968"/>
                  </a:lnTo>
                  <a:cubicBezTo>
                    <a:pt x="571" y="2968"/>
                    <a:pt x="24" y="3516"/>
                    <a:pt x="1" y="4201"/>
                  </a:cubicBezTo>
                  <a:lnTo>
                    <a:pt x="1" y="4497"/>
                  </a:lnTo>
                  <a:cubicBezTo>
                    <a:pt x="1" y="5182"/>
                    <a:pt x="549" y="5753"/>
                    <a:pt x="1233" y="5776"/>
                  </a:cubicBezTo>
                  <a:lnTo>
                    <a:pt x="1735" y="5776"/>
                  </a:lnTo>
                  <a:lnTo>
                    <a:pt x="1735" y="6118"/>
                  </a:lnTo>
                  <a:cubicBezTo>
                    <a:pt x="1713" y="7236"/>
                    <a:pt x="2238" y="8241"/>
                    <a:pt x="3036" y="8903"/>
                  </a:cubicBezTo>
                  <a:lnTo>
                    <a:pt x="3036" y="11414"/>
                  </a:lnTo>
                  <a:cubicBezTo>
                    <a:pt x="3036" y="12806"/>
                    <a:pt x="4178" y="13947"/>
                    <a:pt x="5570" y="13947"/>
                  </a:cubicBezTo>
                  <a:lnTo>
                    <a:pt x="5798" y="13947"/>
                  </a:lnTo>
                  <a:cubicBezTo>
                    <a:pt x="7191" y="13947"/>
                    <a:pt x="8332" y="12806"/>
                    <a:pt x="8332" y="11414"/>
                  </a:cubicBezTo>
                  <a:lnTo>
                    <a:pt x="8332" y="8857"/>
                  </a:lnTo>
                  <a:cubicBezTo>
                    <a:pt x="9085" y="8218"/>
                    <a:pt x="9565" y="7282"/>
                    <a:pt x="9587" y="6209"/>
                  </a:cubicBezTo>
                  <a:lnTo>
                    <a:pt x="9587" y="5844"/>
                  </a:lnTo>
                  <a:lnTo>
                    <a:pt x="10090" y="5844"/>
                  </a:lnTo>
                  <a:cubicBezTo>
                    <a:pt x="10103" y="5845"/>
                    <a:pt x="10117" y="5845"/>
                    <a:pt x="10130" y="5845"/>
                  </a:cubicBezTo>
                  <a:cubicBezTo>
                    <a:pt x="10818" y="5845"/>
                    <a:pt x="11345" y="5283"/>
                    <a:pt x="11368" y="4612"/>
                  </a:cubicBezTo>
                  <a:lnTo>
                    <a:pt x="11368" y="4315"/>
                  </a:lnTo>
                  <a:cubicBezTo>
                    <a:pt x="11368" y="3630"/>
                    <a:pt x="10820" y="3059"/>
                    <a:pt x="10112" y="3059"/>
                  </a:cubicBezTo>
                  <a:lnTo>
                    <a:pt x="9610" y="3059"/>
                  </a:lnTo>
                  <a:lnTo>
                    <a:pt x="9633" y="1142"/>
                  </a:lnTo>
                  <a:cubicBezTo>
                    <a:pt x="9633" y="754"/>
                    <a:pt x="9565" y="366"/>
                    <a:pt x="9450" y="1"/>
                  </a:cubicBezTo>
                  <a:close/>
                </a:path>
              </a:pathLst>
            </a:custGeom>
            <a:solidFill>
              <a:srgbClr val="FFA6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1804656" y="3137393"/>
              <a:ext cx="357259" cy="151655"/>
            </a:xfrm>
            <a:custGeom>
              <a:rect b="b" l="l" r="r" t="t"/>
              <a:pathLst>
                <a:path extrusionOk="0" h="1667" w="3927">
                  <a:moveTo>
                    <a:pt x="0" y="0"/>
                  </a:moveTo>
                  <a:lnTo>
                    <a:pt x="0" y="0"/>
                  </a:lnTo>
                  <a:cubicBezTo>
                    <a:pt x="160" y="936"/>
                    <a:pt x="959" y="1644"/>
                    <a:pt x="1940" y="1667"/>
                  </a:cubicBezTo>
                  <a:cubicBezTo>
                    <a:pt x="2945" y="1667"/>
                    <a:pt x="3766" y="959"/>
                    <a:pt x="3926" y="0"/>
                  </a:cubicBezTo>
                  <a:lnTo>
                    <a:pt x="3926" y="0"/>
                  </a:lnTo>
                  <a:cubicBezTo>
                    <a:pt x="3766" y="46"/>
                    <a:pt x="3584" y="69"/>
                    <a:pt x="3401" y="69"/>
                  </a:cubicBezTo>
                  <a:lnTo>
                    <a:pt x="320" y="23"/>
                  </a:lnTo>
                  <a:cubicBezTo>
                    <a:pt x="206" y="23"/>
                    <a:pt x="114" y="23"/>
                    <a:pt x="0" y="0"/>
                  </a:cubicBezTo>
                  <a:close/>
                </a:path>
              </a:pathLst>
            </a:custGeom>
            <a:solidFill>
              <a:srgbClr val="FF80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1534643" y="2625204"/>
              <a:ext cx="66594" cy="94887"/>
            </a:xfrm>
            <a:custGeom>
              <a:rect b="b" l="l" r="r" t="t"/>
              <a:pathLst>
                <a:path extrusionOk="0" h="1043" w="732">
                  <a:moveTo>
                    <a:pt x="112" y="0"/>
                  </a:moveTo>
                  <a:cubicBezTo>
                    <a:pt x="88" y="0"/>
                    <a:pt x="65" y="6"/>
                    <a:pt x="47" y="15"/>
                  </a:cubicBezTo>
                  <a:cubicBezTo>
                    <a:pt x="1" y="61"/>
                    <a:pt x="1" y="129"/>
                    <a:pt x="24" y="175"/>
                  </a:cubicBezTo>
                  <a:lnTo>
                    <a:pt x="435" y="632"/>
                  </a:lnTo>
                  <a:lnTo>
                    <a:pt x="161" y="860"/>
                  </a:lnTo>
                  <a:cubicBezTo>
                    <a:pt x="115" y="906"/>
                    <a:pt x="115" y="974"/>
                    <a:pt x="161" y="1020"/>
                  </a:cubicBezTo>
                  <a:cubicBezTo>
                    <a:pt x="184" y="1042"/>
                    <a:pt x="206" y="1042"/>
                    <a:pt x="252" y="1042"/>
                  </a:cubicBezTo>
                  <a:cubicBezTo>
                    <a:pt x="275" y="1042"/>
                    <a:pt x="298" y="1042"/>
                    <a:pt x="320" y="1020"/>
                  </a:cubicBezTo>
                  <a:lnTo>
                    <a:pt x="731" y="654"/>
                  </a:lnTo>
                  <a:lnTo>
                    <a:pt x="206" y="38"/>
                  </a:lnTo>
                  <a:cubicBezTo>
                    <a:pt x="180" y="11"/>
                    <a:pt x="145" y="0"/>
                    <a:pt x="112" y="0"/>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2350779" y="2629389"/>
              <a:ext cx="68595" cy="94887"/>
            </a:xfrm>
            <a:custGeom>
              <a:rect b="b" l="l" r="r" t="t"/>
              <a:pathLst>
                <a:path extrusionOk="0" h="1043" w="754">
                  <a:moveTo>
                    <a:pt x="643" y="0"/>
                  </a:moveTo>
                  <a:cubicBezTo>
                    <a:pt x="609" y="0"/>
                    <a:pt x="575" y="11"/>
                    <a:pt x="548" y="38"/>
                  </a:cubicBezTo>
                  <a:lnTo>
                    <a:pt x="0" y="654"/>
                  </a:lnTo>
                  <a:lnTo>
                    <a:pt x="411" y="1019"/>
                  </a:lnTo>
                  <a:cubicBezTo>
                    <a:pt x="434" y="1042"/>
                    <a:pt x="457" y="1042"/>
                    <a:pt x="480" y="1042"/>
                  </a:cubicBezTo>
                  <a:cubicBezTo>
                    <a:pt x="525" y="1042"/>
                    <a:pt x="548" y="1042"/>
                    <a:pt x="571" y="1019"/>
                  </a:cubicBezTo>
                  <a:cubicBezTo>
                    <a:pt x="617" y="974"/>
                    <a:pt x="617" y="905"/>
                    <a:pt x="571" y="860"/>
                  </a:cubicBezTo>
                  <a:lnTo>
                    <a:pt x="320" y="631"/>
                  </a:lnTo>
                  <a:lnTo>
                    <a:pt x="708" y="175"/>
                  </a:lnTo>
                  <a:cubicBezTo>
                    <a:pt x="753" y="129"/>
                    <a:pt x="753" y="61"/>
                    <a:pt x="708" y="15"/>
                  </a:cubicBezTo>
                  <a:cubicBezTo>
                    <a:pt x="689" y="6"/>
                    <a:pt x="666" y="0"/>
                    <a:pt x="643" y="0"/>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1717411" y="2428425"/>
              <a:ext cx="189046" cy="78602"/>
            </a:xfrm>
            <a:custGeom>
              <a:rect b="b" l="l" r="r" t="t"/>
              <a:pathLst>
                <a:path extrusionOk="0" h="864" w="2078">
                  <a:moveTo>
                    <a:pt x="1136" y="1"/>
                  </a:moveTo>
                  <a:cubicBezTo>
                    <a:pt x="1079" y="1"/>
                    <a:pt x="1020" y="4"/>
                    <a:pt x="959" y="10"/>
                  </a:cubicBezTo>
                  <a:cubicBezTo>
                    <a:pt x="526" y="78"/>
                    <a:pt x="206" y="307"/>
                    <a:pt x="115" y="489"/>
                  </a:cubicBezTo>
                  <a:cubicBezTo>
                    <a:pt x="1" y="672"/>
                    <a:pt x="69" y="809"/>
                    <a:pt x="183" y="854"/>
                  </a:cubicBezTo>
                  <a:cubicBezTo>
                    <a:pt x="223" y="861"/>
                    <a:pt x="265" y="864"/>
                    <a:pt x="308" y="864"/>
                  </a:cubicBezTo>
                  <a:cubicBezTo>
                    <a:pt x="412" y="864"/>
                    <a:pt x="520" y="848"/>
                    <a:pt x="617" y="832"/>
                  </a:cubicBezTo>
                  <a:cubicBezTo>
                    <a:pt x="777" y="786"/>
                    <a:pt x="936" y="763"/>
                    <a:pt x="1073" y="740"/>
                  </a:cubicBezTo>
                  <a:cubicBezTo>
                    <a:pt x="1210" y="740"/>
                    <a:pt x="1347" y="718"/>
                    <a:pt x="1507" y="695"/>
                  </a:cubicBezTo>
                  <a:cubicBezTo>
                    <a:pt x="1667" y="695"/>
                    <a:pt x="1827" y="695"/>
                    <a:pt x="1941" y="626"/>
                  </a:cubicBezTo>
                  <a:cubicBezTo>
                    <a:pt x="2055" y="558"/>
                    <a:pt x="2078" y="398"/>
                    <a:pt x="1918" y="238"/>
                  </a:cubicBezTo>
                  <a:cubicBezTo>
                    <a:pt x="1779" y="120"/>
                    <a:pt x="1504" y="1"/>
                    <a:pt x="11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2035096" y="2485376"/>
              <a:ext cx="203602" cy="75145"/>
            </a:xfrm>
            <a:custGeom>
              <a:rect b="b" l="l" r="r" t="t"/>
              <a:pathLst>
                <a:path extrusionOk="0" h="826" w="2238">
                  <a:moveTo>
                    <a:pt x="1119" y="0"/>
                  </a:moveTo>
                  <a:cubicBezTo>
                    <a:pt x="640" y="0"/>
                    <a:pt x="275" y="206"/>
                    <a:pt x="138" y="388"/>
                  </a:cubicBezTo>
                  <a:cubicBezTo>
                    <a:pt x="1" y="571"/>
                    <a:pt x="46" y="731"/>
                    <a:pt x="183" y="776"/>
                  </a:cubicBezTo>
                  <a:cubicBezTo>
                    <a:pt x="252" y="817"/>
                    <a:pt x="345" y="826"/>
                    <a:pt x="443" y="826"/>
                  </a:cubicBezTo>
                  <a:cubicBezTo>
                    <a:pt x="508" y="826"/>
                    <a:pt x="576" y="822"/>
                    <a:pt x="640" y="822"/>
                  </a:cubicBezTo>
                  <a:cubicBezTo>
                    <a:pt x="800" y="799"/>
                    <a:pt x="982" y="799"/>
                    <a:pt x="1119" y="799"/>
                  </a:cubicBezTo>
                  <a:lnTo>
                    <a:pt x="1599" y="799"/>
                  </a:lnTo>
                  <a:cubicBezTo>
                    <a:pt x="1665" y="809"/>
                    <a:pt x="1735" y="814"/>
                    <a:pt x="1804" y="814"/>
                  </a:cubicBezTo>
                  <a:cubicBezTo>
                    <a:pt x="1902" y="814"/>
                    <a:pt x="1998" y="803"/>
                    <a:pt x="2078" y="776"/>
                  </a:cubicBezTo>
                  <a:cubicBezTo>
                    <a:pt x="2192" y="708"/>
                    <a:pt x="2238" y="571"/>
                    <a:pt x="2101" y="365"/>
                  </a:cubicBezTo>
                  <a:cubicBezTo>
                    <a:pt x="1964" y="183"/>
                    <a:pt x="1599" y="0"/>
                    <a:pt x="11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1804656" y="2592999"/>
              <a:ext cx="58224" cy="50582"/>
            </a:xfrm>
            <a:custGeom>
              <a:rect b="b" l="l" r="r" t="t"/>
              <a:pathLst>
                <a:path extrusionOk="0" h="556" w="640">
                  <a:moveTo>
                    <a:pt x="318" y="0"/>
                  </a:moveTo>
                  <a:cubicBezTo>
                    <a:pt x="281" y="0"/>
                    <a:pt x="242" y="9"/>
                    <a:pt x="206" y="27"/>
                  </a:cubicBezTo>
                  <a:cubicBezTo>
                    <a:pt x="69" y="95"/>
                    <a:pt x="0" y="255"/>
                    <a:pt x="69" y="392"/>
                  </a:cubicBezTo>
                  <a:cubicBezTo>
                    <a:pt x="119" y="492"/>
                    <a:pt x="218" y="556"/>
                    <a:pt x="321" y="556"/>
                  </a:cubicBezTo>
                  <a:cubicBezTo>
                    <a:pt x="359" y="556"/>
                    <a:pt x="397" y="547"/>
                    <a:pt x="434" y="529"/>
                  </a:cubicBezTo>
                  <a:cubicBezTo>
                    <a:pt x="571" y="461"/>
                    <a:pt x="639" y="301"/>
                    <a:pt x="571" y="164"/>
                  </a:cubicBezTo>
                  <a:cubicBezTo>
                    <a:pt x="521" y="64"/>
                    <a:pt x="422" y="0"/>
                    <a:pt x="3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1794285" y="2632300"/>
              <a:ext cx="76874" cy="27565"/>
            </a:xfrm>
            <a:custGeom>
              <a:rect b="b" l="l" r="r" t="t"/>
              <a:pathLst>
                <a:path extrusionOk="0" h="303" w="845">
                  <a:moveTo>
                    <a:pt x="408" y="1"/>
                  </a:moveTo>
                  <a:cubicBezTo>
                    <a:pt x="213" y="1"/>
                    <a:pt x="83" y="82"/>
                    <a:pt x="69" y="97"/>
                  </a:cubicBezTo>
                  <a:cubicBezTo>
                    <a:pt x="23" y="120"/>
                    <a:pt x="0" y="188"/>
                    <a:pt x="46" y="234"/>
                  </a:cubicBezTo>
                  <a:cubicBezTo>
                    <a:pt x="62" y="267"/>
                    <a:pt x="104" y="289"/>
                    <a:pt x="142" y="289"/>
                  </a:cubicBezTo>
                  <a:cubicBezTo>
                    <a:pt x="157" y="289"/>
                    <a:pt x="170" y="286"/>
                    <a:pt x="183" y="280"/>
                  </a:cubicBezTo>
                  <a:cubicBezTo>
                    <a:pt x="183" y="280"/>
                    <a:pt x="284" y="219"/>
                    <a:pt x="433" y="219"/>
                  </a:cubicBezTo>
                  <a:cubicBezTo>
                    <a:pt x="507" y="219"/>
                    <a:pt x="594" y="234"/>
                    <a:pt x="685" y="280"/>
                  </a:cubicBezTo>
                  <a:cubicBezTo>
                    <a:pt x="708" y="303"/>
                    <a:pt x="708" y="303"/>
                    <a:pt x="730" y="303"/>
                  </a:cubicBezTo>
                  <a:cubicBezTo>
                    <a:pt x="776" y="303"/>
                    <a:pt x="799" y="280"/>
                    <a:pt x="822" y="234"/>
                  </a:cubicBezTo>
                  <a:cubicBezTo>
                    <a:pt x="845" y="188"/>
                    <a:pt x="845" y="120"/>
                    <a:pt x="776" y="97"/>
                  </a:cubicBezTo>
                  <a:cubicBezTo>
                    <a:pt x="639" y="25"/>
                    <a:pt x="514" y="1"/>
                    <a:pt x="408" y="1"/>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2101599" y="2595000"/>
              <a:ext cx="58224" cy="50673"/>
            </a:xfrm>
            <a:custGeom>
              <a:rect b="b" l="l" r="r" t="t"/>
              <a:pathLst>
                <a:path extrusionOk="0" h="557" w="640">
                  <a:moveTo>
                    <a:pt x="318" y="1"/>
                  </a:moveTo>
                  <a:cubicBezTo>
                    <a:pt x="281" y="1"/>
                    <a:pt x="242" y="9"/>
                    <a:pt x="206" y="28"/>
                  </a:cubicBezTo>
                  <a:cubicBezTo>
                    <a:pt x="69" y="96"/>
                    <a:pt x="0" y="256"/>
                    <a:pt x="69" y="393"/>
                  </a:cubicBezTo>
                  <a:cubicBezTo>
                    <a:pt x="119" y="493"/>
                    <a:pt x="218" y="557"/>
                    <a:pt x="321" y="557"/>
                  </a:cubicBezTo>
                  <a:cubicBezTo>
                    <a:pt x="359" y="557"/>
                    <a:pt x="397" y="548"/>
                    <a:pt x="434" y="530"/>
                  </a:cubicBezTo>
                  <a:cubicBezTo>
                    <a:pt x="571" y="461"/>
                    <a:pt x="639" y="302"/>
                    <a:pt x="571" y="165"/>
                  </a:cubicBezTo>
                  <a:cubicBezTo>
                    <a:pt x="521" y="64"/>
                    <a:pt x="422" y="1"/>
                    <a:pt x="3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2091228" y="2634847"/>
              <a:ext cx="78966" cy="27111"/>
            </a:xfrm>
            <a:custGeom>
              <a:rect b="b" l="l" r="r" t="t"/>
              <a:pathLst>
                <a:path extrusionOk="0" h="298" w="868">
                  <a:moveTo>
                    <a:pt x="425" y="1"/>
                  </a:moveTo>
                  <a:cubicBezTo>
                    <a:pt x="221" y="1"/>
                    <a:pt x="84" y="92"/>
                    <a:pt x="69" y="92"/>
                  </a:cubicBezTo>
                  <a:cubicBezTo>
                    <a:pt x="23" y="115"/>
                    <a:pt x="0" y="183"/>
                    <a:pt x="46" y="252"/>
                  </a:cubicBezTo>
                  <a:cubicBezTo>
                    <a:pt x="59" y="278"/>
                    <a:pt x="88" y="290"/>
                    <a:pt x="119" y="290"/>
                  </a:cubicBezTo>
                  <a:cubicBezTo>
                    <a:pt x="141" y="290"/>
                    <a:pt x="164" y="284"/>
                    <a:pt x="183" y="275"/>
                  </a:cubicBezTo>
                  <a:cubicBezTo>
                    <a:pt x="198" y="275"/>
                    <a:pt x="294" y="214"/>
                    <a:pt x="438" y="214"/>
                  </a:cubicBezTo>
                  <a:cubicBezTo>
                    <a:pt x="510" y="214"/>
                    <a:pt x="594" y="229"/>
                    <a:pt x="685" y="275"/>
                  </a:cubicBezTo>
                  <a:cubicBezTo>
                    <a:pt x="708" y="297"/>
                    <a:pt x="708" y="297"/>
                    <a:pt x="730" y="297"/>
                  </a:cubicBezTo>
                  <a:cubicBezTo>
                    <a:pt x="776" y="297"/>
                    <a:pt x="822" y="275"/>
                    <a:pt x="822" y="229"/>
                  </a:cubicBezTo>
                  <a:cubicBezTo>
                    <a:pt x="867" y="183"/>
                    <a:pt x="845" y="115"/>
                    <a:pt x="776" y="92"/>
                  </a:cubicBezTo>
                  <a:cubicBezTo>
                    <a:pt x="647" y="23"/>
                    <a:pt x="528" y="1"/>
                    <a:pt x="425" y="1"/>
                  </a:cubicBezTo>
                  <a:close/>
                </a:path>
              </a:pathLst>
            </a:custGeom>
            <a:solidFill>
              <a:srgbClr val="FF75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1680021" y="2533137"/>
              <a:ext cx="234715" cy="172398"/>
            </a:xfrm>
            <a:custGeom>
              <a:rect b="b" l="l" r="r" t="t"/>
              <a:pathLst>
                <a:path extrusionOk="0" h="1895" w="2580">
                  <a:moveTo>
                    <a:pt x="389" y="0"/>
                  </a:moveTo>
                  <a:cubicBezTo>
                    <a:pt x="160" y="0"/>
                    <a:pt x="1" y="160"/>
                    <a:pt x="1" y="388"/>
                  </a:cubicBezTo>
                  <a:lnTo>
                    <a:pt x="1" y="1507"/>
                  </a:lnTo>
                  <a:cubicBezTo>
                    <a:pt x="1" y="1735"/>
                    <a:pt x="160" y="1895"/>
                    <a:pt x="389" y="1895"/>
                  </a:cubicBezTo>
                  <a:lnTo>
                    <a:pt x="2169" y="1895"/>
                  </a:lnTo>
                  <a:cubicBezTo>
                    <a:pt x="2397" y="1895"/>
                    <a:pt x="2580" y="1735"/>
                    <a:pt x="2580" y="1507"/>
                  </a:cubicBezTo>
                  <a:lnTo>
                    <a:pt x="2580" y="388"/>
                  </a:lnTo>
                  <a:cubicBezTo>
                    <a:pt x="2580" y="160"/>
                    <a:pt x="2397" y="0"/>
                    <a:pt x="2169"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2022633" y="2533137"/>
              <a:ext cx="232714" cy="172398"/>
            </a:xfrm>
            <a:custGeom>
              <a:rect b="b" l="l" r="r" t="t"/>
              <a:pathLst>
                <a:path extrusionOk="0" h="1895" w="2558">
                  <a:moveTo>
                    <a:pt x="389" y="0"/>
                  </a:moveTo>
                  <a:cubicBezTo>
                    <a:pt x="161" y="0"/>
                    <a:pt x="1" y="160"/>
                    <a:pt x="1" y="388"/>
                  </a:cubicBezTo>
                  <a:lnTo>
                    <a:pt x="1" y="1507"/>
                  </a:lnTo>
                  <a:cubicBezTo>
                    <a:pt x="1" y="1735"/>
                    <a:pt x="161" y="1895"/>
                    <a:pt x="389" y="1895"/>
                  </a:cubicBezTo>
                  <a:lnTo>
                    <a:pt x="2169" y="1895"/>
                  </a:lnTo>
                  <a:cubicBezTo>
                    <a:pt x="2398" y="1895"/>
                    <a:pt x="2557" y="1735"/>
                    <a:pt x="2557" y="1507"/>
                  </a:cubicBezTo>
                  <a:lnTo>
                    <a:pt x="2557" y="388"/>
                  </a:lnTo>
                  <a:cubicBezTo>
                    <a:pt x="2557" y="160"/>
                    <a:pt x="2398" y="0"/>
                    <a:pt x="2169"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1912644" y="2628661"/>
              <a:ext cx="112172" cy="10462"/>
            </a:xfrm>
            <a:custGeom>
              <a:rect b="b" l="l" r="r" t="t"/>
              <a:pathLst>
                <a:path extrusionOk="0" h="115" w="1233">
                  <a:moveTo>
                    <a:pt x="46" y="0"/>
                  </a:moveTo>
                  <a:cubicBezTo>
                    <a:pt x="23" y="0"/>
                    <a:pt x="0" y="23"/>
                    <a:pt x="0" y="69"/>
                  </a:cubicBezTo>
                  <a:cubicBezTo>
                    <a:pt x="0" y="91"/>
                    <a:pt x="23" y="114"/>
                    <a:pt x="46" y="114"/>
                  </a:cubicBezTo>
                  <a:lnTo>
                    <a:pt x="1187" y="114"/>
                  </a:lnTo>
                  <a:cubicBezTo>
                    <a:pt x="1210" y="114"/>
                    <a:pt x="1233" y="91"/>
                    <a:pt x="1233" y="69"/>
                  </a:cubicBezTo>
                  <a:cubicBezTo>
                    <a:pt x="1233" y="23"/>
                    <a:pt x="1210" y="0"/>
                    <a:pt x="11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1673834" y="2526860"/>
              <a:ext cx="245087" cy="184952"/>
            </a:xfrm>
            <a:custGeom>
              <a:rect b="b" l="l" r="r" t="t"/>
              <a:pathLst>
                <a:path extrusionOk="0" h="2033" w="2694">
                  <a:moveTo>
                    <a:pt x="2237" y="115"/>
                  </a:moveTo>
                  <a:cubicBezTo>
                    <a:pt x="2420" y="115"/>
                    <a:pt x="2579" y="275"/>
                    <a:pt x="2579" y="457"/>
                  </a:cubicBezTo>
                  <a:lnTo>
                    <a:pt x="2579" y="1576"/>
                  </a:lnTo>
                  <a:cubicBezTo>
                    <a:pt x="2579" y="1758"/>
                    <a:pt x="2420" y="1918"/>
                    <a:pt x="2237" y="1918"/>
                  </a:cubicBezTo>
                  <a:lnTo>
                    <a:pt x="457" y="1918"/>
                  </a:lnTo>
                  <a:cubicBezTo>
                    <a:pt x="274" y="1918"/>
                    <a:pt x="114" y="1758"/>
                    <a:pt x="114" y="1576"/>
                  </a:cubicBezTo>
                  <a:lnTo>
                    <a:pt x="114" y="457"/>
                  </a:lnTo>
                  <a:cubicBezTo>
                    <a:pt x="114" y="275"/>
                    <a:pt x="274" y="115"/>
                    <a:pt x="457" y="115"/>
                  </a:cubicBezTo>
                  <a:close/>
                  <a:moveTo>
                    <a:pt x="457" y="1"/>
                  </a:moveTo>
                  <a:cubicBezTo>
                    <a:pt x="206" y="1"/>
                    <a:pt x="0" y="206"/>
                    <a:pt x="0" y="457"/>
                  </a:cubicBezTo>
                  <a:lnTo>
                    <a:pt x="0" y="1576"/>
                  </a:lnTo>
                  <a:cubicBezTo>
                    <a:pt x="0" y="1827"/>
                    <a:pt x="206" y="2032"/>
                    <a:pt x="457" y="2032"/>
                  </a:cubicBezTo>
                  <a:lnTo>
                    <a:pt x="2237" y="2032"/>
                  </a:lnTo>
                  <a:cubicBezTo>
                    <a:pt x="2488" y="2032"/>
                    <a:pt x="2694" y="1827"/>
                    <a:pt x="2694" y="1576"/>
                  </a:cubicBezTo>
                  <a:lnTo>
                    <a:pt x="2694" y="457"/>
                  </a:lnTo>
                  <a:cubicBezTo>
                    <a:pt x="2694" y="206"/>
                    <a:pt x="2488" y="1"/>
                    <a:pt x="22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2016446" y="2526860"/>
              <a:ext cx="245087" cy="184952"/>
            </a:xfrm>
            <a:custGeom>
              <a:rect b="b" l="l" r="r" t="t"/>
              <a:pathLst>
                <a:path extrusionOk="0" h="2033" w="2694">
                  <a:moveTo>
                    <a:pt x="2237" y="115"/>
                  </a:moveTo>
                  <a:cubicBezTo>
                    <a:pt x="2420" y="115"/>
                    <a:pt x="2580" y="275"/>
                    <a:pt x="2580" y="457"/>
                  </a:cubicBezTo>
                  <a:lnTo>
                    <a:pt x="2580" y="1576"/>
                  </a:lnTo>
                  <a:cubicBezTo>
                    <a:pt x="2580" y="1758"/>
                    <a:pt x="2420" y="1918"/>
                    <a:pt x="2237" y="1918"/>
                  </a:cubicBezTo>
                  <a:lnTo>
                    <a:pt x="457" y="1918"/>
                  </a:lnTo>
                  <a:cubicBezTo>
                    <a:pt x="274" y="1918"/>
                    <a:pt x="115" y="1758"/>
                    <a:pt x="115" y="1576"/>
                  </a:cubicBezTo>
                  <a:lnTo>
                    <a:pt x="115" y="457"/>
                  </a:lnTo>
                  <a:cubicBezTo>
                    <a:pt x="115" y="275"/>
                    <a:pt x="274" y="115"/>
                    <a:pt x="457" y="115"/>
                  </a:cubicBezTo>
                  <a:close/>
                  <a:moveTo>
                    <a:pt x="457" y="1"/>
                  </a:moveTo>
                  <a:cubicBezTo>
                    <a:pt x="206" y="1"/>
                    <a:pt x="0" y="206"/>
                    <a:pt x="0" y="457"/>
                  </a:cubicBezTo>
                  <a:lnTo>
                    <a:pt x="0" y="1576"/>
                  </a:lnTo>
                  <a:cubicBezTo>
                    <a:pt x="0" y="1827"/>
                    <a:pt x="206" y="2032"/>
                    <a:pt x="457" y="2032"/>
                  </a:cubicBezTo>
                  <a:lnTo>
                    <a:pt x="2237" y="2032"/>
                  </a:lnTo>
                  <a:cubicBezTo>
                    <a:pt x="2488" y="2032"/>
                    <a:pt x="2694" y="1827"/>
                    <a:pt x="2694" y="1576"/>
                  </a:cubicBezTo>
                  <a:lnTo>
                    <a:pt x="2694" y="457"/>
                  </a:lnTo>
                  <a:cubicBezTo>
                    <a:pt x="2694" y="206"/>
                    <a:pt x="2488" y="1"/>
                    <a:pt x="22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1590774" y="2660775"/>
              <a:ext cx="766282" cy="532841"/>
            </a:xfrm>
            <a:custGeom>
              <a:rect b="b" l="l" r="r" t="t"/>
              <a:pathLst>
                <a:path extrusionOk="0" h="5857" w="8423">
                  <a:moveTo>
                    <a:pt x="4348" y="1"/>
                  </a:moveTo>
                  <a:cubicBezTo>
                    <a:pt x="3755" y="1"/>
                    <a:pt x="3154" y="128"/>
                    <a:pt x="2716" y="378"/>
                  </a:cubicBezTo>
                  <a:cubicBezTo>
                    <a:pt x="2083" y="725"/>
                    <a:pt x="1432" y="1054"/>
                    <a:pt x="681" y="1054"/>
                  </a:cubicBezTo>
                  <a:cubicBezTo>
                    <a:pt x="592" y="1054"/>
                    <a:pt x="502" y="1049"/>
                    <a:pt x="411" y="1040"/>
                  </a:cubicBezTo>
                  <a:cubicBezTo>
                    <a:pt x="389" y="1035"/>
                    <a:pt x="368" y="1032"/>
                    <a:pt x="347" y="1032"/>
                  </a:cubicBezTo>
                  <a:cubicBezTo>
                    <a:pt x="165" y="1032"/>
                    <a:pt x="0" y="1198"/>
                    <a:pt x="0" y="1382"/>
                  </a:cubicBezTo>
                  <a:cubicBezTo>
                    <a:pt x="0" y="2592"/>
                    <a:pt x="320" y="5810"/>
                    <a:pt x="4177" y="5856"/>
                  </a:cubicBezTo>
                  <a:cubicBezTo>
                    <a:pt x="4203" y="5856"/>
                    <a:pt x="4228" y="5856"/>
                    <a:pt x="4254" y="5856"/>
                  </a:cubicBezTo>
                  <a:cubicBezTo>
                    <a:pt x="8130" y="5856"/>
                    <a:pt x="8423" y="2402"/>
                    <a:pt x="8423" y="1313"/>
                  </a:cubicBezTo>
                  <a:cubicBezTo>
                    <a:pt x="8423" y="1131"/>
                    <a:pt x="8286" y="971"/>
                    <a:pt x="8103" y="948"/>
                  </a:cubicBezTo>
                  <a:cubicBezTo>
                    <a:pt x="7647" y="903"/>
                    <a:pt x="6756" y="743"/>
                    <a:pt x="5707" y="263"/>
                  </a:cubicBezTo>
                  <a:cubicBezTo>
                    <a:pt x="5324" y="88"/>
                    <a:pt x="4839"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1582405" y="2530135"/>
              <a:ext cx="83151" cy="243904"/>
            </a:xfrm>
            <a:custGeom>
              <a:rect b="b" l="l" r="r" t="t"/>
              <a:pathLst>
                <a:path extrusionOk="0" h="2681" w="914">
                  <a:moveTo>
                    <a:pt x="48" y="1"/>
                  </a:moveTo>
                  <a:cubicBezTo>
                    <a:pt x="39" y="1"/>
                    <a:pt x="30" y="4"/>
                    <a:pt x="24" y="10"/>
                  </a:cubicBezTo>
                  <a:cubicBezTo>
                    <a:pt x="1" y="33"/>
                    <a:pt x="1" y="56"/>
                    <a:pt x="1" y="79"/>
                  </a:cubicBezTo>
                  <a:cubicBezTo>
                    <a:pt x="24" y="102"/>
                    <a:pt x="800" y="1334"/>
                    <a:pt x="777" y="2635"/>
                  </a:cubicBezTo>
                  <a:cubicBezTo>
                    <a:pt x="777" y="2658"/>
                    <a:pt x="800" y="2681"/>
                    <a:pt x="823" y="2681"/>
                  </a:cubicBezTo>
                  <a:cubicBezTo>
                    <a:pt x="845" y="2681"/>
                    <a:pt x="891" y="2658"/>
                    <a:pt x="891" y="2635"/>
                  </a:cubicBezTo>
                  <a:cubicBezTo>
                    <a:pt x="914" y="1289"/>
                    <a:pt x="115" y="33"/>
                    <a:pt x="92" y="33"/>
                  </a:cubicBezTo>
                  <a:cubicBezTo>
                    <a:pt x="92" y="17"/>
                    <a:pt x="69" y="1"/>
                    <a:pt x="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2273905" y="2530135"/>
              <a:ext cx="85244" cy="243904"/>
            </a:xfrm>
            <a:custGeom>
              <a:rect b="b" l="l" r="r" t="t"/>
              <a:pathLst>
                <a:path extrusionOk="0" h="2681" w="937">
                  <a:moveTo>
                    <a:pt x="889" y="1"/>
                  </a:moveTo>
                  <a:cubicBezTo>
                    <a:pt x="866" y="1"/>
                    <a:pt x="839" y="17"/>
                    <a:pt x="822" y="33"/>
                  </a:cubicBezTo>
                  <a:cubicBezTo>
                    <a:pt x="822" y="33"/>
                    <a:pt x="1" y="1289"/>
                    <a:pt x="46" y="2635"/>
                  </a:cubicBezTo>
                  <a:cubicBezTo>
                    <a:pt x="46" y="2658"/>
                    <a:pt x="69" y="2681"/>
                    <a:pt x="115" y="2681"/>
                  </a:cubicBezTo>
                  <a:cubicBezTo>
                    <a:pt x="138" y="2681"/>
                    <a:pt x="160" y="2658"/>
                    <a:pt x="160" y="2635"/>
                  </a:cubicBezTo>
                  <a:cubicBezTo>
                    <a:pt x="115" y="1334"/>
                    <a:pt x="914" y="102"/>
                    <a:pt x="914" y="79"/>
                  </a:cubicBezTo>
                  <a:cubicBezTo>
                    <a:pt x="937" y="56"/>
                    <a:pt x="937" y="33"/>
                    <a:pt x="914" y="10"/>
                  </a:cubicBezTo>
                  <a:cubicBezTo>
                    <a:pt x="907" y="4"/>
                    <a:pt x="898" y="1"/>
                    <a:pt x="8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1815028" y="2698985"/>
              <a:ext cx="311589" cy="60589"/>
            </a:xfrm>
            <a:custGeom>
              <a:rect b="b" l="l" r="r" t="t"/>
              <a:pathLst>
                <a:path extrusionOk="0" h="666" w="3425">
                  <a:moveTo>
                    <a:pt x="1699" y="1"/>
                  </a:moveTo>
                  <a:cubicBezTo>
                    <a:pt x="979" y="1"/>
                    <a:pt x="68" y="552"/>
                    <a:pt x="46" y="574"/>
                  </a:cubicBezTo>
                  <a:cubicBezTo>
                    <a:pt x="23" y="574"/>
                    <a:pt x="0" y="620"/>
                    <a:pt x="23" y="642"/>
                  </a:cubicBezTo>
                  <a:cubicBezTo>
                    <a:pt x="46" y="665"/>
                    <a:pt x="69" y="665"/>
                    <a:pt x="92" y="665"/>
                  </a:cubicBezTo>
                  <a:cubicBezTo>
                    <a:pt x="114" y="665"/>
                    <a:pt x="1003" y="115"/>
                    <a:pt x="1681" y="115"/>
                  </a:cubicBezTo>
                  <a:cubicBezTo>
                    <a:pt x="1707" y="115"/>
                    <a:pt x="1733" y="116"/>
                    <a:pt x="1758" y="117"/>
                  </a:cubicBezTo>
                  <a:cubicBezTo>
                    <a:pt x="2465" y="140"/>
                    <a:pt x="3310" y="665"/>
                    <a:pt x="3333" y="665"/>
                  </a:cubicBezTo>
                  <a:lnTo>
                    <a:pt x="3356" y="665"/>
                  </a:lnTo>
                  <a:cubicBezTo>
                    <a:pt x="3378" y="665"/>
                    <a:pt x="3401" y="665"/>
                    <a:pt x="3401" y="642"/>
                  </a:cubicBezTo>
                  <a:cubicBezTo>
                    <a:pt x="3424" y="620"/>
                    <a:pt x="3401" y="574"/>
                    <a:pt x="3378" y="574"/>
                  </a:cubicBezTo>
                  <a:cubicBezTo>
                    <a:pt x="3356" y="551"/>
                    <a:pt x="2488" y="49"/>
                    <a:pt x="1781" y="3"/>
                  </a:cubicBezTo>
                  <a:cubicBezTo>
                    <a:pt x="1754" y="2"/>
                    <a:pt x="1726" y="1"/>
                    <a:pt x="1699"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1968684" y="2703352"/>
              <a:ext cx="10462" cy="160025"/>
            </a:xfrm>
            <a:custGeom>
              <a:rect b="b" l="l" r="r" t="t"/>
              <a:pathLst>
                <a:path extrusionOk="0" h="1759" w="115">
                  <a:moveTo>
                    <a:pt x="69" y="1"/>
                  </a:moveTo>
                  <a:cubicBezTo>
                    <a:pt x="46" y="1"/>
                    <a:pt x="0" y="24"/>
                    <a:pt x="0" y="69"/>
                  </a:cubicBezTo>
                  <a:lnTo>
                    <a:pt x="0" y="1713"/>
                  </a:lnTo>
                  <a:cubicBezTo>
                    <a:pt x="0" y="1736"/>
                    <a:pt x="46" y="1758"/>
                    <a:pt x="69" y="1758"/>
                  </a:cubicBezTo>
                  <a:cubicBezTo>
                    <a:pt x="92" y="1758"/>
                    <a:pt x="115" y="1736"/>
                    <a:pt x="115" y="1713"/>
                  </a:cubicBezTo>
                  <a:lnTo>
                    <a:pt x="115" y="69"/>
                  </a:lnTo>
                  <a:cubicBezTo>
                    <a:pt x="115" y="24"/>
                    <a:pt x="92" y="1"/>
                    <a:pt x="69"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1868976" y="2911048"/>
              <a:ext cx="247179" cy="18741"/>
            </a:xfrm>
            <a:custGeom>
              <a:rect b="b" l="l" r="r" t="t"/>
              <a:pathLst>
                <a:path extrusionOk="0" h="206" w="2717">
                  <a:moveTo>
                    <a:pt x="69" y="0"/>
                  </a:moveTo>
                  <a:cubicBezTo>
                    <a:pt x="46" y="0"/>
                    <a:pt x="1" y="23"/>
                    <a:pt x="1" y="46"/>
                  </a:cubicBezTo>
                  <a:cubicBezTo>
                    <a:pt x="1" y="69"/>
                    <a:pt x="24" y="115"/>
                    <a:pt x="69" y="115"/>
                  </a:cubicBezTo>
                  <a:lnTo>
                    <a:pt x="2649" y="206"/>
                  </a:lnTo>
                  <a:cubicBezTo>
                    <a:pt x="2694" y="206"/>
                    <a:pt x="2717" y="183"/>
                    <a:pt x="2717" y="160"/>
                  </a:cubicBezTo>
                  <a:cubicBezTo>
                    <a:pt x="2717" y="137"/>
                    <a:pt x="2694" y="92"/>
                    <a:pt x="2649" y="92"/>
                  </a:cubicBezTo>
                  <a:lnTo>
                    <a:pt x="69"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1860697" y="2983737"/>
              <a:ext cx="245087" cy="18741"/>
            </a:xfrm>
            <a:custGeom>
              <a:rect b="b" l="l" r="r" t="t"/>
              <a:pathLst>
                <a:path extrusionOk="0" h="206" w="2694">
                  <a:moveTo>
                    <a:pt x="46" y="0"/>
                  </a:moveTo>
                  <a:cubicBezTo>
                    <a:pt x="23" y="0"/>
                    <a:pt x="0" y="23"/>
                    <a:pt x="0" y="46"/>
                  </a:cubicBezTo>
                  <a:cubicBezTo>
                    <a:pt x="0" y="69"/>
                    <a:pt x="23" y="114"/>
                    <a:pt x="46" y="114"/>
                  </a:cubicBezTo>
                  <a:lnTo>
                    <a:pt x="2648" y="206"/>
                  </a:lnTo>
                  <a:cubicBezTo>
                    <a:pt x="2671" y="206"/>
                    <a:pt x="2694" y="183"/>
                    <a:pt x="2694" y="160"/>
                  </a:cubicBezTo>
                  <a:cubicBezTo>
                    <a:pt x="2694" y="137"/>
                    <a:pt x="2671" y="92"/>
                    <a:pt x="2648" y="92"/>
                  </a:cubicBezTo>
                  <a:lnTo>
                    <a:pt x="46"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2217865" y="3247473"/>
              <a:ext cx="70688" cy="186954"/>
            </a:xfrm>
            <a:custGeom>
              <a:rect b="b" l="l" r="r" t="t"/>
              <a:pathLst>
                <a:path extrusionOk="0" h="2055" w="777">
                  <a:moveTo>
                    <a:pt x="366" y="0"/>
                  </a:moveTo>
                  <a:lnTo>
                    <a:pt x="503" y="1255"/>
                  </a:lnTo>
                  <a:lnTo>
                    <a:pt x="0" y="2054"/>
                  </a:lnTo>
                  <a:lnTo>
                    <a:pt x="297" y="2054"/>
                  </a:lnTo>
                  <a:lnTo>
                    <a:pt x="776" y="1255"/>
                  </a:lnTo>
                  <a:lnTo>
                    <a:pt x="662" y="91"/>
                  </a:lnTo>
                  <a:lnTo>
                    <a:pt x="366" y="0"/>
                  </a:lnTo>
                  <a:close/>
                </a:path>
              </a:pathLst>
            </a:custGeom>
            <a:solidFill>
              <a:srgbClr val="DDD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2678835" y="5035314"/>
              <a:ext cx="193231" cy="14647"/>
            </a:xfrm>
            <a:custGeom>
              <a:rect b="b" l="l" r="r" t="t"/>
              <a:pathLst>
                <a:path extrusionOk="0" h="161" w="2124">
                  <a:moveTo>
                    <a:pt x="1" y="1"/>
                  </a:moveTo>
                  <a:lnTo>
                    <a:pt x="1" y="23"/>
                  </a:lnTo>
                  <a:lnTo>
                    <a:pt x="1986" y="160"/>
                  </a:lnTo>
                  <a:lnTo>
                    <a:pt x="2123" y="160"/>
                  </a:lnTo>
                  <a:lnTo>
                    <a:pt x="1" y="1"/>
                  </a:lnTo>
                  <a:close/>
                </a:path>
              </a:pathLst>
            </a:custGeom>
            <a:solidFill>
              <a:srgbClr val="DDD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1613609" y="3251567"/>
              <a:ext cx="604347" cy="182860"/>
            </a:xfrm>
            <a:custGeom>
              <a:rect b="b" l="l" r="r" t="t"/>
              <a:pathLst>
                <a:path extrusionOk="0" h="2010" w="6643">
                  <a:moveTo>
                    <a:pt x="799" y="1"/>
                  </a:moveTo>
                  <a:lnTo>
                    <a:pt x="411" y="183"/>
                  </a:lnTo>
                  <a:lnTo>
                    <a:pt x="0" y="1279"/>
                  </a:lnTo>
                  <a:lnTo>
                    <a:pt x="525" y="1941"/>
                  </a:lnTo>
                  <a:lnTo>
                    <a:pt x="6642" y="2009"/>
                  </a:lnTo>
                  <a:lnTo>
                    <a:pt x="845" y="1941"/>
                  </a:lnTo>
                  <a:lnTo>
                    <a:pt x="320" y="1279"/>
                  </a:lnTo>
                  <a:lnTo>
                    <a:pt x="7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818305" y="3255752"/>
              <a:ext cx="2460783" cy="1883455"/>
            </a:xfrm>
            <a:custGeom>
              <a:rect b="b" l="l" r="r" t="t"/>
              <a:pathLst>
                <a:path extrusionOk="0" h="20703" w="27049">
                  <a:moveTo>
                    <a:pt x="16046" y="0"/>
                  </a:moveTo>
                  <a:lnTo>
                    <a:pt x="16160" y="1164"/>
                  </a:lnTo>
                  <a:lnTo>
                    <a:pt x="15681" y="1963"/>
                  </a:lnTo>
                  <a:lnTo>
                    <a:pt x="15384" y="1963"/>
                  </a:lnTo>
                  <a:lnTo>
                    <a:pt x="9267" y="1895"/>
                  </a:lnTo>
                  <a:lnTo>
                    <a:pt x="8742" y="1233"/>
                  </a:lnTo>
                  <a:lnTo>
                    <a:pt x="9153" y="137"/>
                  </a:lnTo>
                  <a:lnTo>
                    <a:pt x="3789" y="2648"/>
                  </a:lnTo>
                  <a:cubicBezTo>
                    <a:pt x="1324" y="3949"/>
                    <a:pt x="0" y="6620"/>
                    <a:pt x="502" y="9290"/>
                  </a:cubicBezTo>
                  <a:lnTo>
                    <a:pt x="2465" y="19699"/>
                  </a:lnTo>
                  <a:cubicBezTo>
                    <a:pt x="2534" y="20064"/>
                    <a:pt x="2648" y="20383"/>
                    <a:pt x="2808" y="20703"/>
                  </a:cubicBezTo>
                  <a:lnTo>
                    <a:pt x="20315" y="20703"/>
                  </a:lnTo>
                  <a:lnTo>
                    <a:pt x="20155" y="19562"/>
                  </a:lnTo>
                  <a:lnTo>
                    <a:pt x="20178" y="19562"/>
                  </a:lnTo>
                  <a:lnTo>
                    <a:pt x="20452" y="19584"/>
                  </a:lnTo>
                  <a:lnTo>
                    <a:pt x="20452" y="19562"/>
                  </a:lnTo>
                  <a:lnTo>
                    <a:pt x="22574" y="19721"/>
                  </a:lnTo>
                  <a:cubicBezTo>
                    <a:pt x="25245" y="19493"/>
                    <a:pt x="27048" y="16937"/>
                    <a:pt x="26204" y="14449"/>
                  </a:cubicBezTo>
                  <a:lnTo>
                    <a:pt x="23054" y="4086"/>
                  </a:lnTo>
                  <a:cubicBezTo>
                    <a:pt x="22620" y="2694"/>
                    <a:pt x="21502" y="1575"/>
                    <a:pt x="20064" y="1119"/>
                  </a:cubicBezTo>
                  <a:lnTo>
                    <a:pt x="1604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1707222" y="4371924"/>
              <a:ext cx="674762" cy="171397"/>
            </a:xfrm>
            <a:custGeom>
              <a:rect b="b" l="l" r="r" t="t"/>
              <a:pathLst>
                <a:path extrusionOk="0" h="1884" w="7417">
                  <a:moveTo>
                    <a:pt x="515" y="0"/>
                  </a:moveTo>
                  <a:cubicBezTo>
                    <a:pt x="251" y="0"/>
                    <a:pt x="1" y="230"/>
                    <a:pt x="21" y="514"/>
                  </a:cubicBezTo>
                  <a:lnTo>
                    <a:pt x="44" y="970"/>
                  </a:lnTo>
                  <a:lnTo>
                    <a:pt x="227" y="1016"/>
                  </a:lnTo>
                  <a:lnTo>
                    <a:pt x="227" y="650"/>
                  </a:lnTo>
                  <a:cubicBezTo>
                    <a:pt x="206" y="469"/>
                    <a:pt x="365" y="323"/>
                    <a:pt x="543" y="323"/>
                  </a:cubicBezTo>
                  <a:cubicBezTo>
                    <a:pt x="567" y="323"/>
                    <a:pt x="591" y="326"/>
                    <a:pt x="615" y="331"/>
                  </a:cubicBezTo>
                  <a:lnTo>
                    <a:pt x="6937" y="1883"/>
                  </a:lnTo>
                  <a:lnTo>
                    <a:pt x="7417" y="1632"/>
                  </a:lnTo>
                  <a:lnTo>
                    <a:pt x="615" y="11"/>
                  </a:lnTo>
                  <a:cubicBezTo>
                    <a:pt x="581" y="4"/>
                    <a:pt x="548" y="0"/>
                    <a:pt x="515"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2593683" y="3841358"/>
              <a:ext cx="182860" cy="685315"/>
            </a:xfrm>
            <a:custGeom>
              <a:rect b="b" l="l" r="r" t="t"/>
              <a:pathLst>
                <a:path extrusionOk="0" h="7533" w="2010">
                  <a:moveTo>
                    <a:pt x="1" y="0"/>
                  </a:moveTo>
                  <a:lnTo>
                    <a:pt x="69" y="616"/>
                  </a:lnTo>
                  <a:lnTo>
                    <a:pt x="1416" y="7373"/>
                  </a:lnTo>
                  <a:lnTo>
                    <a:pt x="2009" y="7532"/>
                  </a:lnTo>
                  <a:lnTo>
                    <a:pt x="161" y="69"/>
                  </a:lnTo>
                  <a:lnTo>
                    <a:pt x="161" y="46"/>
                  </a:lnTo>
                  <a:lnTo>
                    <a:pt x="1"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2527271" y="4466629"/>
              <a:ext cx="449507" cy="348980"/>
            </a:xfrm>
            <a:custGeom>
              <a:rect b="b" l="l" r="r" t="t"/>
              <a:pathLst>
                <a:path extrusionOk="0" h="3836" w="4941">
                  <a:moveTo>
                    <a:pt x="2033" y="0"/>
                  </a:moveTo>
                  <a:cubicBezTo>
                    <a:pt x="1664" y="0"/>
                    <a:pt x="1331" y="114"/>
                    <a:pt x="1096" y="408"/>
                  </a:cubicBezTo>
                  <a:cubicBezTo>
                    <a:pt x="1096" y="408"/>
                    <a:pt x="0" y="728"/>
                    <a:pt x="46" y="842"/>
                  </a:cubicBezTo>
                  <a:cubicBezTo>
                    <a:pt x="68" y="932"/>
                    <a:pt x="794" y="3835"/>
                    <a:pt x="951" y="3835"/>
                  </a:cubicBezTo>
                  <a:cubicBezTo>
                    <a:pt x="954" y="3835"/>
                    <a:pt x="957" y="3834"/>
                    <a:pt x="959" y="3832"/>
                  </a:cubicBezTo>
                  <a:cubicBezTo>
                    <a:pt x="1082" y="3750"/>
                    <a:pt x="2397" y="1045"/>
                    <a:pt x="3803" y="1045"/>
                  </a:cubicBezTo>
                  <a:cubicBezTo>
                    <a:pt x="3965" y="1045"/>
                    <a:pt x="4129" y="1081"/>
                    <a:pt x="4292" y="1162"/>
                  </a:cubicBezTo>
                  <a:cubicBezTo>
                    <a:pt x="4475" y="1253"/>
                    <a:pt x="4587" y="1293"/>
                    <a:pt x="4639" y="1293"/>
                  </a:cubicBezTo>
                  <a:cubicBezTo>
                    <a:pt x="4940" y="1293"/>
                    <a:pt x="3280" y="0"/>
                    <a:pt x="2033"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2514807" y="4447888"/>
              <a:ext cx="447415" cy="348980"/>
            </a:xfrm>
            <a:custGeom>
              <a:rect b="b" l="l" r="r" t="t"/>
              <a:pathLst>
                <a:path extrusionOk="0" h="3836" w="4918">
                  <a:moveTo>
                    <a:pt x="2022" y="1"/>
                  </a:moveTo>
                  <a:cubicBezTo>
                    <a:pt x="1656" y="1"/>
                    <a:pt x="1326" y="114"/>
                    <a:pt x="1096" y="409"/>
                  </a:cubicBezTo>
                  <a:cubicBezTo>
                    <a:pt x="1096" y="409"/>
                    <a:pt x="0" y="751"/>
                    <a:pt x="23" y="843"/>
                  </a:cubicBezTo>
                  <a:cubicBezTo>
                    <a:pt x="68" y="955"/>
                    <a:pt x="794" y="3836"/>
                    <a:pt x="951" y="3836"/>
                  </a:cubicBezTo>
                  <a:cubicBezTo>
                    <a:pt x="954" y="3836"/>
                    <a:pt x="957" y="3835"/>
                    <a:pt x="959" y="3833"/>
                  </a:cubicBezTo>
                  <a:cubicBezTo>
                    <a:pt x="1082" y="3751"/>
                    <a:pt x="2397" y="1046"/>
                    <a:pt x="3786" y="1046"/>
                  </a:cubicBezTo>
                  <a:cubicBezTo>
                    <a:pt x="3947" y="1046"/>
                    <a:pt x="4108" y="1082"/>
                    <a:pt x="4269" y="1162"/>
                  </a:cubicBezTo>
                  <a:cubicBezTo>
                    <a:pt x="4452" y="1254"/>
                    <a:pt x="4564" y="1293"/>
                    <a:pt x="4617" y="1293"/>
                  </a:cubicBezTo>
                  <a:cubicBezTo>
                    <a:pt x="4918" y="1293"/>
                    <a:pt x="3259" y="1"/>
                    <a:pt x="20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1293832" y="3907770"/>
              <a:ext cx="176582" cy="540028"/>
            </a:xfrm>
            <a:custGeom>
              <a:rect b="b" l="l" r="r" t="t"/>
              <a:pathLst>
                <a:path extrusionOk="0" h="5936" w="1941">
                  <a:moveTo>
                    <a:pt x="23" y="1"/>
                  </a:moveTo>
                  <a:lnTo>
                    <a:pt x="0" y="229"/>
                  </a:lnTo>
                  <a:lnTo>
                    <a:pt x="23" y="480"/>
                  </a:lnTo>
                  <a:lnTo>
                    <a:pt x="1278" y="5935"/>
                  </a:lnTo>
                  <a:lnTo>
                    <a:pt x="1940" y="5935"/>
                  </a:lnTo>
                  <a:cubicBezTo>
                    <a:pt x="1940" y="5935"/>
                    <a:pt x="160" y="526"/>
                    <a:pt x="23" y="1"/>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2099506" y="4775762"/>
              <a:ext cx="554493" cy="367630"/>
            </a:xfrm>
            <a:custGeom>
              <a:rect b="b" l="l" r="r" t="t"/>
              <a:pathLst>
                <a:path extrusionOk="0" h="4041" w="6095">
                  <a:moveTo>
                    <a:pt x="5661" y="0"/>
                  </a:moveTo>
                  <a:lnTo>
                    <a:pt x="5456" y="274"/>
                  </a:lnTo>
                  <a:lnTo>
                    <a:pt x="5684" y="868"/>
                  </a:lnTo>
                  <a:cubicBezTo>
                    <a:pt x="5775" y="1096"/>
                    <a:pt x="5661" y="1347"/>
                    <a:pt x="5433" y="1438"/>
                  </a:cubicBezTo>
                  <a:lnTo>
                    <a:pt x="0" y="4041"/>
                  </a:lnTo>
                  <a:lnTo>
                    <a:pt x="754" y="3995"/>
                  </a:lnTo>
                  <a:lnTo>
                    <a:pt x="5798" y="1484"/>
                  </a:lnTo>
                  <a:cubicBezTo>
                    <a:pt x="6003" y="1370"/>
                    <a:pt x="6095" y="1119"/>
                    <a:pt x="6003" y="914"/>
                  </a:cubicBezTo>
                  <a:lnTo>
                    <a:pt x="5661" y="0"/>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619795" y="4484642"/>
              <a:ext cx="886824" cy="413754"/>
            </a:xfrm>
            <a:custGeom>
              <a:rect b="b" l="l" r="r" t="t"/>
              <a:pathLst>
                <a:path extrusionOk="0" h="4548" w="9748">
                  <a:moveTo>
                    <a:pt x="9341" y="0"/>
                  </a:moveTo>
                  <a:cubicBezTo>
                    <a:pt x="9271" y="0"/>
                    <a:pt x="9200" y="16"/>
                    <a:pt x="9131" y="51"/>
                  </a:cubicBezTo>
                  <a:lnTo>
                    <a:pt x="1" y="4387"/>
                  </a:lnTo>
                  <a:lnTo>
                    <a:pt x="229" y="4547"/>
                  </a:lnTo>
                  <a:lnTo>
                    <a:pt x="9747" y="210"/>
                  </a:lnTo>
                  <a:cubicBezTo>
                    <a:pt x="9652" y="83"/>
                    <a:pt x="9501" y="0"/>
                    <a:pt x="9341" y="0"/>
                  </a:cubicBez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272999" y="4389482"/>
              <a:ext cx="456967" cy="480712"/>
            </a:xfrm>
            <a:custGeom>
              <a:rect b="b" l="l" r="r" t="t"/>
              <a:pathLst>
                <a:path extrusionOk="0" h="5284" w="5023">
                  <a:moveTo>
                    <a:pt x="1599" y="1"/>
                  </a:moveTo>
                  <a:lnTo>
                    <a:pt x="1872" y="1185"/>
                  </a:lnTo>
                  <a:lnTo>
                    <a:pt x="1872" y="1185"/>
                  </a:lnTo>
                  <a:cubicBezTo>
                    <a:pt x="1247" y="1592"/>
                    <a:pt x="658" y="2695"/>
                    <a:pt x="298" y="3470"/>
                  </a:cubicBezTo>
                  <a:cubicBezTo>
                    <a:pt x="1" y="4110"/>
                    <a:pt x="184" y="4863"/>
                    <a:pt x="777" y="5228"/>
                  </a:cubicBezTo>
                  <a:cubicBezTo>
                    <a:pt x="834" y="5266"/>
                    <a:pt x="892" y="5283"/>
                    <a:pt x="950" y="5283"/>
                  </a:cubicBezTo>
                  <a:cubicBezTo>
                    <a:pt x="1173" y="5283"/>
                    <a:pt x="1405" y="5033"/>
                    <a:pt x="1622" y="4726"/>
                  </a:cubicBezTo>
                  <a:cubicBezTo>
                    <a:pt x="2398" y="3607"/>
                    <a:pt x="5022" y="3288"/>
                    <a:pt x="5022" y="3288"/>
                  </a:cubicBezTo>
                  <a:lnTo>
                    <a:pt x="5000" y="823"/>
                  </a:lnTo>
                  <a:lnTo>
                    <a:pt x="3493" y="709"/>
                  </a:lnTo>
                  <a:lnTo>
                    <a:pt x="3288" y="594"/>
                  </a:lnTo>
                  <a:cubicBezTo>
                    <a:pt x="3014" y="435"/>
                    <a:pt x="2740" y="321"/>
                    <a:pt x="2466" y="229"/>
                  </a:cubicBezTo>
                  <a:lnTo>
                    <a:pt x="1599" y="1"/>
                  </a:lnTo>
                  <a:close/>
                </a:path>
              </a:pathLst>
            </a:custGeom>
            <a:solidFill>
              <a:srgbClr val="B3CBDC">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1250164" y="4381204"/>
              <a:ext cx="479802" cy="481349"/>
            </a:xfrm>
            <a:custGeom>
              <a:rect b="b" l="l" r="r" t="t"/>
              <a:pathLst>
                <a:path extrusionOk="0" h="5291" w="5274">
                  <a:moveTo>
                    <a:pt x="1599" y="1"/>
                  </a:moveTo>
                  <a:lnTo>
                    <a:pt x="1873" y="1188"/>
                  </a:lnTo>
                  <a:cubicBezTo>
                    <a:pt x="1873" y="1188"/>
                    <a:pt x="1878" y="1187"/>
                    <a:pt x="1887" y="1187"/>
                  </a:cubicBezTo>
                  <a:lnTo>
                    <a:pt x="1887" y="1187"/>
                  </a:lnTo>
                  <a:cubicBezTo>
                    <a:pt x="1256" y="1575"/>
                    <a:pt x="661" y="2693"/>
                    <a:pt x="298" y="3493"/>
                  </a:cubicBezTo>
                  <a:cubicBezTo>
                    <a:pt x="1" y="4109"/>
                    <a:pt x="183" y="4885"/>
                    <a:pt x="777" y="5228"/>
                  </a:cubicBezTo>
                  <a:cubicBezTo>
                    <a:pt x="842" y="5271"/>
                    <a:pt x="914" y="5291"/>
                    <a:pt x="989" y="5291"/>
                  </a:cubicBezTo>
                  <a:cubicBezTo>
                    <a:pt x="1231" y="5291"/>
                    <a:pt x="1499" y="5080"/>
                    <a:pt x="1621" y="4748"/>
                  </a:cubicBezTo>
                  <a:cubicBezTo>
                    <a:pt x="2032" y="3630"/>
                    <a:pt x="5273" y="3379"/>
                    <a:pt x="5273" y="3379"/>
                  </a:cubicBezTo>
                  <a:lnTo>
                    <a:pt x="5251" y="914"/>
                  </a:lnTo>
                  <a:lnTo>
                    <a:pt x="3493" y="708"/>
                  </a:lnTo>
                  <a:lnTo>
                    <a:pt x="3288" y="594"/>
                  </a:lnTo>
                  <a:cubicBezTo>
                    <a:pt x="3014" y="434"/>
                    <a:pt x="2740" y="320"/>
                    <a:pt x="2466" y="252"/>
                  </a:cubicBezTo>
                  <a:lnTo>
                    <a:pt x="15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1314574" y="4724543"/>
              <a:ext cx="64410" cy="130185"/>
            </a:xfrm>
            <a:custGeom>
              <a:rect b="b" l="l" r="r" t="t"/>
              <a:pathLst>
                <a:path extrusionOk="0" h="1431" w="708">
                  <a:moveTo>
                    <a:pt x="615" y="1"/>
                  </a:moveTo>
                  <a:cubicBezTo>
                    <a:pt x="587" y="1"/>
                    <a:pt x="552" y="12"/>
                    <a:pt x="525" y="39"/>
                  </a:cubicBezTo>
                  <a:cubicBezTo>
                    <a:pt x="0" y="700"/>
                    <a:pt x="0" y="1317"/>
                    <a:pt x="0" y="1340"/>
                  </a:cubicBezTo>
                  <a:cubicBezTo>
                    <a:pt x="0" y="1408"/>
                    <a:pt x="46" y="1431"/>
                    <a:pt x="115" y="1431"/>
                  </a:cubicBezTo>
                  <a:cubicBezTo>
                    <a:pt x="160" y="1431"/>
                    <a:pt x="206" y="1408"/>
                    <a:pt x="206" y="1340"/>
                  </a:cubicBezTo>
                  <a:cubicBezTo>
                    <a:pt x="206" y="1340"/>
                    <a:pt x="206" y="769"/>
                    <a:pt x="685" y="153"/>
                  </a:cubicBezTo>
                  <a:cubicBezTo>
                    <a:pt x="708" y="107"/>
                    <a:pt x="708" y="61"/>
                    <a:pt x="662" y="16"/>
                  </a:cubicBezTo>
                  <a:cubicBezTo>
                    <a:pt x="653" y="6"/>
                    <a:pt x="636" y="1"/>
                    <a:pt x="6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1268905" y="4675053"/>
              <a:ext cx="64410" cy="131914"/>
            </a:xfrm>
            <a:custGeom>
              <a:rect b="b" l="l" r="r" t="t"/>
              <a:pathLst>
                <a:path extrusionOk="0" h="1450" w="708">
                  <a:moveTo>
                    <a:pt x="594" y="0"/>
                  </a:moveTo>
                  <a:cubicBezTo>
                    <a:pt x="571" y="0"/>
                    <a:pt x="548" y="12"/>
                    <a:pt x="525" y="35"/>
                  </a:cubicBezTo>
                  <a:cubicBezTo>
                    <a:pt x="0" y="697"/>
                    <a:pt x="0" y="1313"/>
                    <a:pt x="0" y="1336"/>
                  </a:cubicBezTo>
                  <a:cubicBezTo>
                    <a:pt x="0" y="1404"/>
                    <a:pt x="46" y="1450"/>
                    <a:pt x="92" y="1450"/>
                  </a:cubicBezTo>
                  <a:lnTo>
                    <a:pt x="114" y="1450"/>
                  </a:lnTo>
                  <a:cubicBezTo>
                    <a:pt x="160" y="1450"/>
                    <a:pt x="206" y="1404"/>
                    <a:pt x="206" y="1336"/>
                  </a:cubicBezTo>
                  <a:cubicBezTo>
                    <a:pt x="206" y="1336"/>
                    <a:pt x="206" y="765"/>
                    <a:pt x="685" y="149"/>
                  </a:cubicBezTo>
                  <a:cubicBezTo>
                    <a:pt x="708" y="126"/>
                    <a:pt x="708" y="58"/>
                    <a:pt x="662" y="35"/>
                  </a:cubicBezTo>
                  <a:cubicBezTo>
                    <a:pt x="639" y="12"/>
                    <a:pt x="617"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428748" y="3344180"/>
              <a:ext cx="255549" cy="727709"/>
            </a:xfrm>
            <a:custGeom>
              <a:rect b="b" l="l" r="r" t="t"/>
              <a:pathLst>
                <a:path extrusionOk="0" h="7999" w="2809">
                  <a:moveTo>
                    <a:pt x="1733" y="0"/>
                  </a:moveTo>
                  <a:cubicBezTo>
                    <a:pt x="1726" y="0"/>
                    <a:pt x="1719" y="3"/>
                    <a:pt x="1713" y="10"/>
                  </a:cubicBezTo>
                  <a:lnTo>
                    <a:pt x="92" y="763"/>
                  </a:lnTo>
                  <a:cubicBezTo>
                    <a:pt x="46" y="786"/>
                    <a:pt x="1" y="854"/>
                    <a:pt x="1" y="900"/>
                  </a:cubicBezTo>
                  <a:cubicBezTo>
                    <a:pt x="1" y="969"/>
                    <a:pt x="24" y="1014"/>
                    <a:pt x="92" y="1037"/>
                  </a:cubicBezTo>
                  <a:lnTo>
                    <a:pt x="1393" y="1859"/>
                  </a:lnTo>
                  <a:lnTo>
                    <a:pt x="366" y="2155"/>
                  </a:lnTo>
                  <a:cubicBezTo>
                    <a:pt x="298" y="2178"/>
                    <a:pt x="229" y="2224"/>
                    <a:pt x="206" y="2270"/>
                  </a:cubicBezTo>
                  <a:cubicBezTo>
                    <a:pt x="206" y="2315"/>
                    <a:pt x="206" y="2384"/>
                    <a:pt x="229" y="2407"/>
                  </a:cubicBezTo>
                  <a:lnTo>
                    <a:pt x="2694" y="7953"/>
                  </a:lnTo>
                  <a:cubicBezTo>
                    <a:pt x="2717" y="7976"/>
                    <a:pt x="2740" y="7999"/>
                    <a:pt x="2763" y="7999"/>
                  </a:cubicBezTo>
                  <a:cubicBezTo>
                    <a:pt x="2763" y="7999"/>
                    <a:pt x="2763" y="7999"/>
                    <a:pt x="2786" y="7976"/>
                  </a:cubicBezTo>
                  <a:cubicBezTo>
                    <a:pt x="2808" y="7976"/>
                    <a:pt x="2808" y="7930"/>
                    <a:pt x="2808" y="7907"/>
                  </a:cubicBezTo>
                  <a:lnTo>
                    <a:pt x="320" y="2361"/>
                  </a:lnTo>
                  <a:cubicBezTo>
                    <a:pt x="320" y="2361"/>
                    <a:pt x="320" y="2338"/>
                    <a:pt x="320" y="2315"/>
                  </a:cubicBezTo>
                  <a:cubicBezTo>
                    <a:pt x="320" y="2292"/>
                    <a:pt x="366" y="2270"/>
                    <a:pt x="389" y="2270"/>
                  </a:cubicBezTo>
                  <a:lnTo>
                    <a:pt x="1667" y="1882"/>
                  </a:lnTo>
                  <a:lnTo>
                    <a:pt x="138" y="946"/>
                  </a:lnTo>
                  <a:cubicBezTo>
                    <a:pt x="115" y="946"/>
                    <a:pt x="115" y="923"/>
                    <a:pt x="115" y="900"/>
                  </a:cubicBezTo>
                  <a:cubicBezTo>
                    <a:pt x="115" y="900"/>
                    <a:pt x="138" y="877"/>
                    <a:pt x="138" y="877"/>
                  </a:cubicBezTo>
                  <a:lnTo>
                    <a:pt x="1758" y="101"/>
                  </a:lnTo>
                  <a:cubicBezTo>
                    <a:pt x="1781" y="101"/>
                    <a:pt x="1804" y="56"/>
                    <a:pt x="1781" y="33"/>
                  </a:cubicBezTo>
                  <a:cubicBezTo>
                    <a:pt x="1765" y="17"/>
                    <a:pt x="1749" y="0"/>
                    <a:pt x="173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2271813" y="3347091"/>
              <a:ext cx="257641" cy="726890"/>
            </a:xfrm>
            <a:custGeom>
              <a:rect b="b" l="l" r="r" t="t"/>
              <a:pathLst>
                <a:path extrusionOk="0" h="7990" w="2832">
                  <a:moveTo>
                    <a:pt x="1119" y="1"/>
                  </a:moveTo>
                  <a:cubicBezTo>
                    <a:pt x="1097" y="1"/>
                    <a:pt x="1051" y="1"/>
                    <a:pt x="1051" y="46"/>
                  </a:cubicBezTo>
                  <a:cubicBezTo>
                    <a:pt x="1028" y="69"/>
                    <a:pt x="1051" y="92"/>
                    <a:pt x="1074" y="115"/>
                  </a:cubicBezTo>
                  <a:lnTo>
                    <a:pt x="2671" y="868"/>
                  </a:lnTo>
                  <a:cubicBezTo>
                    <a:pt x="2694" y="891"/>
                    <a:pt x="2717" y="891"/>
                    <a:pt x="2717" y="914"/>
                  </a:cubicBezTo>
                  <a:cubicBezTo>
                    <a:pt x="2717" y="937"/>
                    <a:pt x="2694" y="937"/>
                    <a:pt x="2694" y="959"/>
                  </a:cubicBezTo>
                  <a:lnTo>
                    <a:pt x="1165" y="1895"/>
                  </a:lnTo>
                  <a:lnTo>
                    <a:pt x="2443" y="2260"/>
                  </a:lnTo>
                  <a:cubicBezTo>
                    <a:pt x="2466" y="2283"/>
                    <a:pt x="2489" y="2306"/>
                    <a:pt x="2512" y="2329"/>
                  </a:cubicBezTo>
                  <a:cubicBezTo>
                    <a:pt x="2512" y="2352"/>
                    <a:pt x="2512" y="2352"/>
                    <a:pt x="2512" y="2375"/>
                  </a:cubicBezTo>
                  <a:lnTo>
                    <a:pt x="24" y="7921"/>
                  </a:lnTo>
                  <a:cubicBezTo>
                    <a:pt x="1" y="7944"/>
                    <a:pt x="24" y="7990"/>
                    <a:pt x="47" y="7990"/>
                  </a:cubicBezTo>
                  <a:lnTo>
                    <a:pt x="69" y="7990"/>
                  </a:lnTo>
                  <a:cubicBezTo>
                    <a:pt x="92" y="7990"/>
                    <a:pt x="115" y="7990"/>
                    <a:pt x="115" y="7967"/>
                  </a:cubicBezTo>
                  <a:lnTo>
                    <a:pt x="2603" y="2420"/>
                  </a:lnTo>
                  <a:cubicBezTo>
                    <a:pt x="2626" y="2375"/>
                    <a:pt x="2626" y="2329"/>
                    <a:pt x="2603" y="2283"/>
                  </a:cubicBezTo>
                  <a:cubicBezTo>
                    <a:pt x="2580" y="2215"/>
                    <a:pt x="2534" y="2192"/>
                    <a:pt x="2466" y="2169"/>
                  </a:cubicBezTo>
                  <a:lnTo>
                    <a:pt x="1439" y="1850"/>
                  </a:lnTo>
                  <a:lnTo>
                    <a:pt x="2740" y="1051"/>
                  </a:lnTo>
                  <a:cubicBezTo>
                    <a:pt x="2786" y="1028"/>
                    <a:pt x="2831" y="959"/>
                    <a:pt x="2831" y="914"/>
                  </a:cubicBezTo>
                  <a:cubicBezTo>
                    <a:pt x="2831" y="845"/>
                    <a:pt x="2786" y="800"/>
                    <a:pt x="2717" y="777"/>
                  </a:cubicBezTo>
                  <a:lnTo>
                    <a:pt x="111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2467045" y="3604641"/>
              <a:ext cx="182860" cy="614718"/>
            </a:xfrm>
            <a:custGeom>
              <a:rect b="b" l="l" r="r" t="t"/>
              <a:pathLst>
                <a:path extrusionOk="0" h="6757" w="2010">
                  <a:moveTo>
                    <a:pt x="46" y="0"/>
                  </a:moveTo>
                  <a:lnTo>
                    <a:pt x="0" y="320"/>
                  </a:lnTo>
                  <a:cubicBezTo>
                    <a:pt x="388" y="365"/>
                    <a:pt x="822" y="1096"/>
                    <a:pt x="1096" y="2146"/>
                  </a:cubicBezTo>
                  <a:cubicBezTo>
                    <a:pt x="1324" y="3036"/>
                    <a:pt x="1530" y="4154"/>
                    <a:pt x="1621" y="5204"/>
                  </a:cubicBezTo>
                  <a:cubicBezTo>
                    <a:pt x="1667" y="5684"/>
                    <a:pt x="1507" y="6163"/>
                    <a:pt x="1324" y="6345"/>
                  </a:cubicBezTo>
                  <a:cubicBezTo>
                    <a:pt x="1306" y="6383"/>
                    <a:pt x="1257" y="6420"/>
                    <a:pt x="1214" y="6420"/>
                  </a:cubicBezTo>
                  <a:cubicBezTo>
                    <a:pt x="1205" y="6420"/>
                    <a:pt x="1196" y="6418"/>
                    <a:pt x="1187" y="6414"/>
                  </a:cubicBezTo>
                  <a:lnTo>
                    <a:pt x="1165" y="6756"/>
                  </a:lnTo>
                  <a:lnTo>
                    <a:pt x="1187" y="6756"/>
                  </a:lnTo>
                  <a:cubicBezTo>
                    <a:pt x="1302" y="6756"/>
                    <a:pt x="1438" y="6733"/>
                    <a:pt x="1553" y="6597"/>
                  </a:cubicBezTo>
                  <a:cubicBezTo>
                    <a:pt x="1849" y="6300"/>
                    <a:pt x="2009" y="5706"/>
                    <a:pt x="1963" y="5159"/>
                  </a:cubicBezTo>
                  <a:cubicBezTo>
                    <a:pt x="1849" y="4109"/>
                    <a:pt x="1644" y="2967"/>
                    <a:pt x="1416" y="2054"/>
                  </a:cubicBezTo>
                  <a:cubicBezTo>
                    <a:pt x="1256" y="1461"/>
                    <a:pt x="822" y="91"/>
                    <a:pt x="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2541827" y="4169414"/>
              <a:ext cx="58224" cy="70688"/>
            </a:xfrm>
            <a:custGeom>
              <a:rect b="b" l="l" r="r" t="t"/>
              <a:pathLst>
                <a:path extrusionOk="0" h="777" w="640">
                  <a:moveTo>
                    <a:pt x="274" y="1"/>
                  </a:moveTo>
                  <a:cubicBezTo>
                    <a:pt x="114" y="1"/>
                    <a:pt x="0" y="137"/>
                    <a:pt x="0" y="274"/>
                  </a:cubicBezTo>
                  <a:lnTo>
                    <a:pt x="0" y="525"/>
                  </a:lnTo>
                  <a:cubicBezTo>
                    <a:pt x="0" y="662"/>
                    <a:pt x="137" y="777"/>
                    <a:pt x="297" y="777"/>
                  </a:cubicBezTo>
                  <a:lnTo>
                    <a:pt x="365" y="777"/>
                  </a:lnTo>
                  <a:cubicBezTo>
                    <a:pt x="525" y="777"/>
                    <a:pt x="639" y="640"/>
                    <a:pt x="639" y="503"/>
                  </a:cubicBezTo>
                  <a:lnTo>
                    <a:pt x="639" y="252"/>
                  </a:lnTo>
                  <a:cubicBezTo>
                    <a:pt x="639" y="115"/>
                    <a:pt x="502" y="1"/>
                    <a:pt x="3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2541827" y="4171506"/>
              <a:ext cx="29112" cy="66503"/>
            </a:xfrm>
            <a:custGeom>
              <a:rect b="b" l="l" r="r" t="t"/>
              <a:pathLst>
                <a:path extrusionOk="0" h="731" w="320">
                  <a:moveTo>
                    <a:pt x="160" y="0"/>
                  </a:moveTo>
                  <a:cubicBezTo>
                    <a:pt x="69" y="46"/>
                    <a:pt x="0" y="114"/>
                    <a:pt x="0" y="206"/>
                  </a:cubicBezTo>
                  <a:lnTo>
                    <a:pt x="0" y="548"/>
                  </a:lnTo>
                  <a:cubicBezTo>
                    <a:pt x="0" y="639"/>
                    <a:pt x="69" y="708"/>
                    <a:pt x="183" y="731"/>
                  </a:cubicBezTo>
                  <a:cubicBezTo>
                    <a:pt x="274" y="708"/>
                    <a:pt x="320" y="617"/>
                    <a:pt x="320" y="548"/>
                  </a:cubicBezTo>
                  <a:lnTo>
                    <a:pt x="320" y="183"/>
                  </a:lnTo>
                  <a:cubicBezTo>
                    <a:pt x="320" y="114"/>
                    <a:pt x="251" y="23"/>
                    <a:pt x="1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2182567" y="3602458"/>
              <a:ext cx="286662" cy="585697"/>
            </a:xfrm>
            <a:custGeom>
              <a:rect b="b" l="l" r="r" t="t"/>
              <a:pathLst>
                <a:path extrusionOk="0" h="6438" w="3151">
                  <a:moveTo>
                    <a:pt x="3107" y="1"/>
                  </a:moveTo>
                  <a:cubicBezTo>
                    <a:pt x="2361" y="1"/>
                    <a:pt x="1641" y="1239"/>
                    <a:pt x="1370" y="1782"/>
                  </a:cubicBezTo>
                  <a:cubicBezTo>
                    <a:pt x="936" y="2626"/>
                    <a:pt x="503" y="3699"/>
                    <a:pt x="160" y="4726"/>
                  </a:cubicBezTo>
                  <a:cubicBezTo>
                    <a:pt x="0" y="5251"/>
                    <a:pt x="46" y="5867"/>
                    <a:pt x="251" y="6187"/>
                  </a:cubicBezTo>
                  <a:cubicBezTo>
                    <a:pt x="366" y="6369"/>
                    <a:pt x="525" y="6438"/>
                    <a:pt x="617" y="6438"/>
                  </a:cubicBezTo>
                  <a:lnTo>
                    <a:pt x="640" y="6096"/>
                  </a:lnTo>
                  <a:cubicBezTo>
                    <a:pt x="594" y="6096"/>
                    <a:pt x="548" y="6050"/>
                    <a:pt x="525" y="6004"/>
                  </a:cubicBezTo>
                  <a:cubicBezTo>
                    <a:pt x="388" y="5799"/>
                    <a:pt x="343" y="5297"/>
                    <a:pt x="480" y="4817"/>
                  </a:cubicBezTo>
                  <a:cubicBezTo>
                    <a:pt x="822" y="3836"/>
                    <a:pt x="1233" y="2763"/>
                    <a:pt x="1667" y="1919"/>
                  </a:cubicBezTo>
                  <a:cubicBezTo>
                    <a:pt x="2160" y="955"/>
                    <a:pt x="2719" y="343"/>
                    <a:pt x="3106" y="343"/>
                  </a:cubicBezTo>
                  <a:cubicBezTo>
                    <a:pt x="3113" y="343"/>
                    <a:pt x="3121" y="343"/>
                    <a:pt x="3127" y="344"/>
                  </a:cubicBezTo>
                  <a:lnTo>
                    <a:pt x="3150" y="24"/>
                  </a:lnTo>
                  <a:lnTo>
                    <a:pt x="3127" y="1"/>
                  </a:lnTo>
                  <a:cubicBezTo>
                    <a:pt x="3121" y="1"/>
                    <a:pt x="3114" y="1"/>
                    <a:pt x="31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2467045" y="3604641"/>
              <a:ext cx="128821" cy="195232"/>
            </a:xfrm>
            <a:custGeom>
              <a:rect b="b" l="l" r="r" t="t"/>
              <a:pathLst>
                <a:path extrusionOk="0" h="2146" w="1416">
                  <a:moveTo>
                    <a:pt x="46" y="0"/>
                  </a:moveTo>
                  <a:lnTo>
                    <a:pt x="0" y="320"/>
                  </a:lnTo>
                  <a:cubicBezTo>
                    <a:pt x="388" y="365"/>
                    <a:pt x="822" y="1096"/>
                    <a:pt x="1096" y="2146"/>
                  </a:cubicBezTo>
                  <a:lnTo>
                    <a:pt x="1416" y="2054"/>
                  </a:lnTo>
                  <a:cubicBezTo>
                    <a:pt x="1256" y="1461"/>
                    <a:pt x="822" y="91"/>
                    <a:pt x="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2307111" y="3602458"/>
              <a:ext cx="162117" cy="174581"/>
            </a:xfrm>
            <a:custGeom>
              <a:rect b="b" l="l" r="r" t="t"/>
              <a:pathLst>
                <a:path extrusionOk="0" h="1919" w="1782">
                  <a:moveTo>
                    <a:pt x="1738" y="1"/>
                  </a:moveTo>
                  <a:cubicBezTo>
                    <a:pt x="992" y="1"/>
                    <a:pt x="272" y="1239"/>
                    <a:pt x="1" y="1782"/>
                  </a:cubicBezTo>
                  <a:lnTo>
                    <a:pt x="298" y="1919"/>
                  </a:lnTo>
                  <a:cubicBezTo>
                    <a:pt x="791" y="955"/>
                    <a:pt x="1350" y="343"/>
                    <a:pt x="1737" y="343"/>
                  </a:cubicBezTo>
                  <a:cubicBezTo>
                    <a:pt x="1744" y="343"/>
                    <a:pt x="1752" y="343"/>
                    <a:pt x="1758" y="344"/>
                  </a:cubicBezTo>
                  <a:lnTo>
                    <a:pt x="1781" y="24"/>
                  </a:lnTo>
                  <a:lnTo>
                    <a:pt x="1758" y="1"/>
                  </a:lnTo>
                  <a:cubicBezTo>
                    <a:pt x="1752" y="1"/>
                    <a:pt x="1745" y="1"/>
                    <a:pt x="17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2213680" y="4139301"/>
              <a:ext cx="76965" cy="79057"/>
            </a:xfrm>
            <a:custGeom>
              <a:rect b="b" l="l" r="r" t="t"/>
              <a:pathLst>
                <a:path extrusionOk="0" h="869" w="846">
                  <a:moveTo>
                    <a:pt x="406" y="0"/>
                  </a:moveTo>
                  <a:cubicBezTo>
                    <a:pt x="290" y="0"/>
                    <a:pt x="175" y="82"/>
                    <a:pt x="138" y="195"/>
                  </a:cubicBezTo>
                  <a:lnTo>
                    <a:pt x="46" y="491"/>
                  </a:lnTo>
                  <a:cubicBezTo>
                    <a:pt x="1" y="628"/>
                    <a:pt x="92" y="788"/>
                    <a:pt x="252" y="834"/>
                  </a:cubicBezTo>
                  <a:lnTo>
                    <a:pt x="366" y="856"/>
                  </a:lnTo>
                  <a:cubicBezTo>
                    <a:pt x="390" y="865"/>
                    <a:pt x="415" y="868"/>
                    <a:pt x="440" y="868"/>
                  </a:cubicBezTo>
                  <a:cubicBezTo>
                    <a:pt x="556" y="868"/>
                    <a:pt x="671" y="787"/>
                    <a:pt x="708" y="674"/>
                  </a:cubicBezTo>
                  <a:lnTo>
                    <a:pt x="800" y="377"/>
                  </a:lnTo>
                  <a:cubicBezTo>
                    <a:pt x="845" y="240"/>
                    <a:pt x="754" y="80"/>
                    <a:pt x="594" y="35"/>
                  </a:cubicBezTo>
                  <a:lnTo>
                    <a:pt x="480" y="12"/>
                  </a:lnTo>
                  <a:cubicBezTo>
                    <a:pt x="456" y="4"/>
                    <a:pt x="431" y="0"/>
                    <a:pt x="4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2244884" y="4148671"/>
              <a:ext cx="45760" cy="68595"/>
            </a:xfrm>
            <a:custGeom>
              <a:rect b="b" l="l" r="r" t="t"/>
              <a:pathLst>
                <a:path extrusionOk="0" h="754" w="503">
                  <a:moveTo>
                    <a:pt x="365" y="0"/>
                  </a:moveTo>
                  <a:cubicBezTo>
                    <a:pt x="251" y="0"/>
                    <a:pt x="160" y="69"/>
                    <a:pt x="137" y="160"/>
                  </a:cubicBezTo>
                  <a:lnTo>
                    <a:pt x="23" y="525"/>
                  </a:lnTo>
                  <a:cubicBezTo>
                    <a:pt x="0" y="594"/>
                    <a:pt x="46" y="708"/>
                    <a:pt x="137" y="753"/>
                  </a:cubicBezTo>
                  <a:cubicBezTo>
                    <a:pt x="228" y="753"/>
                    <a:pt x="320" y="685"/>
                    <a:pt x="365" y="617"/>
                  </a:cubicBezTo>
                  <a:lnTo>
                    <a:pt x="457" y="251"/>
                  </a:lnTo>
                  <a:cubicBezTo>
                    <a:pt x="502" y="160"/>
                    <a:pt x="457" y="69"/>
                    <a:pt x="3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1310389" y="3338266"/>
              <a:ext cx="313682" cy="804219"/>
            </a:xfrm>
            <a:custGeom>
              <a:rect b="b" l="l" r="r" t="t"/>
              <a:pathLst>
                <a:path extrusionOk="0" h="8840" w="3448">
                  <a:moveTo>
                    <a:pt x="1593" y="0"/>
                  </a:moveTo>
                  <a:cubicBezTo>
                    <a:pt x="1579" y="0"/>
                    <a:pt x="1565" y="2"/>
                    <a:pt x="1553" y="6"/>
                  </a:cubicBezTo>
                  <a:cubicBezTo>
                    <a:pt x="914" y="257"/>
                    <a:pt x="434" y="737"/>
                    <a:pt x="206" y="1307"/>
                  </a:cubicBezTo>
                  <a:cubicBezTo>
                    <a:pt x="1" y="1855"/>
                    <a:pt x="24" y="2426"/>
                    <a:pt x="275" y="2951"/>
                  </a:cubicBezTo>
                  <a:lnTo>
                    <a:pt x="3105" y="8748"/>
                  </a:lnTo>
                  <a:cubicBezTo>
                    <a:pt x="3128" y="8794"/>
                    <a:pt x="3196" y="8840"/>
                    <a:pt x="3242" y="8840"/>
                  </a:cubicBezTo>
                  <a:cubicBezTo>
                    <a:pt x="3265" y="8840"/>
                    <a:pt x="3288" y="8840"/>
                    <a:pt x="3310" y="8817"/>
                  </a:cubicBezTo>
                  <a:cubicBezTo>
                    <a:pt x="3402" y="8771"/>
                    <a:pt x="3447" y="8680"/>
                    <a:pt x="3402" y="8589"/>
                  </a:cubicBezTo>
                  <a:lnTo>
                    <a:pt x="571" y="2791"/>
                  </a:lnTo>
                  <a:cubicBezTo>
                    <a:pt x="366" y="2357"/>
                    <a:pt x="343" y="1878"/>
                    <a:pt x="503" y="1422"/>
                  </a:cubicBezTo>
                  <a:cubicBezTo>
                    <a:pt x="708" y="942"/>
                    <a:pt x="1119" y="531"/>
                    <a:pt x="1667" y="326"/>
                  </a:cubicBezTo>
                  <a:cubicBezTo>
                    <a:pt x="1758" y="280"/>
                    <a:pt x="1804" y="189"/>
                    <a:pt x="1758" y="98"/>
                  </a:cubicBezTo>
                  <a:cubicBezTo>
                    <a:pt x="1740" y="41"/>
                    <a:pt x="1659" y="0"/>
                    <a:pt x="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1310389" y="3338266"/>
              <a:ext cx="168304" cy="509369"/>
            </a:xfrm>
            <a:custGeom>
              <a:rect b="b" l="l" r="r" t="t"/>
              <a:pathLst>
                <a:path extrusionOk="0" h="5599" w="1850">
                  <a:moveTo>
                    <a:pt x="1593" y="0"/>
                  </a:moveTo>
                  <a:cubicBezTo>
                    <a:pt x="1579" y="0"/>
                    <a:pt x="1565" y="2"/>
                    <a:pt x="1553" y="6"/>
                  </a:cubicBezTo>
                  <a:cubicBezTo>
                    <a:pt x="914" y="257"/>
                    <a:pt x="434" y="737"/>
                    <a:pt x="206" y="1307"/>
                  </a:cubicBezTo>
                  <a:cubicBezTo>
                    <a:pt x="1" y="1855"/>
                    <a:pt x="24" y="2426"/>
                    <a:pt x="275" y="2951"/>
                  </a:cubicBezTo>
                  <a:lnTo>
                    <a:pt x="1507" y="5484"/>
                  </a:lnTo>
                  <a:cubicBezTo>
                    <a:pt x="1553" y="5553"/>
                    <a:pt x="1599" y="5599"/>
                    <a:pt x="1667" y="5599"/>
                  </a:cubicBezTo>
                  <a:cubicBezTo>
                    <a:pt x="1690" y="5599"/>
                    <a:pt x="1713" y="5576"/>
                    <a:pt x="1735" y="5576"/>
                  </a:cubicBezTo>
                  <a:cubicBezTo>
                    <a:pt x="1827" y="5530"/>
                    <a:pt x="1850" y="5439"/>
                    <a:pt x="1804" y="5348"/>
                  </a:cubicBezTo>
                  <a:lnTo>
                    <a:pt x="571" y="2791"/>
                  </a:lnTo>
                  <a:cubicBezTo>
                    <a:pt x="366" y="2357"/>
                    <a:pt x="343" y="1878"/>
                    <a:pt x="503" y="1422"/>
                  </a:cubicBezTo>
                  <a:cubicBezTo>
                    <a:pt x="708" y="942"/>
                    <a:pt x="1119" y="531"/>
                    <a:pt x="1667" y="326"/>
                  </a:cubicBezTo>
                  <a:cubicBezTo>
                    <a:pt x="1758" y="280"/>
                    <a:pt x="1804" y="189"/>
                    <a:pt x="1758" y="98"/>
                  </a:cubicBezTo>
                  <a:cubicBezTo>
                    <a:pt x="1740" y="41"/>
                    <a:pt x="1659" y="0"/>
                    <a:pt x="15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1497343" y="4037500"/>
              <a:ext cx="201510" cy="158024"/>
            </a:xfrm>
            <a:custGeom>
              <a:rect b="b" l="l" r="r" t="t"/>
              <a:pathLst>
                <a:path extrusionOk="0" h="1737" w="2215">
                  <a:moveTo>
                    <a:pt x="1124" y="1"/>
                  </a:moveTo>
                  <a:cubicBezTo>
                    <a:pt x="992" y="1"/>
                    <a:pt x="858" y="26"/>
                    <a:pt x="730" y="81"/>
                  </a:cubicBezTo>
                  <a:cubicBezTo>
                    <a:pt x="228" y="264"/>
                    <a:pt x="0" y="766"/>
                    <a:pt x="228" y="1222"/>
                  </a:cubicBezTo>
                  <a:cubicBezTo>
                    <a:pt x="379" y="1541"/>
                    <a:pt x="727" y="1736"/>
                    <a:pt x="1100" y="1736"/>
                  </a:cubicBezTo>
                  <a:cubicBezTo>
                    <a:pt x="1235" y="1736"/>
                    <a:pt x="1373" y="1711"/>
                    <a:pt x="1507" y="1656"/>
                  </a:cubicBezTo>
                  <a:cubicBezTo>
                    <a:pt x="1986" y="1473"/>
                    <a:pt x="2214" y="948"/>
                    <a:pt x="2009" y="515"/>
                  </a:cubicBezTo>
                  <a:cubicBezTo>
                    <a:pt x="1841" y="196"/>
                    <a:pt x="1489" y="1"/>
                    <a:pt x="11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1549199" y="4076983"/>
              <a:ext cx="99800" cy="79057"/>
            </a:xfrm>
            <a:custGeom>
              <a:rect b="b" l="l" r="r" t="t"/>
              <a:pathLst>
                <a:path extrusionOk="0" h="869" w="1097">
                  <a:moveTo>
                    <a:pt x="539" y="0"/>
                  </a:moveTo>
                  <a:cubicBezTo>
                    <a:pt x="474" y="0"/>
                    <a:pt x="408" y="11"/>
                    <a:pt x="343" y="35"/>
                  </a:cubicBezTo>
                  <a:cubicBezTo>
                    <a:pt x="92" y="126"/>
                    <a:pt x="1" y="377"/>
                    <a:pt x="92" y="606"/>
                  </a:cubicBezTo>
                  <a:cubicBezTo>
                    <a:pt x="177" y="775"/>
                    <a:pt x="349" y="869"/>
                    <a:pt x="535" y="869"/>
                  </a:cubicBezTo>
                  <a:cubicBezTo>
                    <a:pt x="600" y="869"/>
                    <a:pt x="666" y="857"/>
                    <a:pt x="731" y="834"/>
                  </a:cubicBezTo>
                  <a:cubicBezTo>
                    <a:pt x="982" y="743"/>
                    <a:pt x="1096" y="469"/>
                    <a:pt x="982" y="263"/>
                  </a:cubicBezTo>
                  <a:cubicBezTo>
                    <a:pt x="898" y="94"/>
                    <a:pt x="725" y="0"/>
                    <a:pt x="5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2373614" y="3257844"/>
              <a:ext cx="120542" cy="378001"/>
            </a:xfrm>
            <a:custGeom>
              <a:rect b="b" l="l" r="r" t="t"/>
              <a:pathLst>
                <a:path extrusionOk="0" h="4155" w="1325">
                  <a:moveTo>
                    <a:pt x="195" y="0"/>
                  </a:moveTo>
                  <a:cubicBezTo>
                    <a:pt x="137" y="0"/>
                    <a:pt x="76" y="31"/>
                    <a:pt x="46" y="92"/>
                  </a:cubicBezTo>
                  <a:cubicBezTo>
                    <a:pt x="0" y="183"/>
                    <a:pt x="23" y="274"/>
                    <a:pt x="114" y="320"/>
                  </a:cubicBezTo>
                  <a:cubicBezTo>
                    <a:pt x="388" y="457"/>
                    <a:pt x="845" y="1050"/>
                    <a:pt x="959" y="3401"/>
                  </a:cubicBezTo>
                  <a:lnTo>
                    <a:pt x="982" y="3995"/>
                  </a:lnTo>
                  <a:cubicBezTo>
                    <a:pt x="982" y="4086"/>
                    <a:pt x="1050" y="4154"/>
                    <a:pt x="1142" y="4154"/>
                  </a:cubicBezTo>
                  <a:cubicBezTo>
                    <a:pt x="1233" y="4154"/>
                    <a:pt x="1324" y="4063"/>
                    <a:pt x="1301" y="3972"/>
                  </a:cubicBezTo>
                  <a:lnTo>
                    <a:pt x="1279" y="3401"/>
                  </a:lnTo>
                  <a:cubicBezTo>
                    <a:pt x="1187" y="1484"/>
                    <a:pt x="845" y="343"/>
                    <a:pt x="274" y="23"/>
                  </a:cubicBezTo>
                  <a:cubicBezTo>
                    <a:pt x="251" y="8"/>
                    <a:pt x="224" y="0"/>
                    <a:pt x="1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2375707" y="3990830"/>
              <a:ext cx="162026" cy="162026"/>
            </a:xfrm>
            <a:custGeom>
              <a:rect b="b" l="l" r="r" t="t"/>
              <a:pathLst>
                <a:path extrusionOk="0" h="1781" w="1781">
                  <a:moveTo>
                    <a:pt x="982" y="115"/>
                  </a:moveTo>
                  <a:cubicBezTo>
                    <a:pt x="1027" y="115"/>
                    <a:pt x="1050" y="160"/>
                    <a:pt x="1050" y="206"/>
                  </a:cubicBezTo>
                  <a:lnTo>
                    <a:pt x="1050" y="731"/>
                  </a:lnTo>
                  <a:lnTo>
                    <a:pt x="1575" y="731"/>
                  </a:lnTo>
                  <a:cubicBezTo>
                    <a:pt x="1621" y="731"/>
                    <a:pt x="1666" y="754"/>
                    <a:pt x="1666" y="799"/>
                  </a:cubicBezTo>
                  <a:lnTo>
                    <a:pt x="1666" y="982"/>
                  </a:lnTo>
                  <a:cubicBezTo>
                    <a:pt x="1666" y="1028"/>
                    <a:pt x="1621" y="1073"/>
                    <a:pt x="1575" y="1073"/>
                  </a:cubicBezTo>
                  <a:lnTo>
                    <a:pt x="1050" y="1073"/>
                  </a:lnTo>
                  <a:lnTo>
                    <a:pt x="1050" y="1598"/>
                  </a:lnTo>
                  <a:cubicBezTo>
                    <a:pt x="1050" y="1644"/>
                    <a:pt x="1027" y="1667"/>
                    <a:pt x="982" y="1667"/>
                  </a:cubicBezTo>
                  <a:lnTo>
                    <a:pt x="799" y="1667"/>
                  </a:lnTo>
                  <a:cubicBezTo>
                    <a:pt x="753" y="1667"/>
                    <a:pt x="708" y="1644"/>
                    <a:pt x="708" y="1598"/>
                  </a:cubicBezTo>
                  <a:lnTo>
                    <a:pt x="708" y="1073"/>
                  </a:lnTo>
                  <a:lnTo>
                    <a:pt x="183" y="1073"/>
                  </a:lnTo>
                  <a:cubicBezTo>
                    <a:pt x="137" y="1073"/>
                    <a:pt x="114" y="1028"/>
                    <a:pt x="114" y="982"/>
                  </a:cubicBezTo>
                  <a:lnTo>
                    <a:pt x="114" y="799"/>
                  </a:lnTo>
                  <a:cubicBezTo>
                    <a:pt x="114" y="754"/>
                    <a:pt x="137" y="731"/>
                    <a:pt x="183" y="731"/>
                  </a:cubicBezTo>
                  <a:lnTo>
                    <a:pt x="708" y="731"/>
                  </a:lnTo>
                  <a:lnTo>
                    <a:pt x="708" y="206"/>
                  </a:lnTo>
                  <a:cubicBezTo>
                    <a:pt x="708" y="160"/>
                    <a:pt x="753" y="115"/>
                    <a:pt x="799" y="115"/>
                  </a:cubicBezTo>
                  <a:close/>
                  <a:moveTo>
                    <a:pt x="799" y="1"/>
                  </a:moveTo>
                  <a:cubicBezTo>
                    <a:pt x="685" y="1"/>
                    <a:pt x="594" y="92"/>
                    <a:pt x="594" y="206"/>
                  </a:cubicBezTo>
                  <a:lnTo>
                    <a:pt x="594" y="617"/>
                  </a:lnTo>
                  <a:lnTo>
                    <a:pt x="183" y="617"/>
                  </a:lnTo>
                  <a:cubicBezTo>
                    <a:pt x="91" y="617"/>
                    <a:pt x="0" y="708"/>
                    <a:pt x="0" y="799"/>
                  </a:cubicBezTo>
                  <a:lnTo>
                    <a:pt x="0" y="982"/>
                  </a:lnTo>
                  <a:cubicBezTo>
                    <a:pt x="0" y="1096"/>
                    <a:pt x="91" y="1187"/>
                    <a:pt x="183" y="1187"/>
                  </a:cubicBezTo>
                  <a:lnTo>
                    <a:pt x="594" y="1187"/>
                  </a:lnTo>
                  <a:lnTo>
                    <a:pt x="594" y="1598"/>
                  </a:lnTo>
                  <a:cubicBezTo>
                    <a:pt x="594" y="1690"/>
                    <a:pt x="685" y="1781"/>
                    <a:pt x="799" y="1781"/>
                  </a:cubicBezTo>
                  <a:lnTo>
                    <a:pt x="982" y="1781"/>
                  </a:lnTo>
                  <a:cubicBezTo>
                    <a:pt x="1073" y="1781"/>
                    <a:pt x="1164" y="1690"/>
                    <a:pt x="1164" y="1598"/>
                  </a:cubicBezTo>
                  <a:lnTo>
                    <a:pt x="1164" y="1187"/>
                  </a:lnTo>
                  <a:lnTo>
                    <a:pt x="1575" y="1187"/>
                  </a:lnTo>
                  <a:cubicBezTo>
                    <a:pt x="1689" y="1187"/>
                    <a:pt x="1781" y="1096"/>
                    <a:pt x="1781" y="982"/>
                  </a:cubicBezTo>
                  <a:lnTo>
                    <a:pt x="1781" y="799"/>
                  </a:lnTo>
                  <a:cubicBezTo>
                    <a:pt x="1781" y="708"/>
                    <a:pt x="1689" y="617"/>
                    <a:pt x="1575" y="617"/>
                  </a:cubicBezTo>
                  <a:lnTo>
                    <a:pt x="1164" y="617"/>
                  </a:lnTo>
                  <a:lnTo>
                    <a:pt x="1164" y="206"/>
                  </a:lnTo>
                  <a:cubicBezTo>
                    <a:pt x="1164" y="92"/>
                    <a:pt x="1073" y="1"/>
                    <a:pt x="9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1594868" y="3222546"/>
              <a:ext cx="739354" cy="961515"/>
            </a:xfrm>
            <a:custGeom>
              <a:rect b="b" l="l" r="r" t="t"/>
              <a:pathLst>
                <a:path extrusionOk="0" h="10569" w="8127">
                  <a:moveTo>
                    <a:pt x="6894" y="0"/>
                  </a:moveTo>
                  <a:lnTo>
                    <a:pt x="4269" y="2123"/>
                  </a:lnTo>
                  <a:lnTo>
                    <a:pt x="1599" y="46"/>
                  </a:lnTo>
                  <a:lnTo>
                    <a:pt x="1" y="799"/>
                  </a:lnTo>
                  <a:lnTo>
                    <a:pt x="4109" y="10568"/>
                  </a:lnTo>
                  <a:lnTo>
                    <a:pt x="8127" y="434"/>
                  </a:lnTo>
                  <a:lnTo>
                    <a:pt x="68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1713227" y="3351821"/>
              <a:ext cx="529656" cy="246633"/>
            </a:xfrm>
            <a:custGeom>
              <a:rect b="b" l="l" r="r" t="t"/>
              <a:pathLst>
                <a:path extrusionOk="0" h="2711" w="5822">
                  <a:moveTo>
                    <a:pt x="5753" y="0"/>
                  </a:moveTo>
                  <a:cubicBezTo>
                    <a:pt x="5736" y="0"/>
                    <a:pt x="5719" y="6"/>
                    <a:pt x="5707" y="17"/>
                  </a:cubicBezTo>
                  <a:lnTo>
                    <a:pt x="2900" y="2551"/>
                  </a:lnTo>
                  <a:lnTo>
                    <a:pt x="92" y="63"/>
                  </a:lnTo>
                  <a:cubicBezTo>
                    <a:pt x="85" y="56"/>
                    <a:pt x="79" y="53"/>
                    <a:pt x="72" y="53"/>
                  </a:cubicBezTo>
                  <a:cubicBezTo>
                    <a:pt x="56" y="53"/>
                    <a:pt x="40" y="70"/>
                    <a:pt x="24" y="86"/>
                  </a:cubicBezTo>
                  <a:cubicBezTo>
                    <a:pt x="1" y="108"/>
                    <a:pt x="1" y="131"/>
                    <a:pt x="24" y="154"/>
                  </a:cubicBezTo>
                  <a:lnTo>
                    <a:pt x="2900" y="2711"/>
                  </a:lnTo>
                  <a:lnTo>
                    <a:pt x="5799" y="86"/>
                  </a:lnTo>
                  <a:cubicBezTo>
                    <a:pt x="5821" y="86"/>
                    <a:pt x="5821" y="40"/>
                    <a:pt x="5799" y="17"/>
                  </a:cubicBezTo>
                  <a:cubicBezTo>
                    <a:pt x="5787" y="6"/>
                    <a:pt x="5770" y="0"/>
                    <a:pt x="575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1734060" y="3216815"/>
              <a:ext cx="492175" cy="207241"/>
            </a:xfrm>
            <a:custGeom>
              <a:rect b="b" l="l" r="r" t="t"/>
              <a:pathLst>
                <a:path extrusionOk="0" h="2278" w="5410">
                  <a:moveTo>
                    <a:pt x="5361" y="0"/>
                  </a:moveTo>
                  <a:cubicBezTo>
                    <a:pt x="5347" y="0"/>
                    <a:pt x="5330" y="6"/>
                    <a:pt x="5318" y="18"/>
                  </a:cubicBezTo>
                  <a:lnTo>
                    <a:pt x="2716" y="2140"/>
                  </a:lnTo>
                  <a:lnTo>
                    <a:pt x="91" y="63"/>
                  </a:lnTo>
                  <a:cubicBezTo>
                    <a:pt x="80" y="52"/>
                    <a:pt x="69" y="46"/>
                    <a:pt x="57" y="46"/>
                  </a:cubicBezTo>
                  <a:cubicBezTo>
                    <a:pt x="46" y="46"/>
                    <a:pt x="34" y="52"/>
                    <a:pt x="23" y="63"/>
                  </a:cubicBezTo>
                  <a:cubicBezTo>
                    <a:pt x="0" y="86"/>
                    <a:pt x="0" y="132"/>
                    <a:pt x="23" y="132"/>
                  </a:cubicBezTo>
                  <a:lnTo>
                    <a:pt x="2716" y="2277"/>
                  </a:lnTo>
                  <a:lnTo>
                    <a:pt x="5387" y="109"/>
                  </a:lnTo>
                  <a:cubicBezTo>
                    <a:pt x="5410" y="86"/>
                    <a:pt x="5410" y="40"/>
                    <a:pt x="5387" y="18"/>
                  </a:cubicBezTo>
                  <a:cubicBezTo>
                    <a:pt x="5387" y="6"/>
                    <a:pt x="5375" y="0"/>
                    <a:pt x="53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E4DC">
            <a:alpha val="20784"/>
          </a:srgbClr>
        </a:solidFill>
      </p:bgPr>
    </p:bg>
    <p:spTree>
      <p:nvGrpSpPr>
        <p:cNvPr id="908" name="Shape 908"/>
        <p:cNvGrpSpPr/>
        <p:nvPr/>
      </p:nvGrpSpPr>
      <p:grpSpPr>
        <a:xfrm>
          <a:off x="0" y="0"/>
          <a:ext cx="0" cy="0"/>
          <a:chOff x="0" y="0"/>
          <a:chExt cx="0" cy="0"/>
        </a:xfrm>
      </p:grpSpPr>
      <p:pic>
        <p:nvPicPr>
          <p:cNvPr id="909" name="Google Shape;909;p4"/>
          <p:cNvPicPr preferRelativeResize="0"/>
          <p:nvPr/>
        </p:nvPicPr>
        <p:blipFill rotWithShape="1">
          <a:blip r:embed="rId3">
            <a:alphaModFix/>
          </a:blip>
          <a:srcRect b="7651" l="0" r="4430" t="4268"/>
          <a:stretch/>
        </p:blipFill>
        <p:spPr>
          <a:xfrm>
            <a:off x="0" y="0"/>
            <a:ext cx="4697698" cy="5143500"/>
          </a:xfrm>
          <a:prstGeom prst="rect">
            <a:avLst/>
          </a:prstGeom>
          <a:solidFill>
            <a:schemeClr val="lt1"/>
          </a:solidFill>
          <a:ln>
            <a:noFill/>
          </a:ln>
          <a:effectLst>
            <a:outerShdw sx="1000" rotWithShape="0" algn="ctr" dist="50800" sy="1000">
              <a:srgbClr val="000000"/>
            </a:outerShdw>
          </a:effectLst>
        </p:spPr>
      </p:pic>
      <p:sp>
        <p:nvSpPr>
          <p:cNvPr id="910" name="Google Shape;910;p4"/>
          <p:cNvSpPr txBox="1"/>
          <p:nvPr/>
        </p:nvSpPr>
        <p:spPr>
          <a:xfrm>
            <a:off x="4901184" y="316777"/>
            <a:ext cx="4005072" cy="600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C1D3F"/>
              </a:buClr>
              <a:buSzPts val="3600"/>
              <a:buFont typeface="Bubblegum Sans"/>
              <a:buNone/>
            </a:pPr>
            <a:r>
              <a:rPr b="0" i="0" lang="en" sz="3600" u="none" cap="none" strike="noStrike">
                <a:solidFill>
                  <a:srgbClr val="0C1D3F"/>
                </a:solidFill>
                <a:latin typeface="Bubblegum Sans"/>
                <a:ea typeface="Bubblegum Sans"/>
                <a:cs typeface="Bubblegum Sans"/>
                <a:sym typeface="Bubblegum Sans"/>
              </a:rPr>
              <a:t>Need for research ?</a:t>
            </a:r>
            <a:endParaRPr/>
          </a:p>
        </p:txBody>
      </p:sp>
      <p:sp>
        <p:nvSpPr>
          <p:cNvPr id="911" name="Google Shape;911;p4"/>
          <p:cNvSpPr txBox="1"/>
          <p:nvPr/>
        </p:nvSpPr>
        <p:spPr>
          <a:xfrm>
            <a:off x="8291593" y="3804834"/>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2" name="Google Shape;912;p4"/>
          <p:cNvSpPr txBox="1"/>
          <p:nvPr/>
        </p:nvSpPr>
        <p:spPr>
          <a:xfrm>
            <a:off x="5143677" y="1151204"/>
            <a:ext cx="3682500" cy="37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Since the beginning of human civilization,mankind has lived in a competitive relationship with nature.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relentless pursuit of progress, comfort and security has resulted in increased stress on environment, particularly since the industrial revolution.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Consequently, the life sustaining environment has been forced to transform more rapidly than ever before.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Presently </a:t>
            </a:r>
            <a:r>
              <a:rPr b="1" i="0" lang="en" sz="1400" u="none" cap="none" strike="noStrike">
                <a:solidFill>
                  <a:srgbClr val="000000"/>
                </a:solidFill>
                <a:latin typeface="Arial"/>
                <a:ea typeface="Arial"/>
                <a:cs typeface="Arial"/>
                <a:sym typeface="Arial"/>
              </a:rPr>
              <a:t>Climate change</a:t>
            </a:r>
            <a:r>
              <a:rPr b="0" i="0" lang="en" sz="1400" u="none" cap="none" strike="noStrike">
                <a:solidFill>
                  <a:srgbClr val="000000"/>
                </a:solidFill>
                <a:latin typeface="Arial"/>
                <a:ea typeface="Arial"/>
                <a:cs typeface="Arial"/>
                <a:sym typeface="Arial"/>
              </a:rPr>
              <a:t> is one the biggest threats that we face.</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i="1" lang="en"/>
              <a:t>Combined daily values of temperature, rainfall and humidity were found to influence the mosquito load and the risk of malaria incidence.</a:t>
            </a:r>
            <a:endParaRPr/>
          </a:p>
        </p:txBody>
      </p:sp>
      <p:sp>
        <p:nvSpPr>
          <p:cNvPr id="918" name="Google Shape;918;p5"/>
          <p:cNvSpPr txBox="1"/>
          <p:nvPr>
            <p:ph idx="1" type="subTitle"/>
          </p:nvPr>
        </p:nvSpPr>
        <p:spPr>
          <a:xfrm>
            <a:off x="834336" y="4178541"/>
            <a:ext cx="2004000" cy="631200"/>
          </a:xfrm>
          <a:prstGeom prst="rect">
            <a:avLst/>
          </a:prstGeom>
          <a:noFill/>
          <a:ln>
            <a:noFill/>
          </a:ln>
        </p:spPr>
        <p:txBody>
          <a:bodyPr anchorCtr="0" anchor="t" bIns="91425" lIns="91425" spcFirstLastPara="1" rIns="91425" wrap="square" tIns="91425">
            <a:noAutofit/>
          </a:bodyPr>
          <a:lstStyle/>
          <a:p>
            <a:pPr indent="-330200" lvl="0" marL="457200" rtl="0" algn="r">
              <a:lnSpc>
                <a:spcPct val="100000"/>
              </a:lnSpc>
              <a:spcBef>
                <a:spcPts val="0"/>
              </a:spcBef>
              <a:spcAft>
                <a:spcPts val="0"/>
              </a:spcAft>
              <a:buSzPts val="1600"/>
              <a:buNone/>
            </a:pPr>
            <a:r>
              <a:rPr lang="en"/>
              <a:t>Malaria - Leading causes of death</a:t>
            </a:r>
            <a:endParaRPr/>
          </a:p>
        </p:txBody>
      </p:sp>
      <p:sp>
        <p:nvSpPr>
          <p:cNvPr id="919" name="Google Shape;919;p5"/>
          <p:cNvSpPr txBox="1"/>
          <p:nvPr>
            <p:ph idx="2" type="subTitle"/>
          </p:nvPr>
        </p:nvSpPr>
        <p:spPr>
          <a:xfrm>
            <a:off x="5728225" y="3763200"/>
            <a:ext cx="2062800" cy="84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3 billion people are at risk of contracting malaria.</a:t>
            </a:r>
            <a:endParaRPr/>
          </a:p>
        </p:txBody>
      </p:sp>
      <p:sp>
        <p:nvSpPr>
          <p:cNvPr id="920" name="Google Shape;920;p5"/>
          <p:cNvSpPr txBox="1"/>
          <p:nvPr>
            <p:ph idx="3" type="subTitle"/>
          </p:nvPr>
        </p:nvSpPr>
        <p:spPr>
          <a:xfrm>
            <a:off x="553453" y="3762917"/>
            <a:ext cx="2284883" cy="47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300"/>
              <a:buNone/>
            </a:pPr>
            <a:r>
              <a:rPr lang="en"/>
              <a:t>Children under 5</a:t>
            </a:r>
            <a:endParaRPr/>
          </a:p>
        </p:txBody>
      </p:sp>
      <p:sp>
        <p:nvSpPr>
          <p:cNvPr id="921" name="Google Shape;921;p5"/>
          <p:cNvSpPr txBox="1"/>
          <p:nvPr>
            <p:ph idx="4" type="subTitle"/>
          </p:nvPr>
        </p:nvSpPr>
        <p:spPr>
          <a:xfrm>
            <a:off x="5728225" y="3345075"/>
            <a:ext cx="2062800" cy="47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n"/>
              <a:t>Risk</a:t>
            </a:r>
            <a:endParaRPr/>
          </a:p>
        </p:txBody>
      </p:sp>
      <p:sp>
        <p:nvSpPr>
          <p:cNvPr id="922" name="Google Shape;922;p5"/>
          <p:cNvSpPr txBox="1"/>
          <p:nvPr>
            <p:ph idx="5" type="title"/>
          </p:nvPr>
        </p:nvSpPr>
        <p:spPr>
          <a:xfrm>
            <a:off x="272716" y="3051505"/>
            <a:ext cx="2714048" cy="759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0"/>
              <a:buNone/>
            </a:pPr>
            <a:r>
              <a:rPr lang="en" sz="4800"/>
              <a:t>2 minutes</a:t>
            </a:r>
            <a:endParaRPr sz="4800"/>
          </a:p>
        </p:txBody>
      </p:sp>
      <p:sp>
        <p:nvSpPr>
          <p:cNvPr id="923" name="Google Shape;923;p5"/>
          <p:cNvSpPr txBox="1"/>
          <p:nvPr>
            <p:ph idx="6" type="title"/>
          </p:nvPr>
        </p:nvSpPr>
        <p:spPr>
          <a:xfrm>
            <a:off x="5728213" y="2586075"/>
            <a:ext cx="2493900" cy="75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0"/>
              <a:buNone/>
            </a:pPr>
            <a:r>
              <a:rPr lang="en"/>
              <a:t>40%</a:t>
            </a:r>
            <a:endParaRPr/>
          </a:p>
        </p:txBody>
      </p:sp>
      <p:grpSp>
        <p:nvGrpSpPr>
          <p:cNvPr id="924" name="Google Shape;924;p5"/>
          <p:cNvGrpSpPr/>
          <p:nvPr/>
        </p:nvGrpSpPr>
        <p:grpSpPr>
          <a:xfrm rot="-515148">
            <a:off x="3185748" y="3200514"/>
            <a:ext cx="1146144" cy="952284"/>
            <a:chOff x="987550" y="4534750"/>
            <a:chExt cx="1011875" cy="840725"/>
          </a:xfrm>
        </p:grpSpPr>
        <p:sp>
          <p:nvSpPr>
            <p:cNvPr id="925" name="Google Shape;925;p5"/>
            <p:cNvSpPr/>
            <p:nvPr/>
          </p:nvSpPr>
          <p:spPr>
            <a:xfrm>
              <a:off x="987550" y="4592300"/>
              <a:ext cx="1011875" cy="783175"/>
            </a:xfrm>
            <a:custGeom>
              <a:rect b="b" l="l" r="r" t="t"/>
              <a:pathLst>
                <a:path extrusionOk="0" h="31327" w="40475">
                  <a:moveTo>
                    <a:pt x="20501" y="1"/>
                  </a:moveTo>
                  <a:cubicBezTo>
                    <a:pt x="20068" y="1"/>
                    <a:pt x="19636" y="177"/>
                    <a:pt x="19347" y="531"/>
                  </a:cubicBezTo>
                  <a:cubicBezTo>
                    <a:pt x="14612" y="6320"/>
                    <a:pt x="0" y="31326"/>
                    <a:pt x="20501" y="31326"/>
                  </a:cubicBezTo>
                  <a:cubicBezTo>
                    <a:pt x="40474" y="31326"/>
                    <a:pt x="26379" y="6320"/>
                    <a:pt x="21655" y="531"/>
                  </a:cubicBezTo>
                  <a:cubicBezTo>
                    <a:pt x="21366" y="177"/>
                    <a:pt x="20934" y="1"/>
                    <a:pt x="20501" y="1"/>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
            <p:cNvSpPr/>
            <p:nvPr/>
          </p:nvSpPr>
          <p:spPr>
            <a:xfrm>
              <a:off x="1237700" y="4632900"/>
              <a:ext cx="734875" cy="742575"/>
            </a:xfrm>
            <a:custGeom>
              <a:rect b="b" l="l" r="r" t="t"/>
              <a:pathLst>
                <a:path extrusionOk="0" h="29703" w="29395">
                  <a:moveTo>
                    <a:pt x="12484" y="1"/>
                  </a:moveTo>
                  <a:lnTo>
                    <a:pt x="12484" y="1"/>
                  </a:lnTo>
                  <a:cubicBezTo>
                    <a:pt x="12633" y="319"/>
                    <a:pt x="12763" y="647"/>
                    <a:pt x="12892" y="965"/>
                  </a:cubicBezTo>
                  <a:cubicBezTo>
                    <a:pt x="13608" y="2846"/>
                    <a:pt x="14364" y="4765"/>
                    <a:pt x="14802" y="6734"/>
                  </a:cubicBezTo>
                  <a:cubicBezTo>
                    <a:pt x="15259" y="8744"/>
                    <a:pt x="15707" y="10743"/>
                    <a:pt x="15816" y="12812"/>
                  </a:cubicBezTo>
                  <a:cubicBezTo>
                    <a:pt x="15906" y="14752"/>
                    <a:pt x="15687" y="16562"/>
                    <a:pt x="15219" y="18432"/>
                  </a:cubicBezTo>
                  <a:cubicBezTo>
                    <a:pt x="14732" y="20432"/>
                    <a:pt x="13767" y="21874"/>
                    <a:pt x="12136" y="23127"/>
                  </a:cubicBezTo>
                  <a:cubicBezTo>
                    <a:pt x="10420" y="24447"/>
                    <a:pt x="8101" y="25042"/>
                    <a:pt x="5890" y="25042"/>
                  </a:cubicBezTo>
                  <a:cubicBezTo>
                    <a:pt x="5436" y="25042"/>
                    <a:pt x="4986" y="25017"/>
                    <a:pt x="4547" y="24968"/>
                  </a:cubicBezTo>
                  <a:cubicBezTo>
                    <a:pt x="2856" y="24778"/>
                    <a:pt x="1264" y="23943"/>
                    <a:pt x="1" y="22809"/>
                  </a:cubicBezTo>
                  <a:lnTo>
                    <a:pt x="1" y="22809"/>
                  </a:lnTo>
                  <a:cubicBezTo>
                    <a:pt x="628" y="26827"/>
                    <a:pt x="3542" y="29702"/>
                    <a:pt x="10495" y="29702"/>
                  </a:cubicBezTo>
                  <a:cubicBezTo>
                    <a:pt x="29394" y="29702"/>
                    <a:pt x="17796" y="7311"/>
                    <a:pt x="12484" y="1"/>
                  </a:cubicBezTo>
                  <a:close/>
                </a:path>
              </a:pathLst>
            </a:custGeom>
            <a:solidFill>
              <a:srgbClr val="83B7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
            <p:cNvSpPr/>
            <p:nvPr/>
          </p:nvSpPr>
          <p:spPr>
            <a:xfrm>
              <a:off x="1359325" y="4883800"/>
              <a:ext cx="466750" cy="491675"/>
            </a:xfrm>
            <a:custGeom>
              <a:rect b="b" l="l" r="r" t="t"/>
              <a:pathLst>
                <a:path extrusionOk="0" h="19667" w="18670">
                  <a:moveTo>
                    <a:pt x="13279" y="1"/>
                  </a:moveTo>
                  <a:lnTo>
                    <a:pt x="13279" y="1"/>
                  </a:lnTo>
                  <a:cubicBezTo>
                    <a:pt x="13557" y="1155"/>
                    <a:pt x="13776" y="2319"/>
                    <a:pt x="13915" y="3522"/>
                  </a:cubicBezTo>
                  <a:cubicBezTo>
                    <a:pt x="14224" y="6119"/>
                    <a:pt x="14304" y="8585"/>
                    <a:pt x="13707" y="11132"/>
                  </a:cubicBezTo>
                  <a:cubicBezTo>
                    <a:pt x="13408" y="12365"/>
                    <a:pt x="13080" y="13250"/>
                    <a:pt x="12354" y="14315"/>
                  </a:cubicBezTo>
                  <a:cubicBezTo>
                    <a:pt x="11429" y="15677"/>
                    <a:pt x="10444" y="16682"/>
                    <a:pt x="8922" y="17388"/>
                  </a:cubicBezTo>
                  <a:cubicBezTo>
                    <a:pt x="7560" y="18025"/>
                    <a:pt x="6048" y="18274"/>
                    <a:pt x="4565" y="18433"/>
                  </a:cubicBezTo>
                  <a:cubicBezTo>
                    <a:pt x="3053" y="18602"/>
                    <a:pt x="1522" y="18711"/>
                    <a:pt x="0" y="18791"/>
                  </a:cubicBezTo>
                  <a:cubicBezTo>
                    <a:pt x="1472" y="19358"/>
                    <a:pt x="3332" y="19666"/>
                    <a:pt x="5630" y="19666"/>
                  </a:cubicBezTo>
                  <a:cubicBezTo>
                    <a:pt x="18670" y="19666"/>
                    <a:pt x="17188" y="9013"/>
                    <a:pt x="132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
            <p:cNvSpPr/>
            <p:nvPr/>
          </p:nvSpPr>
          <p:spPr>
            <a:xfrm>
              <a:off x="1378950" y="4659500"/>
              <a:ext cx="111425" cy="153750"/>
            </a:xfrm>
            <a:custGeom>
              <a:rect b="b" l="l" r="r" t="t"/>
              <a:pathLst>
                <a:path extrusionOk="0" h="6150" w="4457">
                  <a:moveTo>
                    <a:pt x="3494" y="1"/>
                  </a:moveTo>
                  <a:cubicBezTo>
                    <a:pt x="3349" y="1"/>
                    <a:pt x="3198" y="41"/>
                    <a:pt x="3055" y="130"/>
                  </a:cubicBezTo>
                  <a:cubicBezTo>
                    <a:pt x="2239" y="657"/>
                    <a:pt x="1811" y="1642"/>
                    <a:pt x="1333" y="2458"/>
                  </a:cubicBezTo>
                  <a:cubicBezTo>
                    <a:pt x="876" y="3243"/>
                    <a:pt x="1" y="4428"/>
                    <a:pt x="329" y="5352"/>
                  </a:cubicBezTo>
                  <a:cubicBezTo>
                    <a:pt x="487" y="5810"/>
                    <a:pt x="888" y="6149"/>
                    <a:pt x="1364" y="6149"/>
                  </a:cubicBezTo>
                  <a:cubicBezTo>
                    <a:pt x="1457" y="6149"/>
                    <a:pt x="1554" y="6136"/>
                    <a:pt x="1652" y="6108"/>
                  </a:cubicBezTo>
                  <a:cubicBezTo>
                    <a:pt x="2646" y="5820"/>
                    <a:pt x="3064" y="4556"/>
                    <a:pt x="3452" y="3691"/>
                  </a:cubicBezTo>
                  <a:cubicBezTo>
                    <a:pt x="3830" y="2846"/>
                    <a:pt x="4457" y="1871"/>
                    <a:pt x="4407" y="906"/>
                  </a:cubicBezTo>
                  <a:cubicBezTo>
                    <a:pt x="4384" y="413"/>
                    <a:pt x="3962" y="1"/>
                    <a:pt x="3494" y="1"/>
                  </a:cubicBezTo>
                  <a:close/>
                </a:path>
              </a:pathLst>
            </a:custGeom>
            <a:solidFill>
              <a:srgbClr val="CF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
            <p:cNvSpPr/>
            <p:nvPr/>
          </p:nvSpPr>
          <p:spPr>
            <a:xfrm>
              <a:off x="1336175" y="4829950"/>
              <a:ext cx="75375" cy="92725"/>
            </a:xfrm>
            <a:custGeom>
              <a:rect b="b" l="l" r="r" t="t"/>
              <a:pathLst>
                <a:path extrusionOk="0" h="3709" w="3015">
                  <a:moveTo>
                    <a:pt x="1861" y="0"/>
                  </a:moveTo>
                  <a:cubicBezTo>
                    <a:pt x="1778" y="0"/>
                    <a:pt x="1692" y="12"/>
                    <a:pt x="1603" y="37"/>
                  </a:cubicBezTo>
                  <a:cubicBezTo>
                    <a:pt x="1085" y="176"/>
                    <a:pt x="777" y="563"/>
                    <a:pt x="558" y="1021"/>
                  </a:cubicBezTo>
                  <a:cubicBezTo>
                    <a:pt x="369" y="1409"/>
                    <a:pt x="150" y="1827"/>
                    <a:pt x="71" y="2245"/>
                  </a:cubicBezTo>
                  <a:cubicBezTo>
                    <a:pt x="1" y="2632"/>
                    <a:pt x="40" y="3100"/>
                    <a:pt x="369" y="3368"/>
                  </a:cubicBezTo>
                  <a:cubicBezTo>
                    <a:pt x="619" y="3573"/>
                    <a:pt x="886" y="3708"/>
                    <a:pt x="1189" y="3708"/>
                  </a:cubicBezTo>
                  <a:cubicBezTo>
                    <a:pt x="1283" y="3708"/>
                    <a:pt x="1381" y="3695"/>
                    <a:pt x="1483" y="3667"/>
                  </a:cubicBezTo>
                  <a:cubicBezTo>
                    <a:pt x="2010" y="3518"/>
                    <a:pt x="2229" y="3060"/>
                    <a:pt x="2398" y="2593"/>
                  </a:cubicBezTo>
                  <a:cubicBezTo>
                    <a:pt x="2607" y="2016"/>
                    <a:pt x="3015" y="1310"/>
                    <a:pt x="2766" y="693"/>
                  </a:cubicBezTo>
                  <a:cubicBezTo>
                    <a:pt x="2609" y="295"/>
                    <a:pt x="2278" y="0"/>
                    <a:pt x="1861" y="0"/>
                  </a:cubicBezTo>
                  <a:close/>
                </a:path>
              </a:pathLst>
            </a:custGeom>
            <a:solidFill>
              <a:srgbClr val="CF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
            <p:cNvSpPr/>
            <p:nvPr/>
          </p:nvSpPr>
          <p:spPr>
            <a:xfrm>
              <a:off x="1284725" y="4967150"/>
              <a:ext cx="81325" cy="80825"/>
            </a:xfrm>
            <a:custGeom>
              <a:rect b="b" l="l" r="r" t="t"/>
              <a:pathLst>
                <a:path extrusionOk="0" h="3233" w="3253">
                  <a:moveTo>
                    <a:pt x="1306" y="0"/>
                  </a:moveTo>
                  <a:cubicBezTo>
                    <a:pt x="1289" y="0"/>
                    <a:pt x="1271" y="3"/>
                    <a:pt x="1253" y="9"/>
                  </a:cubicBezTo>
                  <a:cubicBezTo>
                    <a:pt x="1174" y="39"/>
                    <a:pt x="1104" y="108"/>
                    <a:pt x="1114" y="198"/>
                  </a:cubicBezTo>
                  <a:cubicBezTo>
                    <a:pt x="1124" y="367"/>
                    <a:pt x="1154" y="537"/>
                    <a:pt x="1194" y="705"/>
                  </a:cubicBezTo>
                  <a:cubicBezTo>
                    <a:pt x="1064" y="765"/>
                    <a:pt x="955" y="864"/>
                    <a:pt x="855" y="964"/>
                  </a:cubicBezTo>
                  <a:cubicBezTo>
                    <a:pt x="805" y="944"/>
                    <a:pt x="746" y="915"/>
                    <a:pt x="686" y="904"/>
                  </a:cubicBezTo>
                  <a:cubicBezTo>
                    <a:pt x="620" y="878"/>
                    <a:pt x="541" y="856"/>
                    <a:pt x="466" y="856"/>
                  </a:cubicBezTo>
                  <a:cubicBezTo>
                    <a:pt x="428" y="856"/>
                    <a:pt x="391" y="861"/>
                    <a:pt x="358" y="875"/>
                  </a:cubicBezTo>
                  <a:cubicBezTo>
                    <a:pt x="259" y="904"/>
                    <a:pt x="228" y="1004"/>
                    <a:pt x="268" y="1103"/>
                  </a:cubicBezTo>
                  <a:cubicBezTo>
                    <a:pt x="288" y="1153"/>
                    <a:pt x="318" y="1183"/>
                    <a:pt x="358" y="1213"/>
                  </a:cubicBezTo>
                  <a:cubicBezTo>
                    <a:pt x="407" y="1253"/>
                    <a:pt x="447" y="1293"/>
                    <a:pt x="497" y="1322"/>
                  </a:cubicBezTo>
                  <a:cubicBezTo>
                    <a:pt x="537" y="1352"/>
                    <a:pt x="567" y="1372"/>
                    <a:pt x="606" y="1402"/>
                  </a:cubicBezTo>
                  <a:cubicBezTo>
                    <a:pt x="606" y="1402"/>
                    <a:pt x="606" y="1412"/>
                    <a:pt x="597" y="1421"/>
                  </a:cubicBezTo>
                  <a:cubicBezTo>
                    <a:pt x="557" y="1551"/>
                    <a:pt x="547" y="1700"/>
                    <a:pt x="557" y="1850"/>
                  </a:cubicBezTo>
                  <a:lnTo>
                    <a:pt x="547" y="1850"/>
                  </a:lnTo>
                  <a:cubicBezTo>
                    <a:pt x="458" y="1899"/>
                    <a:pt x="368" y="1949"/>
                    <a:pt x="288" y="1998"/>
                  </a:cubicBezTo>
                  <a:cubicBezTo>
                    <a:pt x="189" y="2068"/>
                    <a:pt x="80" y="2168"/>
                    <a:pt x="29" y="2277"/>
                  </a:cubicBezTo>
                  <a:cubicBezTo>
                    <a:pt x="0" y="2356"/>
                    <a:pt x="69" y="2436"/>
                    <a:pt x="139" y="2466"/>
                  </a:cubicBezTo>
                  <a:cubicBezTo>
                    <a:pt x="163" y="2476"/>
                    <a:pt x="190" y="2479"/>
                    <a:pt x="218" y="2479"/>
                  </a:cubicBezTo>
                  <a:cubicBezTo>
                    <a:pt x="247" y="2479"/>
                    <a:pt x="278" y="2476"/>
                    <a:pt x="308" y="2476"/>
                  </a:cubicBezTo>
                  <a:cubicBezTo>
                    <a:pt x="368" y="2466"/>
                    <a:pt x="438" y="2466"/>
                    <a:pt x="497" y="2446"/>
                  </a:cubicBezTo>
                  <a:cubicBezTo>
                    <a:pt x="587" y="2407"/>
                    <a:pt x="676" y="2376"/>
                    <a:pt x="776" y="2337"/>
                  </a:cubicBezTo>
                  <a:cubicBezTo>
                    <a:pt x="825" y="2396"/>
                    <a:pt x="895" y="2456"/>
                    <a:pt x="965" y="2506"/>
                  </a:cubicBezTo>
                  <a:cubicBezTo>
                    <a:pt x="984" y="2526"/>
                    <a:pt x="1004" y="2536"/>
                    <a:pt x="1024" y="2546"/>
                  </a:cubicBezTo>
                  <a:cubicBezTo>
                    <a:pt x="1004" y="2645"/>
                    <a:pt x="975" y="2745"/>
                    <a:pt x="955" y="2844"/>
                  </a:cubicBezTo>
                  <a:cubicBezTo>
                    <a:pt x="945" y="2924"/>
                    <a:pt x="935" y="2993"/>
                    <a:pt x="945" y="3063"/>
                  </a:cubicBezTo>
                  <a:cubicBezTo>
                    <a:pt x="964" y="3139"/>
                    <a:pt x="1018" y="3223"/>
                    <a:pt x="1101" y="3223"/>
                  </a:cubicBezTo>
                  <a:cubicBezTo>
                    <a:pt x="1105" y="3223"/>
                    <a:pt x="1110" y="3223"/>
                    <a:pt x="1114" y="3222"/>
                  </a:cubicBezTo>
                  <a:cubicBezTo>
                    <a:pt x="1263" y="3212"/>
                    <a:pt x="1342" y="3093"/>
                    <a:pt x="1413" y="2973"/>
                  </a:cubicBezTo>
                  <a:cubicBezTo>
                    <a:pt x="1472" y="2884"/>
                    <a:pt x="1522" y="2794"/>
                    <a:pt x="1561" y="2695"/>
                  </a:cubicBezTo>
                  <a:cubicBezTo>
                    <a:pt x="1661" y="2695"/>
                    <a:pt x="1771" y="2685"/>
                    <a:pt x="1870" y="2655"/>
                  </a:cubicBezTo>
                  <a:cubicBezTo>
                    <a:pt x="1890" y="2705"/>
                    <a:pt x="1910" y="2765"/>
                    <a:pt x="1919" y="2814"/>
                  </a:cubicBezTo>
                  <a:cubicBezTo>
                    <a:pt x="1939" y="2854"/>
                    <a:pt x="1950" y="2904"/>
                    <a:pt x="1959" y="2944"/>
                  </a:cubicBezTo>
                  <a:cubicBezTo>
                    <a:pt x="1979" y="2984"/>
                    <a:pt x="1989" y="3013"/>
                    <a:pt x="2009" y="3053"/>
                  </a:cubicBezTo>
                  <a:cubicBezTo>
                    <a:pt x="2019" y="3073"/>
                    <a:pt x="2029" y="3083"/>
                    <a:pt x="2049" y="3103"/>
                  </a:cubicBezTo>
                  <a:cubicBezTo>
                    <a:pt x="2049" y="3103"/>
                    <a:pt x="2049" y="3112"/>
                    <a:pt x="2059" y="3123"/>
                  </a:cubicBezTo>
                  <a:cubicBezTo>
                    <a:pt x="2095" y="3178"/>
                    <a:pt x="2166" y="3233"/>
                    <a:pt x="2239" y="3233"/>
                  </a:cubicBezTo>
                  <a:cubicBezTo>
                    <a:pt x="2245" y="3233"/>
                    <a:pt x="2251" y="3233"/>
                    <a:pt x="2258" y="3232"/>
                  </a:cubicBezTo>
                  <a:lnTo>
                    <a:pt x="2317" y="3232"/>
                  </a:lnTo>
                  <a:cubicBezTo>
                    <a:pt x="2467" y="3202"/>
                    <a:pt x="2507" y="2993"/>
                    <a:pt x="2496" y="2874"/>
                  </a:cubicBezTo>
                  <a:cubicBezTo>
                    <a:pt x="2496" y="2814"/>
                    <a:pt x="2487" y="2745"/>
                    <a:pt x="2476" y="2685"/>
                  </a:cubicBezTo>
                  <a:cubicBezTo>
                    <a:pt x="2457" y="2586"/>
                    <a:pt x="2427" y="2486"/>
                    <a:pt x="2407" y="2387"/>
                  </a:cubicBezTo>
                  <a:cubicBezTo>
                    <a:pt x="2397" y="2376"/>
                    <a:pt x="2397" y="2367"/>
                    <a:pt x="2397" y="2356"/>
                  </a:cubicBezTo>
                  <a:cubicBezTo>
                    <a:pt x="2487" y="2277"/>
                    <a:pt x="2556" y="2188"/>
                    <a:pt x="2616" y="2088"/>
                  </a:cubicBezTo>
                  <a:cubicBezTo>
                    <a:pt x="2695" y="2098"/>
                    <a:pt x="2775" y="2098"/>
                    <a:pt x="2854" y="2108"/>
                  </a:cubicBezTo>
                  <a:cubicBezTo>
                    <a:pt x="2964" y="2108"/>
                    <a:pt x="3123" y="2098"/>
                    <a:pt x="3193" y="2018"/>
                  </a:cubicBezTo>
                  <a:cubicBezTo>
                    <a:pt x="3252" y="1949"/>
                    <a:pt x="3252" y="1879"/>
                    <a:pt x="3223" y="1810"/>
                  </a:cubicBezTo>
                  <a:cubicBezTo>
                    <a:pt x="3173" y="1700"/>
                    <a:pt x="3024" y="1651"/>
                    <a:pt x="2924" y="1631"/>
                  </a:cubicBezTo>
                  <a:cubicBezTo>
                    <a:pt x="2874" y="1611"/>
                    <a:pt x="2825" y="1601"/>
                    <a:pt x="2775" y="1591"/>
                  </a:cubicBezTo>
                  <a:cubicBezTo>
                    <a:pt x="2785" y="1492"/>
                    <a:pt x="2775" y="1392"/>
                    <a:pt x="2755" y="1293"/>
                  </a:cubicBezTo>
                  <a:cubicBezTo>
                    <a:pt x="2755" y="1273"/>
                    <a:pt x="2745" y="1262"/>
                    <a:pt x="2745" y="1242"/>
                  </a:cubicBezTo>
                  <a:cubicBezTo>
                    <a:pt x="2765" y="1233"/>
                    <a:pt x="2775" y="1223"/>
                    <a:pt x="2795" y="1203"/>
                  </a:cubicBezTo>
                  <a:cubicBezTo>
                    <a:pt x="2874" y="1143"/>
                    <a:pt x="2964" y="1074"/>
                    <a:pt x="3033" y="1004"/>
                  </a:cubicBezTo>
                  <a:cubicBezTo>
                    <a:pt x="3073" y="964"/>
                    <a:pt x="3123" y="924"/>
                    <a:pt x="3143" y="875"/>
                  </a:cubicBezTo>
                  <a:cubicBezTo>
                    <a:pt x="3193" y="805"/>
                    <a:pt x="3193" y="705"/>
                    <a:pt x="3133" y="636"/>
                  </a:cubicBezTo>
                  <a:cubicBezTo>
                    <a:pt x="3097" y="592"/>
                    <a:pt x="3054" y="577"/>
                    <a:pt x="3008" y="577"/>
                  </a:cubicBezTo>
                  <a:cubicBezTo>
                    <a:pt x="2938" y="577"/>
                    <a:pt x="2861" y="612"/>
                    <a:pt x="2795" y="636"/>
                  </a:cubicBezTo>
                  <a:cubicBezTo>
                    <a:pt x="2715" y="666"/>
                    <a:pt x="2636" y="716"/>
                    <a:pt x="2566" y="755"/>
                  </a:cubicBezTo>
                  <a:cubicBezTo>
                    <a:pt x="2527" y="785"/>
                    <a:pt x="2496" y="805"/>
                    <a:pt x="2457" y="825"/>
                  </a:cubicBezTo>
                  <a:cubicBezTo>
                    <a:pt x="2437" y="805"/>
                    <a:pt x="2417" y="795"/>
                    <a:pt x="2397" y="775"/>
                  </a:cubicBezTo>
                  <a:cubicBezTo>
                    <a:pt x="2377" y="765"/>
                    <a:pt x="2367" y="755"/>
                    <a:pt x="2348" y="745"/>
                  </a:cubicBezTo>
                  <a:cubicBezTo>
                    <a:pt x="2367" y="666"/>
                    <a:pt x="2387" y="576"/>
                    <a:pt x="2397" y="486"/>
                  </a:cubicBezTo>
                  <a:cubicBezTo>
                    <a:pt x="2407" y="427"/>
                    <a:pt x="2417" y="377"/>
                    <a:pt x="2417" y="318"/>
                  </a:cubicBezTo>
                  <a:cubicBezTo>
                    <a:pt x="2417" y="298"/>
                    <a:pt x="2427" y="278"/>
                    <a:pt x="2427" y="258"/>
                  </a:cubicBezTo>
                  <a:cubicBezTo>
                    <a:pt x="2427" y="248"/>
                    <a:pt x="2417" y="228"/>
                    <a:pt x="2417" y="208"/>
                  </a:cubicBezTo>
                  <a:lnTo>
                    <a:pt x="2417" y="198"/>
                  </a:lnTo>
                  <a:cubicBezTo>
                    <a:pt x="2409" y="133"/>
                    <a:pt x="2347" y="81"/>
                    <a:pt x="2281" y="81"/>
                  </a:cubicBezTo>
                  <a:cubicBezTo>
                    <a:pt x="2266" y="81"/>
                    <a:pt x="2252" y="83"/>
                    <a:pt x="2238" y="89"/>
                  </a:cubicBezTo>
                  <a:cubicBezTo>
                    <a:pt x="2178" y="99"/>
                    <a:pt x="2138" y="128"/>
                    <a:pt x="2098" y="188"/>
                  </a:cubicBezTo>
                  <a:cubicBezTo>
                    <a:pt x="2079" y="228"/>
                    <a:pt x="2059" y="268"/>
                    <a:pt x="2029" y="307"/>
                  </a:cubicBezTo>
                  <a:cubicBezTo>
                    <a:pt x="1989" y="387"/>
                    <a:pt x="1959" y="477"/>
                    <a:pt x="1919" y="556"/>
                  </a:cubicBezTo>
                  <a:cubicBezTo>
                    <a:pt x="1919" y="566"/>
                    <a:pt x="1919" y="576"/>
                    <a:pt x="1910" y="586"/>
                  </a:cubicBezTo>
                  <a:cubicBezTo>
                    <a:pt x="1840" y="576"/>
                    <a:pt x="1771" y="566"/>
                    <a:pt x="1691" y="566"/>
                  </a:cubicBezTo>
                  <a:cubicBezTo>
                    <a:pt x="1641" y="407"/>
                    <a:pt x="1581" y="238"/>
                    <a:pt x="1472" y="99"/>
                  </a:cubicBezTo>
                  <a:cubicBezTo>
                    <a:pt x="1432" y="43"/>
                    <a:pt x="1373" y="0"/>
                    <a:pt x="1306" y="0"/>
                  </a:cubicBezTo>
                  <a:close/>
                </a:path>
              </a:pathLst>
            </a:custGeom>
            <a:solidFill>
              <a:srgbClr val="3F5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
            <p:cNvSpPr/>
            <p:nvPr/>
          </p:nvSpPr>
          <p:spPr>
            <a:xfrm>
              <a:off x="1347875" y="5041675"/>
              <a:ext cx="49000" cy="48600"/>
            </a:xfrm>
            <a:custGeom>
              <a:rect b="b" l="l" r="r" t="t"/>
              <a:pathLst>
                <a:path extrusionOk="0" h="1944" w="1960">
                  <a:moveTo>
                    <a:pt x="776" y="0"/>
                  </a:moveTo>
                  <a:cubicBezTo>
                    <a:pt x="770" y="0"/>
                    <a:pt x="763" y="1"/>
                    <a:pt x="757" y="3"/>
                  </a:cubicBezTo>
                  <a:cubicBezTo>
                    <a:pt x="706" y="22"/>
                    <a:pt x="667" y="62"/>
                    <a:pt x="667" y="122"/>
                  </a:cubicBezTo>
                  <a:cubicBezTo>
                    <a:pt x="677" y="221"/>
                    <a:pt x="697" y="321"/>
                    <a:pt x="717" y="420"/>
                  </a:cubicBezTo>
                  <a:cubicBezTo>
                    <a:pt x="637" y="460"/>
                    <a:pt x="567" y="520"/>
                    <a:pt x="518" y="579"/>
                  </a:cubicBezTo>
                  <a:cubicBezTo>
                    <a:pt x="478" y="569"/>
                    <a:pt x="448" y="549"/>
                    <a:pt x="408" y="540"/>
                  </a:cubicBezTo>
                  <a:cubicBezTo>
                    <a:pt x="366" y="526"/>
                    <a:pt x="319" y="512"/>
                    <a:pt x="274" y="512"/>
                  </a:cubicBezTo>
                  <a:cubicBezTo>
                    <a:pt x="255" y="512"/>
                    <a:pt x="237" y="514"/>
                    <a:pt x="219" y="520"/>
                  </a:cubicBezTo>
                  <a:cubicBezTo>
                    <a:pt x="149" y="540"/>
                    <a:pt x="129" y="599"/>
                    <a:pt x="160" y="659"/>
                  </a:cubicBezTo>
                  <a:cubicBezTo>
                    <a:pt x="169" y="688"/>
                    <a:pt x="189" y="708"/>
                    <a:pt x="219" y="728"/>
                  </a:cubicBezTo>
                  <a:cubicBezTo>
                    <a:pt x="239" y="748"/>
                    <a:pt x="269" y="778"/>
                    <a:pt x="299" y="798"/>
                  </a:cubicBezTo>
                  <a:cubicBezTo>
                    <a:pt x="319" y="808"/>
                    <a:pt x="339" y="828"/>
                    <a:pt x="368" y="838"/>
                  </a:cubicBezTo>
                  <a:cubicBezTo>
                    <a:pt x="359" y="848"/>
                    <a:pt x="359" y="848"/>
                    <a:pt x="359" y="858"/>
                  </a:cubicBezTo>
                  <a:cubicBezTo>
                    <a:pt x="339" y="938"/>
                    <a:pt x="328" y="1027"/>
                    <a:pt x="339" y="1106"/>
                  </a:cubicBezTo>
                  <a:cubicBezTo>
                    <a:pt x="328" y="1106"/>
                    <a:pt x="328" y="1117"/>
                    <a:pt x="328" y="1117"/>
                  </a:cubicBezTo>
                  <a:cubicBezTo>
                    <a:pt x="279" y="1136"/>
                    <a:pt x="219" y="1166"/>
                    <a:pt x="169" y="1206"/>
                  </a:cubicBezTo>
                  <a:cubicBezTo>
                    <a:pt x="110" y="1236"/>
                    <a:pt x="50" y="1296"/>
                    <a:pt x="20" y="1365"/>
                  </a:cubicBezTo>
                  <a:cubicBezTo>
                    <a:pt x="1" y="1415"/>
                    <a:pt x="40" y="1464"/>
                    <a:pt x="80" y="1475"/>
                  </a:cubicBezTo>
                  <a:cubicBezTo>
                    <a:pt x="100" y="1484"/>
                    <a:pt x="117" y="1487"/>
                    <a:pt x="133" y="1487"/>
                  </a:cubicBezTo>
                  <a:cubicBezTo>
                    <a:pt x="149" y="1487"/>
                    <a:pt x="164" y="1484"/>
                    <a:pt x="180" y="1484"/>
                  </a:cubicBezTo>
                  <a:cubicBezTo>
                    <a:pt x="219" y="1484"/>
                    <a:pt x="259" y="1484"/>
                    <a:pt x="299" y="1464"/>
                  </a:cubicBezTo>
                  <a:cubicBezTo>
                    <a:pt x="348" y="1444"/>
                    <a:pt x="408" y="1425"/>
                    <a:pt x="458" y="1405"/>
                  </a:cubicBezTo>
                  <a:cubicBezTo>
                    <a:pt x="498" y="1444"/>
                    <a:pt x="538" y="1475"/>
                    <a:pt x="577" y="1504"/>
                  </a:cubicBezTo>
                  <a:cubicBezTo>
                    <a:pt x="587" y="1514"/>
                    <a:pt x="607" y="1524"/>
                    <a:pt x="617" y="1534"/>
                  </a:cubicBezTo>
                  <a:cubicBezTo>
                    <a:pt x="597" y="1594"/>
                    <a:pt x="587" y="1654"/>
                    <a:pt x="577" y="1713"/>
                  </a:cubicBezTo>
                  <a:cubicBezTo>
                    <a:pt x="567" y="1753"/>
                    <a:pt x="558" y="1793"/>
                    <a:pt x="567" y="1842"/>
                  </a:cubicBezTo>
                  <a:cubicBezTo>
                    <a:pt x="577" y="1892"/>
                    <a:pt x="617" y="1942"/>
                    <a:pt x="667" y="1942"/>
                  </a:cubicBezTo>
                  <a:cubicBezTo>
                    <a:pt x="757" y="1932"/>
                    <a:pt x="806" y="1862"/>
                    <a:pt x="846" y="1793"/>
                  </a:cubicBezTo>
                  <a:cubicBezTo>
                    <a:pt x="885" y="1733"/>
                    <a:pt x="905" y="1683"/>
                    <a:pt x="936" y="1623"/>
                  </a:cubicBezTo>
                  <a:cubicBezTo>
                    <a:pt x="995" y="1623"/>
                    <a:pt x="1064" y="1614"/>
                    <a:pt x="1124" y="1594"/>
                  </a:cubicBezTo>
                  <a:cubicBezTo>
                    <a:pt x="1135" y="1623"/>
                    <a:pt x="1144" y="1654"/>
                    <a:pt x="1154" y="1694"/>
                  </a:cubicBezTo>
                  <a:cubicBezTo>
                    <a:pt x="1164" y="1713"/>
                    <a:pt x="1174" y="1743"/>
                    <a:pt x="1174" y="1773"/>
                  </a:cubicBezTo>
                  <a:lnTo>
                    <a:pt x="1204" y="1833"/>
                  </a:lnTo>
                  <a:cubicBezTo>
                    <a:pt x="1214" y="1842"/>
                    <a:pt x="1224" y="1853"/>
                    <a:pt x="1224" y="1862"/>
                  </a:cubicBezTo>
                  <a:lnTo>
                    <a:pt x="1234" y="1873"/>
                  </a:lnTo>
                  <a:cubicBezTo>
                    <a:pt x="1252" y="1908"/>
                    <a:pt x="1293" y="1943"/>
                    <a:pt x="1337" y="1943"/>
                  </a:cubicBezTo>
                  <a:cubicBezTo>
                    <a:pt x="1342" y="1943"/>
                    <a:pt x="1348" y="1943"/>
                    <a:pt x="1353" y="1942"/>
                  </a:cubicBezTo>
                  <a:lnTo>
                    <a:pt x="1393" y="1942"/>
                  </a:lnTo>
                  <a:cubicBezTo>
                    <a:pt x="1482" y="1922"/>
                    <a:pt x="1502" y="1803"/>
                    <a:pt x="1502" y="1723"/>
                  </a:cubicBezTo>
                  <a:cubicBezTo>
                    <a:pt x="1502" y="1694"/>
                    <a:pt x="1493" y="1654"/>
                    <a:pt x="1482" y="1614"/>
                  </a:cubicBezTo>
                  <a:cubicBezTo>
                    <a:pt x="1473" y="1554"/>
                    <a:pt x="1462" y="1495"/>
                    <a:pt x="1442" y="1435"/>
                  </a:cubicBezTo>
                  <a:lnTo>
                    <a:pt x="1442" y="1415"/>
                  </a:lnTo>
                  <a:cubicBezTo>
                    <a:pt x="1493" y="1365"/>
                    <a:pt x="1532" y="1316"/>
                    <a:pt x="1572" y="1256"/>
                  </a:cubicBezTo>
                  <a:cubicBezTo>
                    <a:pt x="1622" y="1256"/>
                    <a:pt x="1672" y="1265"/>
                    <a:pt x="1721" y="1265"/>
                  </a:cubicBezTo>
                  <a:cubicBezTo>
                    <a:pt x="1781" y="1265"/>
                    <a:pt x="1871" y="1265"/>
                    <a:pt x="1920" y="1206"/>
                  </a:cubicBezTo>
                  <a:cubicBezTo>
                    <a:pt x="1950" y="1176"/>
                    <a:pt x="1960" y="1126"/>
                    <a:pt x="1940" y="1086"/>
                  </a:cubicBezTo>
                  <a:cubicBezTo>
                    <a:pt x="1910" y="1027"/>
                    <a:pt x="1811" y="987"/>
                    <a:pt x="1761" y="977"/>
                  </a:cubicBezTo>
                  <a:cubicBezTo>
                    <a:pt x="1731" y="967"/>
                    <a:pt x="1701" y="967"/>
                    <a:pt x="1672" y="957"/>
                  </a:cubicBezTo>
                  <a:cubicBezTo>
                    <a:pt x="1672" y="898"/>
                    <a:pt x="1672" y="838"/>
                    <a:pt x="1652" y="778"/>
                  </a:cubicBezTo>
                  <a:lnTo>
                    <a:pt x="1652" y="748"/>
                  </a:lnTo>
                  <a:cubicBezTo>
                    <a:pt x="1661" y="739"/>
                    <a:pt x="1672" y="728"/>
                    <a:pt x="1681" y="728"/>
                  </a:cubicBezTo>
                  <a:cubicBezTo>
                    <a:pt x="1731" y="688"/>
                    <a:pt x="1781" y="649"/>
                    <a:pt x="1820" y="599"/>
                  </a:cubicBezTo>
                  <a:cubicBezTo>
                    <a:pt x="1851" y="579"/>
                    <a:pt x="1871" y="549"/>
                    <a:pt x="1890" y="529"/>
                  </a:cubicBezTo>
                  <a:cubicBezTo>
                    <a:pt x="1920" y="480"/>
                    <a:pt x="1920" y="420"/>
                    <a:pt x="1880" y="381"/>
                  </a:cubicBezTo>
                  <a:cubicBezTo>
                    <a:pt x="1859" y="355"/>
                    <a:pt x="1831" y="346"/>
                    <a:pt x="1801" y="346"/>
                  </a:cubicBezTo>
                  <a:cubicBezTo>
                    <a:pt x="1760" y="346"/>
                    <a:pt x="1716" y="363"/>
                    <a:pt x="1681" y="381"/>
                  </a:cubicBezTo>
                  <a:cubicBezTo>
                    <a:pt x="1632" y="400"/>
                    <a:pt x="1582" y="430"/>
                    <a:pt x="1542" y="460"/>
                  </a:cubicBezTo>
                  <a:cubicBezTo>
                    <a:pt x="1522" y="470"/>
                    <a:pt x="1493" y="480"/>
                    <a:pt x="1473" y="500"/>
                  </a:cubicBezTo>
                  <a:lnTo>
                    <a:pt x="1442" y="470"/>
                  </a:lnTo>
                  <a:cubicBezTo>
                    <a:pt x="1433" y="460"/>
                    <a:pt x="1423" y="460"/>
                    <a:pt x="1413" y="450"/>
                  </a:cubicBezTo>
                  <a:cubicBezTo>
                    <a:pt x="1423" y="400"/>
                    <a:pt x="1433" y="341"/>
                    <a:pt x="1442" y="291"/>
                  </a:cubicBezTo>
                  <a:cubicBezTo>
                    <a:pt x="1442" y="261"/>
                    <a:pt x="1453" y="221"/>
                    <a:pt x="1453" y="191"/>
                  </a:cubicBezTo>
                  <a:lnTo>
                    <a:pt x="1453" y="162"/>
                  </a:lnTo>
                  <a:lnTo>
                    <a:pt x="1453" y="122"/>
                  </a:lnTo>
                  <a:cubicBezTo>
                    <a:pt x="1444" y="81"/>
                    <a:pt x="1410" y="47"/>
                    <a:pt x="1370" y="47"/>
                  </a:cubicBezTo>
                  <a:cubicBezTo>
                    <a:pt x="1361" y="47"/>
                    <a:pt x="1352" y="48"/>
                    <a:pt x="1343" y="52"/>
                  </a:cubicBezTo>
                  <a:cubicBezTo>
                    <a:pt x="1303" y="62"/>
                    <a:pt x="1283" y="82"/>
                    <a:pt x="1263" y="112"/>
                  </a:cubicBezTo>
                  <a:cubicBezTo>
                    <a:pt x="1244" y="131"/>
                    <a:pt x="1234" y="162"/>
                    <a:pt x="1224" y="191"/>
                  </a:cubicBezTo>
                  <a:cubicBezTo>
                    <a:pt x="1194" y="231"/>
                    <a:pt x="1174" y="291"/>
                    <a:pt x="1154" y="341"/>
                  </a:cubicBezTo>
                  <a:lnTo>
                    <a:pt x="1154" y="350"/>
                  </a:lnTo>
                  <a:cubicBezTo>
                    <a:pt x="1104" y="341"/>
                    <a:pt x="1064" y="341"/>
                    <a:pt x="1015" y="341"/>
                  </a:cubicBezTo>
                  <a:cubicBezTo>
                    <a:pt x="985" y="241"/>
                    <a:pt x="945" y="142"/>
                    <a:pt x="885" y="62"/>
                  </a:cubicBezTo>
                  <a:cubicBezTo>
                    <a:pt x="860" y="28"/>
                    <a:pt x="819" y="0"/>
                    <a:pt x="776" y="0"/>
                  </a:cubicBezTo>
                  <a:close/>
                </a:path>
              </a:pathLst>
            </a:custGeom>
            <a:solidFill>
              <a:srgbClr val="3F5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
            <p:cNvSpPr/>
            <p:nvPr/>
          </p:nvSpPr>
          <p:spPr>
            <a:xfrm>
              <a:off x="1612700" y="5144700"/>
              <a:ext cx="82350" cy="81600"/>
            </a:xfrm>
            <a:custGeom>
              <a:rect b="b" l="l" r="r" t="t"/>
              <a:pathLst>
                <a:path extrusionOk="0" h="3264" w="3294">
                  <a:moveTo>
                    <a:pt x="1327" y="0"/>
                  </a:moveTo>
                  <a:cubicBezTo>
                    <a:pt x="1310" y="0"/>
                    <a:pt x="1292" y="3"/>
                    <a:pt x="1274" y="9"/>
                  </a:cubicBezTo>
                  <a:cubicBezTo>
                    <a:pt x="1194" y="29"/>
                    <a:pt x="1125" y="109"/>
                    <a:pt x="1125" y="198"/>
                  </a:cubicBezTo>
                  <a:cubicBezTo>
                    <a:pt x="1135" y="367"/>
                    <a:pt x="1174" y="537"/>
                    <a:pt x="1205" y="705"/>
                  </a:cubicBezTo>
                  <a:cubicBezTo>
                    <a:pt x="1075" y="775"/>
                    <a:pt x="966" y="865"/>
                    <a:pt x="866" y="974"/>
                  </a:cubicBezTo>
                  <a:cubicBezTo>
                    <a:pt x="816" y="944"/>
                    <a:pt x="757" y="924"/>
                    <a:pt x="697" y="904"/>
                  </a:cubicBezTo>
                  <a:cubicBezTo>
                    <a:pt x="627" y="884"/>
                    <a:pt x="542" y="862"/>
                    <a:pt x="463" y="862"/>
                  </a:cubicBezTo>
                  <a:cubicBezTo>
                    <a:pt x="430" y="862"/>
                    <a:pt x="398" y="866"/>
                    <a:pt x="369" y="875"/>
                  </a:cubicBezTo>
                  <a:cubicBezTo>
                    <a:pt x="259" y="915"/>
                    <a:pt x="230" y="1014"/>
                    <a:pt x="270" y="1103"/>
                  </a:cubicBezTo>
                  <a:cubicBezTo>
                    <a:pt x="289" y="1153"/>
                    <a:pt x="329" y="1193"/>
                    <a:pt x="369" y="1223"/>
                  </a:cubicBezTo>
                  <a:cubicBezTo>
                    <a:pt x="418" y="1262"/>
                    <a:pt x="458" y="1302"/>
                    <a:pt x="508" y="1332"/>
                  </a:cubicBezTo>
                  <a:cubicBezTo>
                    <a:pt x="548" y="1362"/>
                    <a:pt x="577" y="1382"/>
                    <a:pt x="617" y="1412"/>
                  </a:cubicBezTo>
                  <a:cubicBezTo>
                    <a:pt x="617" y="1422"/>
                    <a:pt x="617" y="1422"/>
                    <a:pt x="608" y="1432"/>
                  </a:cubicBezTo>
                  <a:cubicBezTo>
                    <a:pt x="568" y="1571"/>
                    <a:pt x="558" y="1720"/>
                    <a:pt x="568" y="1859"/>
                  </a:cubicBezTo>
                  <a:cubicBezTo>
                    <a:pt x="568" y="1870"/>
                    <a:pt x="558" y="1870"/>
                    <a:pt x="558" y="1870"/>
                  </a:cubicBezTo>
                  <a:cubicBezTo>
                    <a:pt x="468" y="1919"/>
                    <a:pt x="379" y="1969"/>
                    <a:pt x="299" y="2018"/>
                  </a:cubicBezTo>
                  <a:cubicBezTo>
                    <a:pt x="190" y="2088"/>
                    <a:pt x="80" y="2178"/>
                    <a:pt x="40" y="2297"/>
                  </a:cubicBezTo>
                  <a:cubicBezTo>
                    <a:pt x="1" y="2376"/>
                    <a:pt x="71" y="2456"/>
                    <a:pt x="150" y="2486"/>
                  </a:cubicBezTo>
                  <a:cubicBezTo>
                    <a:pt x="174" y="2496"/>
                    <a:pt x="201" y="2499"/>
                    <a:pt x="228" y="2499"/>
                  </a:cubicBezTo>
                  <a:cubicBezTo>
                    <a:pt x="256" y="2499"/>
                    <a:pt x="284" y="2496"/>
                    <a:pt x="309" y="2496"/>
                  </a:cubicBezTo>
                  <a:cubicBezTo>
                    <a:pt x="379" y="2496"/>
                    <a:pt x="438" y="2486"/>
                    <a:pt x="508" y="2466"/>
                  </a:cubicBezTo>
                  <a:cubicBezTo>
                    <a:pt x="597" y="2436"/>
                    <a:pt x="687" y="2396"/>
                    <a:pt x="787" y="2357"/>
                  </a:cubicBezTo>
                  <a:cubicBezTo>
                    <a:pt x="836" y="2416"/>
                    <a:pt x="906" y="2476"/>
                    <a:pt x="975" y="2526"/>
                  </a:cubicBezTo>
                  <a:cubicBezTo>
                    <a:pt x="995" y="2546"/>
                    <a:pt x="1026" y="2556"/>
                    <a:pt x="1045" y="2575"/>
                  </a:cubicBezTo>
                  <a:cubicBezTo>
                    <a:pt x="1015" y="2675"/>
                    <a:pt x="995" y="2774"/>
                    <a:pt x="975" y="2874"/>
                  </a:cubicBezTo>
                  <a:cubicBezTo>
                    <a:pt x="955" y="2953"/>
                    <a:pt x="946" y="3023"/>
                    <a:pt x="955" y="3093"/>
                  </a:cubicBezTo>
                  <a:cubicBezTo>
                    <a:pt x="974" y="3169"/>
                    <a:pt x="1030" y="3263"/>
                    <a:pt x="1121" y="3263"/>
                  </a:cubicBezTo>
                  <a:cubicBezTo>
                    <a:pt x="1126" y="3263"/>
                    <a:pt x="1130" y="3263"/>
                    <a:pt x="1135" y="3262"/>
                  </a:cubicBezTo>
                  <a:cubicBezTo>
                    <a:pt x="1284" y="3242"/>
                    <a:pt x="1353" y="3123"/>
                    <a:pt x="1433" y="3004"/>
                  </a:cubicBezTo>
                  <a:cubicBezTo>
                    <a:pt x="1493" y="2914"/>
                    <a:pt x="1532" y="2824"/>
                    <a:pt x="1583" y="2725"/>
                  </a:cubicBezTo>
                  <a:cubicBezTo>
                    <a:pt x="1682" y="2725"/>
                    <a:pt x="1791" y="2705"/>
                    <a:pt x="1901" y="2675"/>
                  </a:cubicBezTo>
                  <a:cubicBezTo>
                    <a:pt x="1910" y="2735"/>
                    <a:pt x="1930" y="2785"/>
                    <a:pt x="1950" y="2844"/>
                  </a:cubicBezTo>
                  <a:cubicBezTo>
                    <a:pt x="1961" y="2884"/>
                    <a:pt x="1970" y="2933"/>
                    <a:pt x="1990" y="2973"/>
                  </a:cubicBezTo>
                  <a:cubicBezTo>
                    <a:pt x="2000" y="3004"/>
                    <a:pt x="2020" y="3043"/>
                    <a:pt x="2040" y="3083"/>
                  </a:cubicBezTo>
                  <a:cubicBezTo>
                    <a:pt x="2040" y="3103"/>
                    <a:pt x="2060" y="3113"/>
                    <a:pt x="2070" y="3132"/>
                  </a:cubicBezTo>
                  <a:cubicBezTo>
                    <a:pt x="2070" y="3132"/>
                    <a:pt x="2070" y="3143"/>
                    <a:pt x="2080" y="3152"/>
                  </a:cubicBezTo>
                  <a:cubicBezTo>
                    <a:pt x="2117" y="3208"/>
                    <a:pt x="2196" y="3263"/>
                    <a:pt x="2264" y="3263"/>
                  </a:cubicBezTo>
                  <a:cubicBezTo>
                    <a:pt x="2269" y="3263"/>
                    <a:pt x="2274" y="3263"/>
                    <a:pt x="2279" y="3262"/>
                  </a:cubicBezTo>
                  <a:lnTo>
                    <a:pt x="2338" y="3262"/>
                  </a:lnTo>
                  <a:cubicBezTo>
                    <a:pt x="2498" y="3232"/>
                    <a:pt x="2537" y="3023"/>
                    <a:pt x="2527" y="2894"/>
                  </a:cubicBezTo>
                  <a:cubicBezTo>
                    <a:pt x="2527" y="2834"/>
                    <a:pt x="2518" y="2774"/>
                    <a:pt x="2507" y="2715"/>
                  </a:cubicBezTo>
                  <a:cubicBezTo>
                    <a:pt x="2487" y="2606"/>
                    <a:pt x="2458" y="2506"/>
                    <a:pt x="2428" y="2407"/>
                  </a:cubicBezTo>
                  <a:lnTo>
                    <a:pt x="2428" y="2387"/>
                  </a:lnTo>
                  <a:cubicBezTo>
                    <a:pt x="2518" y="2297"/>
                    <a:pt x="2587" y="2208"/>
                    <a:pt x="2657" y="2108"/>
                  </a:cubicBezTo>
                  <a:cubicBezTo>
                    <a:pt x="2736" y="2118"/>
                    <a:pt x="2816" y="2118"/>
                    <a:pt x="2896" y="2128"/>
                  </a:cubicBezTo>
                  <a:cubicBezTo>
                    <a:pt x="3005" y="2128"/>
                    <a:pt x="3154" y="2118"/>
                    <a:pt x="3234" y="2038"/>
                  </a:cubicBezTo>
                  <a:cubicBezTo>
                    <a:pt x="3293" y="1969"/>
                    <a:pt x="3293" y="1899"/>
                    <a:pt x="3263" y="1819"/>
                  </a:cubicBezTo>
                  <a:cubicBezTo>
                    <a:pt x="3214" y="1720"/>
                    <a:pt x="3055" y="1671"/>
                    <a:pt x="2955" y="1640"/>
                  </a:cubicBezTo>
                  <a:cubicBezTo>
                    <a:pt x="2915" y="1631"/>
                    <a:pt x="2865" y="1620"/>
                    <a:pt x="2816" y="1601"/>
                  </a:cubicBezTo>
                  <a:cubicBezTo>
                    <a:pt x="2816" y="1501"/>
                    <a:pt x="2816" y="1402"/>
                    <a:pt x="2786" y="1302"/>
                  </a:cubicBezTo>
                  <a:cubicBezTo>
                    <a:pt x="2786" y="1282"/>
                    <a:pt x="2786" y="1273"/>
                    <a:pt x="2776" y="1253"/>
                  </a:cubicBezTo>
                  <a:cubicBezTo>
                    <a:pt x="2796" y="1243"/>
                    <a:pt x="2816" y="1233"/>
                    <a:pt x="2825" y="1213"/>
                  </a:cubicBezTo>
                  <a:cubicBezTo>
                    <a:pt x="2915" y="1153"/>
                    <a:pt x="2995" y="1083"/>
                    <a:pt x="3075" y="1014"/>
                  </a:cubicBezTo>
                  <a:cubicBezTo>
                    <a:pt x="3114" y="974"/>
                    <a:pt x="3154" y="924"/>
                    <a:pt x="3184" y="884"/>
                  </a:cubicBezTo>
                  <a:cubicBezTo>
                    <a:pt x="3234" y="805"/>
                    <a:pt x="3234" y="705"/>
                    <a:pt x="3174" y="636"/>
                  </a:cubicBezTo>
                  <a:cubicBezTo>
                    <a:pt x="3134" y="592"/>
                    <a:pt x="3089" y="577"/>
                    <a:pt x="3041" y="577"/>
                  </a:cubicBezTo>
                  <a:cubicBezTo>
                    <a:pt x="2970" y="577"/>
                    <a:pt x="2896" y="612"/>
                    <a:pt x="2836" y="636"/>
                  </a:cubicBezTo>
                  <a:cubicBezTo>
                    <a:pt x="2756" y="676"/>
                    <a:pt x="2666" y="716"/>
                    <a:pt x="2597" y="765"/>
                  </a:cubicBezTo>
                  <a:cubicBezTo>
                    <a:pt x="2557" y="785"/>
                    <a:pt x="2527" y="805"/>
                    <a:pt x="2487" y="835"/>
                  </a:cubicBezTo>
                  <a:cubicBezTo>
                    <a:pt x="2467" y="815"/>
                    <a:pt x="2448" y="795"/>
                    <a:pt x="2428" y="785"/>
                  </a:cubicBezTo>
                  <a:cubicBezTo>
                    <a:pt x="2408" y="775"/>
                    <a:pt x="2398" y="765"/>
                    <a:pt x="2378" y="756"/>
                  </a:cubicBezTo>
                  <a:cubicBezTo>
                    <a:pt x="2398" y="666"/>
                    <a:pt x="2418" y="576"/>
                    <a:pt x="2428" y="487"/>
                  </a:cubicBezTo>
                  <a:cubicBezTo>
                    <a:pt x="2438" y="437"/>
                    <a:pt x="2448" y="378"/>
                    <a:pt x="2448" y="318"/>
                  </a:cubicBezTo>
                  <a:cubicBezTo>
                    <a:pt x="2448" y="298"/>
                    <a:pt x="2458" y="278"/>
                    <a:pt x="2458" y="258"/>
                  </a:cubicBezTo>
                  <a:cubicBezTo>
                    <a:pt x="2448" y="238"/>
                    <a:pt x="2448" y="228"/>
                    <a:pt x="2448" y="208"/>
                  </a:cubicBezTo>
                  <a:lnTo>
                    <a:pt x="2448" y="198"/>
                  </a:lnTo>
                  <a:cubicBezTo>
                    <a:pt x="2439" y="129"/>
                    <a:pt x="2370" y="75"/>
                    <a:pt x="2300" y="75"/>
                  </a:cubicBezTo>
                  <a:cubicBezTo>
                    <a:pt x="2290" y="75"/>
                    <a:pt x="2279" y="77"/>
                    <a:pt x="2268" y="79"/>
                  </a:cubicBezTo>
                  <a:cubicBezTo>
                    <a:pt x="2209" y="99"/>
                    <a:pt x="2159" y="128"/>
                    <a:pt x="2129" y="179"/>
                  </a:cubicBezTo>
                  <a:cubicBezTo>
                    <a:pt x="2109" y="228"/>
                    <a:pt x="2080" y="268"/>
                    <a:pt x="2060" y="308"/>
                  </a:cubicBezTo>
                  <a:cubicBezTo>
                    <a:pt x="2020" y="397"/>
                    <a:pt x="1980" y="477"/>
                    <a:pt x="1950" y="566"/>
                  </a:cubicBezTo>
                  <a:cubicBezTo>
                    <a:pt x="1941" y="566"/>
                    <a:pt x="1941" y="576"/>
                    <a:pt x="1941" y="586"/>
                  </a:cubicBezTo>
                  <a:cubicBezTo>
                    <a:pt x="1885" y="579"/>
                    <a:pt x="1833" y="572"/>
                    <a:pt x="1780" y="572"/>
                  </a:cubicBezTo>
                  <a:cubicBezTo>
                    <a:pt x="1758" y="572"/>
                    <a:pt x="1735" y="573"/>
                    <a:pt x="1711" y="576"/>
                  </a:cubicBezTo>
                  <a:cubicBezTo>
                    <a:pt x="1662" y="407"/>
                    <a:pt x="1602" y="238"/>
                    <a:pt x="1493" y="99"/>
                  </a:cubicBezTo>
                  <a:cubicBezTo>
                    <a:pt x="1453" y="43"/>
                    <a:pt x="1395" y="0"/>
                    <a:pt x="1327" y="0"/>
                  </a:cubicBezTo>
                  <a:close/>
                </a:path>
              </a:pathLst>
            </a:custGeom>
            <a:solidFill>
              <a:srgbClr val="3F5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
            <p:cNvSpPr/>
            <p:nvPr/>
          </p:nvSpPr>
          <p:spPr>
            <a:xfrm>
              <a:off x="1555275" y="5223950"/>
              <a:ext cx="53725" cy="53325"/>
            </a:xfrm>
            <a:custGeom>
              <a:rect b="b" l="l" r="r" t="t"/>
              <a:pathLst>
                <a:path extrusionOk="0" h="2133" w="2149">
                  <a:moveTo>
                    <a:pt x="848" y="0"/>
                  </a:moveTo>
                  <a:cubicBezTo>
                    <a:pt x="841" y="0"/>
                    <a:pt x="833" y="1"/>
                    <a:pt x="825" y="2"/>
                  </a:cubicBezTo>
                  <a:cubicBezTo>
                    <a:pt x="776" y="22"/>
                    <a:pt x="736" y="72"/>
                    <a:pt x="736" y="132"/>
                  </a:cubicBezTo>
                  <a:cubicBezTo>
                    <a:pt x="746" y="241"/>
                    <a:pt x="766" y="351"/>
                    <a:pt x="786" y="460"/>
                  </a:cubicBezTo>
                  <a:cubicBezTo>
                    <a:pt x="706" y="510"/>
                    <a:pt x="627" y="570"/>
                    <a:pt x="567" y="639"/>
                  </a:cubicBezTo>
                  <a:cubicBezTo>
                    <a:pt x="527" y="619"/>
                    <a:pt x="498" y="609"/>
                    <a:pt x="458" y="589"/>
                  </a:cubicBezTo>
                  <a:cubicBezTo>
                    <a:pt x="408" y="575"/>
                    <a:pt x="354" y="561"/>
                    <a:pt x="302" y="561"/>
                  </a:cubicBezTo>
                  <a:cubicBezTo>
                    <a:pt x="280" y="561"/>
                    <a:pt x="259" y="564"/>
                    <a:pt x="239" y="570"/>
                  </a:cubicBezTo>
                  <a:cubicBezTo>
                    <a:pt x="169" y="599"/>
                    <a:pt x="149" y="659"/>
                    <a:pt x="179" y="729"/>
                  </a:cubicBezTo>
                  <a:cubicBezTo>
                    <a:pt x="189" y="758"/>
                    <a:pt x="209" y="778"/>
                    <a:pt x="239" y="798"/>
                  </a:cubicBezTo>
                  <a:cubicBezTo>
                    <a:pt x="268" y="828"/>
                    <a:pt x="299" y="848"/>
                    <a:pt x="328" y="878"/>
                  </a:cubicBezTo>
                  <a:cubicBezTo>
                    <a:pt x="358" y="888"/>
                    <a:pt x="378" y="908"/>
                    <a:pt x="408" y="928"/>
                  </a:cubicBezTo>
                  <a:cubicBezTo>
                    <a:pt x="398" y="928"/>
                    <a:pt x="398" y="928"/>
                    <a:pt x="398" y="937"/>
                  </a:cubicBezTo>
                  <a:cubicBezTo>
                    <a:pt x="368" y="1027"/>
                    <a:pt x="358" y="1127"/>
                    <a:pt x="368" y="1216"/>
                  </a:cubicBezTo>
                  <a:cubicBezTo>
                    <a:pt x="368" y="1216"/>
                    <a:pt x="368" y="1226"/>
                    <a:pt x="358" y="1226"/>
                  </a:cubicBezTo>
                  <a:cubicBezTo>
                    <a:pt x="308" y="1256"/>
                    <a:pt x="249" y="1286"/>
                    <a:pt x="189" y="1326"/>
                  </a:cubicBezTo>
                  <a:cubicBezTo>
                    <a:pt x="120" y="1365"/>
                    <a:pt x="50" y="1425"/>
                    <a:pt x="20" y="1505"/>
                  </a:cubicBezTo>
                  <a:cubicBezTo>
                    <a:pt x="0" y="1554"/>
                    <a:pt x="50" y="1604"/>
                    <a:pt x="89" y="1624"/>
                  </a:cubicBezTo>
                  <a:cubicBezTo>
                    <a:pt x="109" y="1634"/>
                    <a:pt x="128" y="1636"/>
                    <a:pt x="147" y="1636"/>
                  </a:cubicBezTo>
                  <a:cubicBezTo>
                    <a:pt x="166" y="1636"/>
                    <a:pt x="184" y="1634"/>
                    <a:pt x="199" y="1634"/>
                  </a:cubicBezTo>
                  <a:cubicBezTo>
                    <a:pt x="249" y="1634"/>
                    <a:pt x="288" y="1624"/>
                    <a:pt x="328" y="1614"/>
                  </a:cubicBezTo>
                  <a:cubicBezTo>
                    <a:pt x="388" y="1594"/>
                    <a:pt x="447" y="1564"/>
                    <a:pt x="507" y="1544"/>
                  </a:cubicBezTo>
                  <a:cubicBezTo>
                    <a:pt x="547" y="1584"/>
                    <a:pt x="587" y="1624"/>
                    <a:pt x="637" y="1653"/>
                  </a:cubicBezTo>
                  <a:cubicBezTo>
                    <a:pt x="646" y="1664"/>
                    <a:pt x="666" y="1673"/>
                    <a:pt x="677" y="1684"/>
                  </a:cubicBezTo>
                  <a:cubicBezTo>
                    <a:pt x="657" y="1743"/>
                    <a:pt x="646" y="1813"/>
                    <a:pt x="637" y="1883"/>
                  </a:cubicBezTo>
                  <a:cubicBezTo>
                    <a:pt x="627" y="1932"/>
                    <a:pt x="617" y="1972"/>
                    <a:pt x="627" y="2022"/>
                  </a:cubicBezTo>
                  <a:cubicBezTo>
                    <a:pt x="637" y="2071"/>
                    <a:pt x="677" y="2131"/>
                    <a:pt x="736" y="2131"/>
                  </a:cubicBezTo>
                  <a:cubicBezTo>
                    <a:pt x="836" y="2121"/>
                    <a:pt x="885" y="2042"/>
                    <a:pt x="935" y="1962"/>
                  </a:cubicBezTo>
                  <a:cubicBezTo>
                    <a:pt x="975" y="1902"/>
                    <a:pt x="1004" y="1843"/>
                    <a:pt x="1024" y="1783"/>
                  </a:cubicBezTo>
                  <a:cubicBezTo>
                    <a:pt x="1104" y="1783"/>
                    <a:pt x="1174" y="1773"/>
                    <a:pt x="1234" y="1753"/>
                  </a:cubicBezTo>
                  <a:cubicBezTo>
                    <a:pt x="1254" y="1783"/>
                    <a:pt x="1263" y="1823"/>
                    <a:pt x="1273" y="1852"/>
                  </a:cubicBezTo>
                  <a:cubicBezTo>
                    <a:pt x="1283" y="1883"/>
                    <a:pt x="1283" y="1912"/>
                    <a:pt x="1293" y="1942"/>
                  </a:cubicBezTo>
                  <a:cubicBezTo>
                    <a:pt x="1303" y="1962"/>
                    <a:pt x="1313" y="1992"/>
                    <a:pt x="1323" y="2011"/>
                  </a:cubicBezTo>
                  <a:cubicBezTo>
                    <a:pt x="1333" y="2022"/>
                    <a:pt x="1343" y="2042"/>
                    <a:pt x="1353" y="2051"/>
                  </a:cubicBezTo>
                  <a:lnTo>
                    <a:pt x="1363" y="2062"/>
                  </a:lnTo>
                  <a:cubicBezTo>
                    <a:pt x="1380" y="2097"/>
                    <a:pt x="1430" y="2133"/>
                    <a:pt x="1476" y="2133"/>
                  </a:cubicBezTo>
                  <a:cubicBezTo>
                    <a:pt x="1481" y="2133"/>
                    <a:pt x="1487" y="2132"/>
                    <a:pt x="1492" y="2131"/>
                  </a:cubicBezTo>
                  <a:lnTo>
                    <a:pt x="1532" y="2131"/>
                  </a:lnTo>
                  <a:cubicBezTo>
                    <a:pt x="1632" y="2111"/>
                    <a:pt x="1651" y="1972"/>
                    <a:pt x="1651" y="1892"/>
                  </a:cubicBezTo>
                  <a:cubicBezTo>
                    <a:pt x="1651" y="1852"/>
                    <a:pt x="1641" y="1813"/>
                    <a:pt x="1632" y="1773"/>
                  </a:cubicBezTo>
                  <a:cubicBezTo>
                    <a:pt x="1621" y="1704"/>
                    <a:pt x="1601" y="1644"/>
                    <a:pt x="1592" y="1574"/>
                  </a:cubicBezTo>
                  <a:cubicBezTo>
                    <a:pt x="1581" y="1564"/>
                    <a:pt x="1581" y="1564"/>
                    <a:pt x="1581" y="1554"/>
                  </a:cubicBezTo>
                  <a:cubicBezTo>
                    <a:pt x="1641" y="1505"/>
                    <a:pt x="1691" y="1445"/>
                    <a:pt x="1731" y="1375"/>
                  </a:cubicBezTo>
                  <a:cubicBezTo>
                    <a:pt x="1780" y="1385"/>
                    <a:pt x="1840" y="1385"/>
                    <a:pt x="1890" y="1385"/>
                  </a:cubicBezTo>
                  <a:cubicBezTo>
                    <a:pt x="1905" y="1387"/>
                    <a:pt x="1921" y="1388"/>
                    <a:pt x="1938" y="1388"/>
                  </a:cubicBezTo>
                  <a:cubicBezTo>
                    <a:pt x="2000" y="1388"/>
                    <a:pt x="2070" y="1373"/>
                    <a:pt x="2109" y="1326"/>
                  </a:cubicBezTo>
                  <a:cubicBezTo>
                    <a:pt x="2149" y="1286"/>
                    <a:pt x="2149" y="1236"/>
                    <a:pt x="2129" y="1196"/>
                  </a:cubicBezTo>
                  <a:cubicBezTo>
                    <a:pt x="2099" y="1127"/>
                    <a:pt x="1999" y="1087"/>
                    <a:pt x="1930" y="1076"/>
                  </a:cubicBezTo>
                  <a:cubicBezTo>
                    <a:pt x="1900" y="1067"/>
                    <a:pt x="1870" y="1057"/>
                    <a:pt x="1830" y="1047"/>
                  </a:cubicBezTo>
                  <a:cubicBezTo>
                    <a:pt x="1840" y="987"/>
                    <a:pt x="1830" y="917"/>
                    <a:pt x="1820" y="848"/>
                  </a:cubicBezTo>
                  <a:cubicBezTo>
                    <a:pt x="1820" y="838"/>
                    <a:pt x="1811" y="828"/>
                    <a:pt x="1811" y="818"/>
                  </a:cubicBezTo>
                  <a:cubicBezTo>
                    <a:pt x="1820" y="808"/>
                    <a:pt x="1830" y="808"/>
                    <a:pt x="1840" y="798"/>
                  </a:cubicBezTo>
                  <a:cubicBezTo>
                    <a:pt x="1900" y="758"/>
                    <a:pt x="1959" y="709"/>
                    <a:pt x="2010" y="659"/>
                  </a:cubicBezTo>
                  <a:cubicBezTo>
                    <a:pt x="2029" y="639"/>
                    <a:pt x="2059" y="609"/>
                    <a:pt x="2079" y="579"/>
                  </a:cubicBezTo>
                  <a:cubicBezTo>
                    <a:pt x="2109" y="530"/>
                    <a:pt x="2109" y="460"/>
                    <a:pt x="2069" y="420"/>
                  </a:cubicBezTo>
                  <a:cubicBezTo>
                    <a:pt x="2045" y="392"/>
                    <a:pt x="2015" y="382"/>
                    <a:pt x="1984" y="382"/>
                  </a:cubicBezTo>
                  <a:cubicBezTo>
                    <a:pt x="1939" y="382"/>
                    <a:pt x="1891" y="403"/>
                    <a:pt x="1850" y="420"/>
                  </a:cubicBezTo>
                  <a:cubicBezTo>
                    <a:pt x="1791" y="440"/>
                    <a:pt x="1741" y="470"/>
                    <a:pt x="1691" y="500"/>
                  </a:cubicBezTo>
                  <a:cubicBezTo>
                    <a:pt x="1671" y="510"/>
                    <a:pt x="1641" y="530"/>
                    <a:pt x="1621" y="539"/>
                  </a:cubicBezTo>
                  <a:cubicBezTo>
                    <a:pt x="1612" y="530"/>
                    <a:pt x="1592" y="519"/>
                    <a:pt x="1581" y="510"/>
                  </a:cubicBezTo>
                  <a:cubicBezTo>
                    <a:pt x="1572" y="510"/>
                    <a:pt x="1562" y="500"/>
                    <a:pt x="1552" y="490"/>
                  </a:cubicBezTo>
                  <a:cubicBezTo>
                    <a:pt x="1562" y="440"/>
                    <a:pt x="1572" y="380"/>
                    <a:pt x="1581" y="321"/>
                  </a:cubicBezTo>
                  <a:cubicBezTo>
                    <a:pt x="1592" y="281"/>
                    <a:pt x="1592" y="251"/>
                    <a:pt x="1601" y="211"/>
                  </a:cubicBezTo>
                  <a:lnTo>
                    <a:pt x="1601" y="172"/>
                  </a:lnTo>
                  <a:cubicBezTo>
                    <a:pt x="1601" y="161"/>
                    <a:pt x="1601" y="152"/>
                    <a:pt x="1592" y="132"/>
                  </a:cubicBezTo>
                  <a:cubicBezTo>
                    <a:pt x="1592" y="87"/>
                    <a:pt x="1544" y="51"/>
                    <a:pt x="1498" y="51"/>
                  </a:cubicBezTo>
                  <a:cubicBezTo>
                    <a:pt x="1493" y="51"/>
                    <a:pt x="1487" y="51"/>
                    <a:pt x="1482" y="52"/>
                  </a:cubicBezTo>
                  <a:cubicBezTo>
                    <a:pt x="1442" y="72"/>
                    <a:pt x="1413" y="82"/>
                    <a:pt x="1393" y="122"/>
                  </a:cubicBezTo>
                  <a:cubicBezTo>
                    <a:pt x="1373" y="152"/>
                    <a:pt x="1353" y="181"/>
                    <a:pt x="1343" y="201"/>
                  </a:cubicBezTo>
                  <a:cubicBezTo>
                    <a:pt x="1313" y="261"/>
                    <a:pt x="1293" y="311"/>
                    <a:pt x="1273" y="371"/>
                  </a:cubicBezTo>
                  <a:cubicBezTo>
                    <a:pt x="1273" y="371"/>
                    <a:pt x="1263" y="380"/>
                    <a:pt x="1263" y="391"/>
                  </a:cubicBezTo>
                  <a:cubicBezTo>
                    <a:pt x="1228" y="383"/>
                    <a:pt x="1193" y="376"/>
                    <a:pt x="1157" y="376"/>
                  </a:cubicBezTo>
                  <a:cubicBezTo>
                    <a:pt x="1143" y="376"/>
                    <a:pt x="1129" y="377"/>
                    <a:pt x="1114" y="380"/>
                  </a:cubicBezTo>
                  <a:cubicBezTo>
                    <a:pt x="1084" y="271"/>
                    <a:pt x="1044" y="152"/>
                    <a:pt x="975" y="62"/>
                  </a:cubicBezTo>
                  <a:cubicBezTo>
                    <a:pt x="949" y="27"/>
                    <a:pt x="900" y="0"/>
                    <a:pt x="848" y="0"/>
                  </a:cubicBezTo>
                  <a:close/>
                </a:path>
              </a:pathLst>
            </a:custGeom>
            <a:solidFill>
              <a:srgbClr val="3F5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
            <p:cNvSpPr/>
            <p:nvPr/>
          </p:nvSpPr>
          <p:spPr>
            <a:xfrm>
              <a:off x="1644025" y="5068175"/>
              <a:ext cx="45050" cy="44700"/>
            </a:xfrm>
            <a:custGeom>
              <a:rect b="b" l="l" r="r" t="t"/>
              <a:pathLst>
                <a:path extrusionOk="0" h="1788" w="1802">
                  <a:moveTo>
                    <a:pt x="729" y="0"/>
                  </a:moveTo>
                  <a:cubicBezTo>
                    <a:pt x="719" y="0"/>
                    <a:pt x="708" y="2"/>
                    <a:pt x="697" y="6"/>
                  </a:cubicBezTo>
                  <a:cubicBezTo>
                    <a:pt x="657" y="17"/>
                    <a:pt x="618" y="57"/>
                    <a:pt x="618" y="106"/>
                  </a:cubicBezTo>
                  <a:cubicBezTo>
                    <a:pt x="628" y="205"/>
                    <a:pt x="648" y="295"/>
                    <a:pt x="668" y="384"/>
                  </a:cubicBezTo>
                  <a:cubicBezTo>
                    <a:pt x="588" y="424"/>
                    <a:pt x="528" y="474"/>
                    <a:pt x="478" y="534"/>
                  </a:cubicBezTo>
                  <a:cubicBezTo>
                    <a:pt x="449" y="514"/>
                    <a:pt x="419" y="504"/>
                    <a:pt x="379" y="494"/>
                  </a:cubicBezTo>
                  <a:cubicBezTo>
                    <a:pt x="343" y="480"/>
                    <a:pt x="296" y="470"/>
                    <a:pt x="250" y="470"/>
                  </a:cubicBezTo>
                  <a:cubicBezTo>
                    <a:pt x="233" y="470"/>
                    <a:pt x="216" y="472"/>
                    <a:pt x="200" y="474"/>
                  </a:cubicBezTo>
                  <a:cubicBezTo>
                    <a:pt x="140" y="494"/>
                    <a:pt x="131" y="554"/>
                    <a:pt x="150" y="603"/>
                  </a:cubicBezTo>
                  <a:cubicBezTo>
                    <a:pt x="160" y="634"/>
                    <a:pt x="180" y="653"/>
                    <a:pt x="200" y="673"/>
                  </a:cubicBezTo>
                  <a:cubicBezTo>
                    <a:pt x="230" y="693"/>
                    <a:pt x="250" y="713"/>
                    <a:pt x="279" y="733"/>
                  </a:cubicBezTo>
                  <a:cubicBezTo>
                    <a:pt x="299" y="743"/>
                    <a:pt x="319" y="762"/>
                    <a:pt x="339" y="773"/>
                  </a:cubicBezTo>
                  <a:lnTo>
                    <a:pt x="339" y="782"/>
                  </a:lnTo>
                  <a:cubicBezTo>
                    <a:pt x="319" y="852"/>
                    <a:pt x="310" y="941"/>
                    <a:pt x="310" y="1021"/>
                  </a:cubicBezTo>
                  <a:cubicBezTo>
                    <a:pt x="260" y="1051"/>
                    <a:pt x="210" y="1071"/>
                    <a:pt x="160" y="1101"/>
                  </a:cubicBezTo>
                  <a:cubicBezTo>
                    <a:pt x="111" y="1140"/>
                    <a:pt x="51" y="1191"/>
                    <a:pt x="21" y="1250"/>
                  </a:cubicBezTo>
                  <a:cubicBezTo>
                    <a:pt x="1" y="1300"/>
                    <a:pt x="41" y="1339"/>
                    <a:pt x="80" y="1359"/>
                  </a:cubicBezTo>
                  <a:cubicBezTo>
                    <a:pt x="111" y="1370"/>
                    <a:pt x="140" y="1370"/>
                    <a:pt x="170" y="1370"/>
                  </a:cubicBezTo>
                  <a:cubicBezTo>
                    <a:pt x="210" y="1359"/>
                    <a:pt x="240" y="1359"/>
                    <a:pt x="279" y="1350"/>
                  </a:cubicBezTo>
                  <a:lnTo>
                    <a:pt x="429" y="1290"/>
                  </a:lnTo>
                  <a:cubicBezTo>
                    <a:pt x="458" y="1319"/>
                    <a:pt x="498" y="1359"/>
                    <a:pt x="538" y="1379"/>
                  </a:cubicBezTo>
                  <a:lnTo>
                    <a:pt x="568" y="1409"/>
                  </a:lnTo>
                  <a:cubicBezTo>
                    <a:pt x="558" y="1459"/>
                    <a:pt x="548" y="1518"/>
                    <a:pt x="538" y="1569"/>
                  </a:cubicBezTo>
                  <a:cubicBezTo>
                    <a:pt x="528" y="1608"/>
                    <a:pt x="518" y="1648"/>
                    <a:pt x="528" y="1688"/>
                  </a:cubicBezTo>
                  <a:cubicBezTo>
                    <a:pt x="537" y="1733"/>
                    <a:pt x="563" y="1778"/>
                    <a:pt x="605" y="1778"/>
                  </a:cubicBezTo>
                  <a:cubicBezTo>
                    <a:pt x="609" y="1778"/>
                    <a:pt x="613" y="1778"/>
                    <a:pt x="618" y="1777"/>
                  </a:cubicBezTo>
                  <a:cubicBezTo>
                    <a:pt x="708" y="1767"/>
                    <a:pt x="747" y="1708"/>
                    <a:pt x="787" y="1638"/>
                  </a:cubicBezTo>
                  <a:cubicBezTo>
                    <a:pt x="817" y="1598"/>
                    <a:pt x="847" y="1538"/>
                    <a:pt x="867" y="1489"/>
                  </a:cubicBezTo>
                  <a:cubicBezTo>
                    <a:pt x="926" y="1489"/>
                    <a:pt x="986" y="1479"/>
                    <a:pt x="1035" y="1459"/>
                  </a:cubicBezTo>
                  <a:lnTo>
                    <a:pt x="1066" y="1549"/>
                  </a:lnTo>
                  <a:cubicBezTo>
                    <a:pt x="1075" y="1578"/>
                    <a:pt x="1085" y="1598"/>
                    <a:pt x="1085" y="1628"/>
                  </a:cubicBezTo>
                  <a:cubicBezTo>
                    <a:pt x="1095" y="1648"/>
                    <a:pt x="1105" y="1668"/>
                    <a:pt x="1115" y="1678"/>
                  </a:cubicBezTo>
                  <a:cubicBezTo>
                    <a:pt x="1115" y="1697"/>
                    <a:pt x="1125" y="1708"/>
                    <a:pt x="1135" y="1708"/>
                  </a:cubicBezTo>
                  <a:cubicBezTo>
                    <a:pt x="1135" y="1708"/>
                    <a:pt x="1135" y="1717"/>
                    <a:pt x="1145" y="1717"/>
                  </a:cubicBezTo>
                  <a:cubicBezTo>
                    <a:pt x="1165" y="1757"/>
                    <a:pt x="1205" y="1787"/>
                    <a:pt x="1254" y="1787"/>
                  </a:cubicBezTo>
                  <a:cubicBezTo>
                    <a:pt x="1265" y="1787"/>
                    <a:pt x="1274" y="1787"/>
                    <a:pt x="1284" y="1777"/>
                  </a:cubicBezTo>
                  <a:cubicBezTo>
                    <a:pt x="1364" y="1767"/>
                    <a:pt x="1384" y="1648"/>
                    <a:pt x="1384" y="1588"/>
                  </a:cubicBezTo>
                  <a:cubicBezTo>
                    <a:pt x="1384" y="1549"/>
                    <a:pt x="1374" y="1518"/>
                    <a:pt x="1374" y="1479"/>
                  </a:cubicBezTo>
                  <a:cubicBezTo>
                    <a:pt x="1364" y="1429"/>
                    <a:pt x="1344" y="1370"/>
                    <a:pt x="1334" y="1319"/>
                  </a:cubicBezTo>
                  <a:cubicBezTo>
                    <a:pt x="1334" y="1310"/>
                    <a:pt x="1334" y="1310"/>
                    <a:pt x="1324" y="1300"/>
                  </a:cubicBezTo>
                  <a:cubicBezTo>
                    <a:pt x="1374" y="1260"/>
                    <a:pt x="1424" y="1210"/>
                    <a:pt x="1453" y="1151"/>
                  </a:cubicBezTo>
                  <a:cubicBezTo>
                    <a:pt x="1493" y="1151"/>
                    <a:pt x="1543" y="1160"/>
                    <a:pt x="1583" y="1160"/>
                  </a:cubicBezTo>
                  <a:cubicBezTo>
                    <a:pt x="1643" y="1160"/>
                    <a:pt x="1732" y="1160"/>
                    <a:pt x="1771" y="1111"/>
                  </a:cubicBezTo>
                  <a:cubicBezTo>
                    <a:pt x="1802" y="1081"/>
                    <a:pt x="1802" y="1041"/>
                    <a:pt x="1782" y="992"/>
                  </a:cubicBezTo>
                  <a:cubicBezTo>
                    <a:pt x="1762" y="941"/>
                    <a:pt x="1672" y="912"/>
                    <a:pt x="1623" y="892"/>
                  </a:cubicBezTo>
                  <a:cubicBezTo>
                    <a:pt x="1592" y="892"/>
                    <a:pt x="1563" y="882"/>
                    <a:pt x="1543" y="872"/>
                  </a:cubicBezTo>
                  <a:cubicBezTo>
                    <a:pt x="1543" y="822"/>
                    <a:pt x="1543" y="762"/>
                    <a:pt x="1523" y="713"/>
                  </a:cubicBezTo>
                  <a:lnTo>
                    <a:pt x="1523" y="683"/>
                  </a:lnTo>
                  <a:cubicBezTo>
                    <a:pt x="1533" y="683"/>
                    <a:pt x="1543" y="673"/>
                    <a:pt x="1543" y="663"/>
                  </a:cubicBezTo>
                  <a:cubicBezTo>
                    <a:pt x="1592" y="634"/>
                    <a:pt x="1643" y="594"/>
                    <a:pt x="1682" y="554"/>
                  </a:cubicBezTo>
                  <a:cubicBezTo>
                    <a:pt x="1702" y="534"/>
                    <a:pt x="1732" y="504"/>
                    <a:pt x="1742" y="484"/>
                  </a:cubicBezTo>
                  <a:cubicBezTo>
                    <a:pt x="1771" y="444"/>
                    <a:pt x="1771" y="384"/>
                    <a:pt x="1732" y="345"/>
                  </a:cubicBezTo>
                  <a:cubicBezTo>
                    <a:pt x="1712" y="321"/>
                    <a:pt x="1690" y="313"/>
                    <a:pt x="1666" y="313"/>
                  </a:cubicBezTo>
                  <a:cubicBezTo>
                    <a:pt x="1629" y="313"/>
                    <a:pt x="1589" y="333"/>
                    <a:pt x="1553" y="345"/>
                  </a:cubicBezTo>
                  <a:cubicBezTo>
                    <a:pt x="1503" y="365"/>
                    <a:pt x="1463" y="395"/>
                    <a:pt x="1424" y="415"/>
                  </a:cubicBezTo>
                  <a:cubicBezTo>
                    <a:pt x="1404" y="424"/>
                    <a:pt x="1384" y="444"/>
                    <a:pt x="1364" y="454"/>
                  </a:cubicBezTo>
                  <a:cubicBezTo>
                    <a:pt x="1354" y="444"/>
                    <a:pt x="1344" y="435"/>
                    <a:pt x="1324" y="424"/>
                  </a:cubicBezTo>
                  <a:cubicBezTo>
                    <a:pt x="1324" y="424"/>
                    <a:pt x="1314" y="415"/>
                    <a:pt x="1304" y="415"/>
                  </a:cubicBezTo>
                  <a:lnTo>
                    <a:pt x="1334" y="265"/>
                  </a:lnTo>
                  <a:cubicBezTo>
                    <a:pt x="1334" y="236"/>
                    <a:pt x="1334" y="205"/>
                    <a:pt x="1344" y="176"/>
                  </a:cubicBezTo>
                  <a:lnTo>
                    <a:pt x="1344" y="146"/>
                  </a:lnTo>
                  <a:lnTo>
                    <a:pt x="1344" y="116"/>
                  </a:lnTo>
                  <a:cubicBezTo>
                    <a:pt x="1344" y="106"/>
                    <a:pt x="1334" y="106"/>
                    <a:pt x="1334" y="106"/>
                  </a:cubicBezTo>
                  <a:cubicBezTo>
                    <a:pt x="1334" y="73"/>
                    <a:pt x="1301" y="41"/>
                    <a:pt x="1267" y="41"/>
                  </a:cubicBezTo>
                  <a:cubicBezTo>
                    <a:pt x="1260" y="41"/>
                    <a:pt x="1252" y="43"/>
                    <a:pt x="1245" y="46"/>
                  </a:cubicBezTo>
                  <a:cubicBezTo>
                    <a:pt x="1205" y="57"/>
                    <a:pt x="1185" y="66"/>
                    <a:pt x="1165" y="96"/>
                  </a:cubicBezTo>
                  <a:cubicBezTo>
                    <a:pt x="1155" y="126"/>
                    <a:pt x="1135" y="146"/>
                    <a:pt x="1125" y="166"/>
                  </a:cubicBezTo>
                  <a:cubicBezTo>
                    <a:pt x="1105" y="216"/>
                    <a:pt x="1085" y="265"/>
                    <a:pt x="1066" y="305"/>
                  </a:cubicBezTo>
                  <a:lnTo>
                    <a:pt x="1066" y="325"/>
                  </a:lnTo>
                  <a:cubicBezTo>
                    <a:pt x="1026" y="315"/>
                    <a:pt x="976" y="315"/>
                    <a:pt x="936" y="315"/>
                  </a:cubicBezTo>
                  <a:cubicBezTo>
                    <a:pt x="916" y="225"/>
                    <a:pt x="876" y="126"/>
                    <a:pt x="817" y="57"/>
                  </a:cubicBezTo>
                  <a:cubicBezTo>
                    <a:pt x="801" y="25"/>
                    <a:pt x="767" y="0"/>
                    <a:pt x="729" y="0"/>
                  </a:cubicBezTo>
                  <a:close/>
                </a:path>
              </a:pathLst>
            </a:custGeom>
            <a:solidFill>
              <a:srgbClr val="3F5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
            <p:cNvSpPr/>
            <p:nvPr/>
          </p:nvSpPr>
          <p:spPr>
            <a:xfrm>
              <a:off x="1493350" y="4745300"/>
              <a:ext cx="63175" cy="62925"/>
            </a:xfrm>
            <a:custGeom>
              <a:rect b="b" l="l" r="r" t="t"/>
              <a:pathLst>
                <a:path extrusionOk="0" h="2517" w="2527">
                  <a:moveTo>
                    <a:pt x="1022" y="0"/>
                  </a:moveTo>
                  <a:cubicBezTo>
                    <a:pt x="1007" y="0"/>
                    <a:pt x="991" y="4"/>
                    <a:pt x="975" y="10"/>
                  </a:cubicBezTo>
                  <a:cubicBezTo>
                    <a:pt x="915" y="30"/>
                    <a:pt x="856" y="80"/>
                    <a:pt x="866" y="150"/>
                  </a:cubicBezTo>
                  <a:cubicBezTo>
                    <a:pt x="866" y="279"/>
                    <a:pt x="895" y="419"/>
                    <a:pt x="926" y="548"/>
                  </a:cubicBezTo>
                  <a:cubicBezTo>
                    <a:pt x="826" y="598"/>
                    <a:pt x="736" y="667"/>
                    <a:pt x="667" y="746"/>
                  </a:cubicBezTo>
                  <a:cubicBezTo>
                    <a:pt x="617" y="727"/>
                    <a:pt x="577" y="707"/>
                    <a:pt x="528" y="697"/>
                  </a:cubicBezTo>
                  <a:cubicBezTo>
                    <a:pt x="472" y="683"/>
                    <a:pt x="412" y="664"/>
                    <a:pt x="353" y="664"/>
                  </a:cubicBezTo>
                  <a:cubicBezTo>
                    <a:pt x="328" y="664"/>
                    <a:pt x="303" y="668"/>
                    <a:pt x="279" y="677"/>
                  </a:cubicBezTo>
                  <a:cubicBezTo>
                    <a:pt x="199" y="697"/>
                    <a:pt x="170" y="777"/>
                    <a:pt x="199" y="856"/>
                  </a:cubicBezTo>
                  <a:cubicBezTo>
                    <a:pt x="219" y="896"/>
                    <a:pt x="249" y="916"/>
                    <a:pt x="279" y="945"/>
                  </a:cubicBezTo>
                  <a:cubicBezTo>
                    <a:pt x="318" y="976"/>
                    <a:pt x="349" y="1005"/>
                    <a:pt x="388" y="1025"/>
                  </a:cubicBezTo>
                  <a:cubicBezTo>
                    <a:pt x="418" y="1045"/>
                    <a:pt x="438" y="1065"/>
                    <a:pt x="468" y="1085"/>
                  </a:cubicBezTo>
                  <a:lnTo>
                    <a:pt x="468" y="1105"/>
                  </a:lnTo>
                  <a:cubicBezTo>
                    <a:pt x="438" y="1204"/>
                    <a:pt x="418" y="1323"/>
                    <a:pt x="438" y="1433"/>
                  </a:cubicBezTo>
                  <a:cubicBezTo>
                    <a:pt x="428" y="1433"/>
                    <a:pt x="428" y="1433"/>
                    <a:pt x="428" y="1443"/>
                  </a:cubicBezTo>
                  <a:cubicBezTo>
                    <a:pt x="358" y="1473"/>
                    <a:pt x="289" y="1513"/>
                    <a:pt x="219" y="1553"/>
                  </a:cubicBezTo>
                  <a:cubicBezTo>
                    <a:pt x="139" y="1602"/>
                    <a:pt x="60" y="1681"/>
                    <a:pt x="20" y="1771"/>
                  </a:cubicBezTo>
                  <a:cubicBezTo>
                    <a:pt x="0" y="1831"/>
                    <a:pt x="50" y="1891"/>
                    <a:pt x="110" y="1911"/>
                  </a:cubicBezTo>
                  <a:cubicBezTo>
                    <a:pt x="129" y="1920"/>
                    <a:pt x="149" y="1923"/>
                    <a:pt x="170" y="1923"/>
                  </a:cubicBezTo>
                  <a:cubicBezTo>
                    <a:pt x="191" y="1923"/>
                    <a:pt x="214" y="1920"/>
                    <a:pt x="239" y="1920"/>
                  </a:cubicBezTo>
                  <a:cubicBezTo>
                    <a:pt x="289" y="1920"/>
                    <a:pt x="338" y="1911"/>
                    <a:pt x="378" y="1900"/>
                  </a:cubicBezTo>
                  <a:cubicBezTo>
                    <a:pt x="458" y="1871"/>
                    <a:pt x="528" y="1841"/>
                    <a:pt x="597" y="1811"/>
                  </a:cubicBezTo>
                  <a:cubicBezTo>
                    <a:pt x="637" y="1861"/>
                    <a:pt x="687" y="1911"/>
                    <a:pt x="746" y="1950"/>
                  </a:cubicBezTo>
                  <a:cubicBezTo>
                    <a:pt x="766" y="1960"/>
                    <a:pt x="776" y="1970"/>
                    <a:pt x="796" y="1980"/>
                  </a:cubicBezTo>
                  <a:cubicBezTo>
                    <a:pt x="776" y="2059"/>
                    <a:pt x="756" y="2129"/>
                    <a:pt x="746" y="2209"/>
                  </a:cubicBezTo>
                  <a:cubicBezTo>
                    <a:pt x="736" y="2269"/>
                    <a:pt x="716" y="2318"/>
                    <a:pt x="736" y="2388"/>
                  </a:cubicBezTo>
                  <a:cubicBezTo>
                    <a:pt x="746" y="2444"/>
                    <a:pt x="790" y="2508"/>
                    <a:pt x="853" y="2508"/>
                  </a:cubicBezTo>
                  <a:cubicBezTo>
                    <a:pt x="857" y="2508"/>
                    <a:pt x="861" y="2508"/>
                    <a:pt x="866" y="2507"/>
                  </a:cubicBezTo>
                  <a:cubicBezTo>
                    <a:pt x="985" y="2497"/>
                    <a:pt x="1035" y="2408"/>
                    <a:pt x="1094" y="2309"/>
                  </a:cubicBezTo>
                  <a:cubicBezTo>
                    <a:pt x="1144" y="2249"/>
                    <a:pt x="1174" y="2169"/>
                    <a:pt x="1214" y="2099"/>
                  </a:cubicBezTo>
                  <a:cubicBezTo>
                    <a:pt x="1293" y="2099"/>
                    <a:pt x="1373" y="2079"/>
                    <a:pt x="1452" y="2059"/>
                  </a:cubicBezTo>
                  <a:cubicBezTo>
                    <a:pt x="1472" y="2099"/>
                    <a:pt x="1483" y="2149"/>
                    <a:pt x="1492" y="2189"/>
                  </a:cubicBezTo>
                  <a:cubicBezTo>
                    <a:pt x="1502" y="2219"/>
                    <a:pt x="1512" y="2258"/>
                    <a:pt x="1522" y="2289"/>
                  </a:cubicBezTo>
                  <a:cubicBezTo>
                    <a:pt x="1532" y="2318"/>
                    <a:pt x="1542" y="2348"/>
                    <a:pt x="1562" y="2368"/>
                  </a:cubicBezTo>
                  <a:cubicBezTo>
                    <a:pt x="1572" y="2388"/>
                    <a:pt x="1582" y="2398"/>
                    <a:pt x="1592" y="2408"/>
                  </a:cubicBezTo>
                  <a:cubicBezTo>
                    <a:pt x="1592" y="2408"/>
                    <a:pt x="1592" y="2418"/>
                    <a:pt x="1602" y="2428"/>
                  </a:cubicBezTo>
                  <a:cubicBezTo>
                    <a:pt x="1631" y="2477"/>
                    <a:pt x="1691" y="2517"/>
                    <a:pt x="1751" y="2517"/>
                  </a:cubicBezTo>
                  <a:cubicBezTo>
                    <a:pt x="1771" y="2507"/>
                    <a:pt x="1781" y="2507"/>
                    <a:pt x="1801" y="2507"/>
                  </a:cubicBezTo>
                  <a:cubicBezTo>
                    <a:pt x="1920" y="2488"/>
                    <a:pt x="1950" y="2328"/>
                    <a:pt x="1940" y="2229"/>
                  </a:cubicBezTo>
                  <a:cubicBezTo>
                    <a:pt x="1940" y="2179"/>
                    <a:pt x="1930" y="2129"/>
                    <a:pt x="1920" y="2090"/>
                  </a:cubicBezTo>
                  <a:cubicBezTo>
                    <a:pt x="1910" y="2010"/>
                    <a:pt x="1890" y="1931"/>
                    <a:pt x="1870" y="1851"/>
                  </a:cubicBezTo>
                  <a:cubicBezTo>
                    <a:pt x="1861" y="1851"/>
                    <a:pt x="1861" y="1841"/>
                    <a:pt x="1861" y="1831"/>
                  </a:cubicBezTo>
                  <a:cubicBezTo>
                    <a:pt x="1930" y="1771"/>
                    <a:pt x="1989" y="1701"/>
                    <a:pt x="2040" y="1622"/>
                  </a:cubicBezTo>
                  <a:cubicBezTo>
                    <a:pt x="2099" y="1622"/>
                    <a:pt x="2159" y="1632"/>
                    <a:pt x="2219" y="1632"/>
                  </a:cubicBezTo>
                  <a:cubicBezTo>
                    <a:pt x="2237" y="1634"/>
                    <a:pt x="2256" y="1635"/>
                    <a:pt x="2276" y="1635"/>
                  </a:cubicBezTo>
                  <a:cubicBezTo>
                    <a:pt x="2354" y="1635"/>
                    <a:pt x="2439" y="1618"/>
                    <a:pt x="2487" y="1562"/>
                  </a:cubicBezTo>
                  <a:cubicBezTo>
                    <a:pt x="2527" y="1513"/>
                    <a:pt x="2527" y="1463"/>
                    <a:pt x="2507" y="1403"/>
                  </a:cubicBezTo>
                  <a:cubicBezTo>
                    <a:pt x="2467" y="1323"/>
                    <a:pt x="2348" y="1284"/>
                    <a:pt x="2268" y="1264"/>
                  </a:cubicBezTo>
                  <a:cubicBezTo>
                    <a:pt x="2239" y="1254"/>
                    <a:pt x="2199" y="1244"/>
                    <a:pt x="2159" y="1234"/>
                  </a:cubicBezTo>
                  <a:cubicBezTo>
                    <a:pt x="2168" y="1155"/>
                    <a:pt x="2159" y="1085"/>
                    <a:pt x="2139" y="996"/>
                  </a:cubicBezTo>
                  <a:cubicBezTo>
                    <a:pt x="2139" y="985"/>
                    <a:pt x="2139" y="976"/>
                    <a:pt x="2129" y="965"/>
                  </a:cubicBezTo>
                  <a:cubicBezTo>
                    <a:pt x="2149" y="956"/>
                    <a:pt x="2159" y="945"/>
                    <a:pt x="2168" y="936"/>
                  </a:cubicBezTo>
                  <a:cubicBezTo>
                    <a:pt x="2239" y="886"/>
                    <a:pt x="2298" y="836"/>
                    <a:pt x="2358" y="777"/>
                  </a:cubicBezTo>
                  <a:cubicBezTo>
                    <a:pt x="2387" y="746"/>
                    <a:pt x="2427" y="717"/>
                    <a:pt x="2447" y="677"/>
                  </a:cubicBezTo>
                  <a:cubicBezTo>
                    <a:pt x="2477" y="618"/>
                    <a:pt x="2487" y="548"/>
                    <a:pt x="2437" y="488"/>
                  </a:cubicBezTo>
                  <a:cubicBezTo>
                    <a:pt x="2410" y="456"/>
                    <a:pt x="2375" y="445"/>
                    <a:pt x="2339" y="445"/>
                  </a:cubicBezTo>
                  <a:cubicBezTo>
                    <a:pt x="2285" y="445"/>
                    <a:pt x="2227" y="470"/>
                    <a:pt x="2179" y="488"/>
                  </a:cubicBezTo>
                  <a:cubicBezTo>
                    <a:pt x="2109" y="518"/>
                    <a:pt x="2049" y="558"/>
                    <a:pt x="1989" y="587"/>
                  </a:cubicBezTo>
                  <a:cubicBezTo>
                    <a:pt x="1960" y="607"/>
                    <a:pt x="1940" y="618"/>
                    <a:pt x="1910" y="637"/>
                  </a:cubicBezTo>
                  <a:cubicBezTo>
                    <a:pt x="1890" y="627"/>
                    <a:pt x="1880" y="618"/>
                    <a:pt x="1861" y="607"/>
                  </a:cubicBezTo>
                  <a:lnTo>
                    <a:pt x="1830" y="578"/>
                  </a:lnTo>
                  <a:cubicBezTo>
                    <a:pt x="1841" y="508"/>
                    <a:pt x="1850" y="448"/>
                    <a:pt x="1861" y="379"/>
                  </a:cubicBezTo>
                  <a:cubicBezTo>
                    <a:pt x="1870" y="329"/>
                    <a:pt x="1870" y="289"/>
                    <a:pt x="1880" y="249"/>
                  </a:cubicBezTo>
                  <a:lnTo>
                    <a:pt x="1880" y="200"/>
                  </a:lnTo>
                  <a:lnTo>
                    <a:pt x="1880" y="160"/>
                  </a:lnTo>
                  <a:lnTo>
                    <a:pt x="1880" y="150"/>
                  </a:lnTo>
                  <a:cubicBezTo>
                    <a:pt x="1872" y="99"/>
                    <a:pt x="1821" y="56"/>
                    <a:pt x="1769" y="56"/>
                  </a:cubicBezTo>
                  <a:cubicBezTo>
                    <a:pt x="1760" y="56"/>
                    <a:pt x="1750" y="57"/>
                    <a:pt x="1741" y="61"/>
                  </a:cubicBezTo>
                  <a:cubicBezTo>
                    <a:pt x="1691" y="80"/>
                    <a:pt x="1662" y="100"/>
                    <a:pt x="1631" y="140"/>
                  </a:cubicBezTo>
                  <a:cubicBezTo>
                    <a:pt x="1611" y="170"/>
                    <a:pt x="1592" y="209"/>
                    <a:pt x="1582" y="240"/>
                  </a:cubicBezTo>
                  <a:cubicBezTo>
                    <a:pt x="1552" y="299"/>
                    <a:pt x="1522" y="368"/>
                    <a:pt x="1492" y="439"/>
                  </a:cubicBezTo>
                  <a:cubicBezTo>
                    <a:pt x="1492" y="439"/>
                    <a:pt x="1492" y="448"/>
                    <a:pt x="1483" y="448"/>
                  </a:cubicBezTo>
                  <a:cubicBezTo>
                    <a:pt x="1432" y="448"/>
                    <a:pt x="1373" y="439"/>
                    <a:pt x="1313" y="439"/>
                  </a:cubicBezTo>
                  <a:cubicBezTo>
                    <a:pt x="1273" y="309"/>
                    <a:pt x="1224" y="180"/>
                    <a:pt x="1144" y="80"/>
                  </a:cubicBezTo>
                  <a:cubicBezTo>
                    <a:pt x="1114" y="35"/>
                    <a:pt x="1071" y="0"/>
                    <a:pt x="1022" y="0"/>
                  </a:cubicBezTo>
                  <a:close/>
                </a:path>
              </a:pathLst>
            </a:custGeom>
            <a:solidFill>
              <a:srgbClr val="3F57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
            <p:cNvSpPr/>
            <p:nvPr/>
          </p:nvSpPr>
          <p:spPr>
            <a:xfrm>
              <a:off x="1481900" y="4888075"/>
              <a:ext cx="34600" cy="42350"/>
            </a:xfrm>
            <a:custGeom>
              <a:rect b="b" l="l" r="r" t="t"/>
              <a:pathLst>
                <a:path extrusionOk="0" h="1694" w="1384">
                  <a:moveTo>
                    <a:pt x="751" y="1"/>
                  </a:moveTo>
                  <a:cubicBezTo>
                    <a:pt x="699" y="1"/>
                    <a:pt x="647" y="10"/>
                    <a:pt x="597" y="29"/>
                  </a:cubicBezTo>
                  <a:cubicBezTo>
                    <a:pt x="468" y="69"/>
                    <a:pt x="359" y="148"/>
                    <a:pt x="299" y="268"/>
                  </a:cubicBezTo>
                  <a:cubicBezTo>
                    <a:pt x="250" y="347"/>
                    <a:pt x="219" y="437"/>
                    <a:pt x="210" y="526"/>
                  </a:cubicBezTo>
                  <a:cubicBezTo>
                    <a:pt x="180" y="576"/>
                    <a:pt x="160" y="636"/>
                    <a:pt x="130" y="696"/>
                  </a:cubicBezTo>
                  <a:cubicBezTo>
                    <a:pt x="51" y="895"/>
                    <a:pt x="1" y="1133"/>
                    <a:pt x="80" y="1342"/>
                  </a:cubicBezTo>
                  <a:cubicBezTo>
                    <a:pt x="130" y="1461"/>
                    <a:pt x="210" y="1571"/>
                    <a:pt x="339" y="1631"/>
                  </a:cubicBezTo>
                  <a:cubicBezTo>
                    <a:pt x="419" y="1673"/>
                    <a:pt x="502" y="1694"/>
                    <a:pt x="587" y="1694"/>
                  </a:cubicBezTo>
                  <a:cubicBezTo>
                    <a:pt x="640" y="1694"/>
                    <a:pt x="693" y="1686"/>
                    <a:pt x="747" y="1670"/>
                  </a:cubicBezTo>
                  <a:cubicBezTo>
                    <a:pt x="1015" y="1611"/>
                    <a:pt x="1174" y="1382"/>
                    <a:pt x="1264" y="1133"/>
                  </a:cubicBezTo>
                  <a:cubicBezTo>
                    <a:pt x="1353" y="884"/>
                    <a:pt x="1384" y="606"/>
                    <a:pt x="1284" y="357"/>
                  </a:cubicBezTo>
                  <a:cubicBezTo>
                    <a:pt x="1195" y="156"/>
                    <a:pt x="971" y="1"/>
                    <a:pt x="751" y="1"/>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
            <p:cNvSpPr/>
            <p:nvPr/>
          </p:nvSpPr>
          <p:spPr>
            <a:xfrm>
              <a:off x="1523925" y="4879400"/>
              <a:ext cx="18675" cy="18625"/>
            </a:xfrm>
            <a:custGeom>
              <a:rect b="b" l="l" r="r" t="t"/>
              <a:pathLst>
                <a:path extrusionOk="0" h="745" w="747">
                  <a:moveTo>
                    <a:pt x="438" y="0"/>
                  </a:moveTo>
                  <a:cubicBezTo>
                    <a:pt x="411" y="0"/>
                    <a:pt x="384" y="3"/>
                    <a:pt x="359" y="8"/>
                  </a:cubicBezTo>
                  <a:cubicBezTo>
                    <a:pt x="349" y="8"/>
                    <a:pt x="339" y="8"/>
                    <a:pt x="329" y="18"/>
                  </a:cubicBezTo>
                  <a:cubicBezTo>
                    <a:pt x="299" y="28"/>
                    <a:pt x="269" y="38"/>
                    <a:pt x="240" y="57"/>
                  </a:cubicBezTo>
                  <a:cubicBezTo>
                    <a:pt x="209" y="77"/>
                    <a:pt x="180" y="97"/>
                    <a:pt x="160" y="117"/>
                  </a:cubicBezTo>
                  <a:lnTo>
                    <a:pt x="150" y="128"/>
                  </a:lnTo>
                  <a:cubicBezTo>
                    <a:pt x="140" y="147"/>
                    <a:pt x="120" y="167"/>
                    <a:pt x="100" y="187"/>
                  </a:cubicBezTo>
                  <a:lnTo>
                    <a:pt x="100" y="207"/>
                  </a:lnTo>
                  <a:cubicBezTo>
                    <a:pt x="90" y="217"/>
                    <a:pt x="81" y="227"/>
                    <a:pt x="81" y="237"/>
                  </a:cubicBezTo>
                  <a:cubicBezTo>
                    <a:pt x="61" y="267"/>
                    <a:pt x="41" y="287"/>
                    <a:pt x="30" y="316"/>
                  </a:cubicBezTo>
                  <a:cubicBezTo>
                    <a:pt x="10" y="356"/>
                    <a:pt x="1" y="396"/>
                    <a:pt x="1" y="435"/>
                  </a:cubicBezTo>
                  <a:cubicBezTo>
                    <a:pt x="10" y="466"/>
                    <a:pt x="10" y="495"/>
                    <a:pt x="21" y="515"/>
                  </a:cubicBezTo>
                  <a:cubicBezTo>
                    <a:pt x="30" y="565"/>
                    <a:pt x="41" y="595"/>
                    <a:pt x="70" y="625"/>
                  </a:cubicBezTo>
                  <a:cubicBezTo>
                    <a:pt x="90" y="645"/>
                    <a:pt x="100" y="665"/>
                    <a:pt x="130" y="685"/>
                  </a:cubicBezTo>
                  <a:cubicBezTo>
                    <a:pt x="160" y="704"/>
                    <a:pt x="190" y="724"/>
                    <a:pt x="229" y="734"/>
                  </a:cubicBezTo>
                  <a:cubicBezTo>
                    <a:pt x="260" y="744"/>
                    <a:pt x="289" y="744"/>
                    <a:pt x="319" y="744"/>
                  </a:cubicBezTo>
                  <a:cubicBezTo>
                    <a:pt x="339" y="744"/>
                    <a:pt x="369" y="744"/>
                    <a:pt x="399" y="734"/>
                  </a:cubicBezTo>
                  <a:lnTo>
                    <a:pt x="419" y="734"/>
                  </a:lnTo>
                  <a:cubicBezTo>
                    <a:pt x="428" y="724"/>
                    <a:pt x="439" y="724"/>
                    <a:pt x="458" y="714"/>
                  </a:cubicBezTo>
                  <a:cubicBezTo>
                    <a:pt x="478" y="704"/>
                    <a:pt x="488" y="704"/>
                    <a:pt x="508" y="694"/>
                  </a:cubicBezTo>
                  <a:lnTo>
                    <a:pt x="538" y="674"/>
                  </a:lnTo>
                  <a:cubicBezTo>
                    <a:pt x="568" y="654"/>
                    <a:pt x="598" y="634"/>
                    <a:pt x="627" y="605"/>
                  </a:cubicBezTo>
                  <a:lnTo>
                    <a:pt x="657" y="575"/>
                  </a:lnTo>
                  <a:cubicBezTo>
                    <a:pt x="667" y="555"/>
                    <a:pt x="687" y="535"/>
                    <a:pt x="697" y="515"/>
                  </a:cubicBezTo>
                  <a:cubicBezTo>
                    <a:pt x="717" y="486"/>
                    <a:pt x="737" y="446"/>
                    <a:pt x="737" y="406"/>
                  </a:cubicBezTo>
                  <a:cubicBezTo>
                    <a:pt x="747" y="386"/>
                    <a:pt x="747" y="356"/>
                    <a:pt x="737" y="326"/>
                  </a:cubicBezTo>
                  <a:cubicBezTo>
                    <a:pt x="737" y="326"/>
                    <a:pt x="737" y="316"/>
                    <a:pt x="727" y="307"/>
                  </a:cubicBezTo>
                  <a:lnTo>
                    <a:pt x="737" y="296"/>
                  </a:lnTo>
                  <a:cubicBezTo>
                    <a:pt x="737" y="237"/>
                    <a:pt x="717" y="187"/>
                    <a:pt x="697" y="147"/>
                  </a:cubicBezTo>
                  <a:cubicBezTo>
                    <a:pt x="677" y="108"/>
                    <a:pt x="647" y="77"/>
                    <a:pt x="618" y="57"/>
                  </a:cubicBezTo>
                  <a:cubicBezTo>
                    <a:pt x="587" y="38"/>
                    <a:pt x="558" y="18"/>
                    <a:pt x="518" y="8"/>
                  </a:cubicBezTo>
                  <a:cubicBezTo>
                    <a:pt x="493" y="3"/>
                    <a:pt x="466" y="0"/>
                    <a:pt x="438" y="0"/>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
            <p:cNvSpPr/>
            <p:nvPr/>
          </p:nvSpPr>
          <p:spPr>
            <a:xfrm>
              <a:off x="1506525" y="4643600"/>
              <a:ext cx="14950" cy="16200"/>
            </a:xfrm>
            <a:custGeom>
              <a:rect b="b" l="l" r="r" t="t"/>
              <a:pathLst>
                <a:path extrusionOk="0" h="648" w="598">
                  <a:moveTo>
                    <a:pt x="274" y="1"/>
                  </a:moveTo>
                  <a:cubicBezTo>
                    <a:pt x="227" y="1"/>
                    <a:pt x="180" y="11"/>
                    <a:pt x="140" y="30"/>
                  </a:cubicBezTo>
                  <a:cubicBezTo>
                    <a:pt x="100" y="60"/>
                    <a:pt x="60" y="90"/>
                    <a:pt x="40" y="130"/>
                  </a:cubicBezTo>
                  <a:cubicBezTo>
                    <a:pt x="10" y="179"/>
                    <a:pt x="1" y="219"/>
                    <a:pt x="1" y="269"/>
                  </a:cubicBezTo>
                  <a:cubicBezTo>
                    <a:pt x="1" y="338"/>
                    <a:pt x="21" y="398"/>
                    <a:pt x="50" y="448"/>
                  </a:cubicBezTo>
                  <a:cubicBezTo>
                    <a:pt x="60" y="458"/>
                    <a:pt x="60" y="468"/>
                    <a:pt x="70" y="478"/>
                  </a:cubicBezTo>
                  <a:lnTo>
                    <a:pt x="100" y="508"/>
                  </a:lnTo>
                  <a:cubicBezTo>
                    <a:pt x="130" y="548"/>
                    <a:pt x="130" y="557"/>
                    <a:pt x="180" y="587"/>
                  </a:cubicBezTo>
                  <a:cubicBezTo>
                    <a:pt x="209" y="607"/>
                    <a:pt x="239" y="617"/>
                    <a:pt x="269" y="637"/>
                  </a:cubicBezTo>
                  <a:cubicBezTo>
                    <a:pt x="299" y="647"/>
                    <a:pt x="319" y="647"/>
                    <a:pt x="348" y="647"/>
                  </a:cubicBezTo>
                  <a:cubicBezTo>
                    <a:pt x="368" y="647"/>
                    <a:pt x="399" y="647"/>
                    <a:pt x="418" y="637"/>
                  </a:cubicBezTo>
                  <a:cubicBezTo>
                    <a:pt x="448" y="627"/>
                    <a:pt x="468" y="617"/>
                    <a:pt x="498" y="597"/>
                  </a:cubicBezTo>
                  <a:lnTo>
                    <a:pt x="558" y="537"/>
                  </a:lnTo>
                  <a:cubicBezTo>
                    <a:pt x="558" y="517"/>
                    <a:pt x="578" y="488"/>
                    <a:pt x="578" y="478"/>
                  </a:cubicBezTo>
                  <a:lnTo>
                    <a:pt x="578" y="468"/>
                  </a:lnTo>
                  <a:cubicBezTo>
                    <a:pt x="587" y="438"/>
                    <a:pt x="587" y="408"/>
                    <a:pt x="587" y="378"/>
                  </a:cubicBezTo>
                  <a:cubicBezTo>
                    <a:pt x="597" y="349"/>
                    <a:pt x="587" y="289"/>
                    <a:pt x="587" y="269"/>
                  </a:cubicBezTo>
                  <a:cubicBezTo>
                    <a:pt x="578" y="259"/>
                    <a:pt x="567" y="239"/>
                    <a:pt x="567" y="229"/>
                  </a:cubicBezTo>
                  <a:cubicBezTo>
                    <a:pt x="567" y="219"/>
                    <a:pt x="558" y="219"/>
                    <a:pt x="558" y="219"/>
                  </a:cubicBezTo>
                  <a:cubicBezTo>
                    <a:pt x="547" y="179"/>
                    <a:pt x="538" y="150"/>
                    <a:pt x="508" y="120"/>
                  </a:cubicBezTo>
                  <a:cubicBezTo>
                    <a:pt x="498" y="100"/>
                    <a:pt x="478" y="80"/>
                    <a:pt x="458" y="70"/>
                  </a:cubicBezTo>
                  <a:cubicBezTo>
                    <a:pt x="438" y="50"/>
                    <a:pt x="428" y="40"/>
                    <a:pt x="408" y="30"/>
                  </a:cubicBezTo>
                  <a:cubicBezTo>
                    <a:pt x="368" y="11"/>
                    <a:pt x="321" y="1"/>
                    <a:pt x="274" y="1"/>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
            <p:cNvSpPr/>
            <p:nvPr/>
          </p:nvSpPr>
          <p:spPr>
            <a:xfrm>
              <a:off x="1308100" y="5182950"/>
              <a:ext cx="35825" cy="50425"/>
            </a:xfrm>
            <a:custGeom>
              <a:rect b="b" l="l" r="r" t="t"/>
              <a:pathLst>
                <a:path extrusionOk="0" h="2017" w="1433">
                  <a:moveTo>
                    <a:pt x="481" y="0"/>
                  </a:moveTo>
                  <a:cubicBezTo>
                    <a:pt x="363" y="0"/>
                    <a:pt x="248" y="47"/>
                    <a:pt x="169" y="141"/>
                  </a:cubicBezTo>
                  <a:cubicBezTo>
                    <a:pt x="89" y="230"/>
                    <a:pt x="49" y="340"/>
                    <a:pt x="30" y="459"/>
                  </a:cubicBezTo>
                  <a:cubicBezTo>
                    <a:pt x="0" y="698"/>
                    <a:pt x="10" y="936"/>
                    <a:pt x="60" y="1165"/>
                  </a:cubicBezTo>
                  <a:cubicBezTo>
                    <a:pt x="89" y="1284"/>
                    <a:pt x="139" y="1394"/>
                    <a:pt x="189" y="1503"/>
                  </a:cubicBezTo>
                  <a:cubicBezTo>
                    <a:pt x="209" y="1553"/>
                    <a:pt x="239" y="1593"/>
                    <a:pt x="259" y="1642"/>
                  </a:cubicBezTo>
                  <a:lnTo>
                    <a:pt x="268" y="1642"/>
                  </a:lnTo>
                  <a:lnTo>
                    <a:pt x="268" y="1653"/>
                  </a:lnTo>
                  <a:cubicBezTo>
                    <a:pt x="378" y="1863"/>
                    <a:pt x="594" y="2016"/>
                    <a:pt x="827" y="2016"/>
                  </a:cubicBezTo>
                  <a:cubicBezTo>
                    <a:pt x="869" y="2016"/>
                    <a:pt x="912" y="2011"/>
                    <a:pt x="955" y="2000"/>
                  </a:cubicBezTo>
                  <a:cubicBezTo>
                    <a:pt x="1203" y="1931"/>
                    <a:pt x="1333" y="1702"/>
                    <a:pt x="1362" y="1463"/>
                  </a:cubicBezTo>
                  <a:cubicBezTo>
                    <a:pt x="1432" y="1065"/>
                    <a:pt x="1323" y="687"/>
                    <a:pt x="1074" y="369"/>
                  </a:cubicBezTo>
                  <a:cubicBezTo>
                    <a:pt x="1035" y="320"/>
                    <a:pt x="984" y="270"/>
                    <a:pt x="935" y="220"/>
                  </a:cubicBezTo>
                  <a:cubicBezTo>
                    <a:pt x="845" y="141"/>
                    <a:pt x="736" y="61"/>
                    <a:pt x="617" y="21"/>
                  </a:cubicBezTo>
                  <a:cubicBezTo>
                    <a:pt x="572" y="7"/>
                    <a:pt x="526" y="0"/>
                    <a:pt x="481" y="0"/>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
            <p:cNvSpPr/>
            <p:nvPr/>
          </p:nvSpPr>
          <p:spPr>
            <a:xfrm>
              <a:off x="1353100" y="5222500"/>
              <a:ext cx="19400" cy="23850"/>
            </a:xfrm>
            <a:custGeom>
              <a:rect b="b" l="l" r="r" t="t"/>
              <a:pathLst>
                <a:path extrusionOk="0" h="954" w="776">
                  <a:moveTo>
                    <a:pt x="378" y="1"/>
                  </a:moveTo>
                  <a:cubicBezTo>
                    <a:pt x="259" y="1"/>
                    <a:pt x="159" y="60"/>
                    <a:pt x="100" y="160"/>
                  </a:cubicBezTo>
                  <a:cubicBezTo>
                    <a:pt x="60" y="210"/>
                    <a:pt x="40" y="269"/>
                    <a:pt x="20" y="329"/>
                  </a:cubicBezTo>
                  <a:cubicBezTo>
                    <a:pt x="10" y="369"/>
                    <a:pt x="10" y="418"/>
                    <a:pt x="0" y="458"/>
                  </a:cubicBezTo>
                  <a:lnTo>
                    <a:pt x="0" y="518"/>
                  </a:lnTo>
                  <a:lnTo>
                    <a:pt x="0" y="528"/>
                  </a:lnTo>
                  <a:cubicBezTo>
                    <a:pt x="0" y="558"/>
                    <a:pt x="10" y="597"/>
                    <a:pt x="20" y="617"/>
                  </a:cubicBezTo>
                  <a:cubicBezTo>
                    <a:pt x="20" y="628"/>
                    <a:pt x="20" y="637"/>
                    <a:pt x="30" y="647"/>
                  </a:cubicBezTo>
                  <a:cubicBezTo>
                    <a:pt x="40" y="677"/>
                    <a:pt x="50" y="727"/>
                    <a:pt x="80" y="756"/>
                  </a:cubicBezTo>
                  <a:cubicBezTo>
                    <a:pt x="110" y="807"/>
                    <a:pt x="159" y="866"/>
                    <a:pt x="209" y="896"/>
                  </a:cubicBezTo>
                  <a:cubicBezTo>
                    <a:pt x="229" y="906"/>
                    <a:pt x="249" y="906"/>
                    <a:pt x="269" y="916"/>
                  </a:cubicBezTo>
                  <a:lnTo>
                    <a:pt x="279" y="916"/>
                  </a:lnTo>
                  <a:cubicBezTo>
                    <a:pt x="289" y="926"/>
                    <a:pt x="298" y="936"/>
                    <a:pt x="309" y="936"/>
                  </a:cubicBezTo>
                  <a:lnTo>
                    <a:pt x="318" y="936"/>
                  </a:lnTo>
                  <a:cubicBezTo>
                    <a:pt x="318" y="936"/>
                    <a:pt x="329" y="936"/>
                    <a:pt x="329" y="946"/>
                  </a:cubicBezTo>
                  <a:cubicBezTo>
                    <a:pt x="359" y="951"/>
                    <a:pt x="388" y="953"/>
                    <a:pt x="418" y="953"/>
                  </a:cubicBezTo>
                  <a:cubicBezTo>
                    <a:pt x="448" y="953"/>
                    <a:pt x="478" y="951"/>
                    <a:pt x="508" y="946"/>
                  </a:cubicBezTo>
                  <a:cubicBezTo>
                    <a:pt x="548" y="936"/>
                    <a:pt x="587" y="916"/>
                    <a:pt x="617" y="886"/>
                  </a:cubicBezTo>
                  <a:cubicBezTo>
                    <a:pt x="657" y="856"/>
                    <a:pt x="676" y="827"/>
                    <a:pt x="696" y="787"/>
                  </a:cubicBezTo>
                  <a:cubicBezTo>
                    <a:pt x="707" y="787"/>
                    <a:pt x="707" y="776"/>
                    <a:pt x="716" y="767"/>
                  </a:cubicBezTo>
                  <a:cubicBezTo>
                    <a:pt x="727" y="747"/>
                    <a:pt x="746" y="707"/>
                    <a:pt x="746" y="677"/>
                  </a:cubicBezTo>
                  <a:cubicBezTo>
                    <a:pt x="766" y="637"/>
                    <a:pt x="766" y="597"/>
                    <a:pt x="766" y="558"/>
                  </a:cubicBezTo>
                  <a:cubicBezTo>
                    <a:pt x="776" y="508"/>
                    <a:pt x="766" y="468"/>
                    <a:pt x="756" y="429"/>
                  </a:cubicBezTo>
                  <a:cubicBezTo>
                    <a:pt x="756" y="389"/>
                    <a:pt x="746" y="349"/>
                    <a:pt x="736" y="309"/>
                  </a:cubicBezTo>
                  <a:cubicBezTo>
                    <a:pt x="716" y="259"/>
                    <a:pt x="696" y="210"/>
                    <a:pt x="667" y="160"/>
                  </a:cubicBezTo>
                  <a:cubicBezTo>
                    <a:pt x="637" y="110"/>
                    <a:pt x="597" y="71"/>
                    <a:pt x="548" y="40"/>
                  </a:cubicBezTo>
                  <a:cubicBezTo>
                    <a:pt x="497" y="11"/>
                    <a:pt x="438" y="1"/>
                    <a:pt x="378" y="1"/>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
            <p:cNvSpPr/>
            <p:nvPr/>
          </p:nvSpPr>
          <p:spPr>
            <a:xfrm>
              <a:off x="1357825" y="5162425"/>
              <a:ext cx="27875" cy="48725"/>
            </a:xfrm>
            <a:custGeom>
              <a:rect b="b" l="l" r="r" t="t"/>
              <a:pathLst>
                <a:path extrusionOk="0" h="1949" w="1115">
                  <a:moveTo>
                    <a:pt x="590" y="1"/>
                  </a:moveTo>
                  <a:cubicBezTo>
                    <a:pt x="514" y="1"/>
                    <a:pt x="435" y="31"/>
                    <a:pt x="388" y="86"/>
                  </a:cubicBezTo>
                  <a:cubicBezTo>
                    <a:pt x="249" y="265"/>
                    <a:pt x="140" y="454"/>
                    <a:pt x="70" y="673"/>
                  </a:cubicBezTo>
                  <a:cubicBezTo>
                    <a:pt x="30" y="772"/>
                    <a:pt x="10" y="882"/>
                    <a:pt x="10" y="991"/>
                  </a:cubicBezTo>
                  <a:lnTo>
                    <a:pt x="10" y="1091"/>
                  </a:lnTo>
                  <a:cubicBezTo>
                    <a:pt x="0" y="1230"/>
                    <a:pt x="0" y="1369"/>
                    <a:pt x="40" y="1508"/>
                  </a:cubicBezTo>
                  <a:cubicBezTo>
                    <a:pt x="80" y="1618"/>
                    <a:pt x="129" y="1707"/>
                    <a:pt x="199" y="1797"/>
                  </a:cubicBezTo>
                  <a:cubicBezTo>
                    <a:pt x="278" y="1892"/>
                    <a:pt x="407" y="1949"/>
                    <a:pt x="536" y="1949"/>
                  </a:cubicBezTo>
                  <a:cubicBezTo>
                    <a:pt x="570" y="1949"/>
                    <a:pt x="604" y="1945"/>
                    <a:pt x="637" y="1936"/>
                  </a:cubicBezTo>
                  <a:cubicBezTo>
                    <a:pt x="1005" y="1837"/>
                    <a:pt x="1104" y="1399"/>
                    <a:pt x="1114" y="1061"/>
                  </a:cubicBezTo>
                  <a:cubicBezTo>
                    <a:pt x="1114" y="971"/>
                    <a:pt x="1114" y="872"/>
                    <a:pt x="1095" y="783"/>
                  </a:cubicBezTo>
                  <a:lnTo>
                    <a:pt x="1095" y="772"/>
                  </a:lnTo>
                  <a:cubicBezTo>
                    <a:pt x="1095" y="613"/>
                    <a:pt x="1055" y="434"/>
                    <a:pt x="965" y="315"/>
                  </a:cubicBezTo>
                  <a:cubicBezTo>
                    <a:pt x="935" y="255"/>
                    <a:pt x="905" y="195"/>
                    <a:pt x="865" y="146"/>
                  </a:cubicBezTo>
                  <a:cubicBezTo>
                    <a:pt x="816" y="66"/>
                    <a:pt x="746" y="16"/>
                    <a:pt x="647" y="7"/>
                  </a:cubicBezTo>
                  <a:cubicBezTo>
                    <a:pt x="628" y="3"/>
                    <a:pt x="609" y="1"/>
                    <a:pt x="590" y="1"/>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
            <p:cNvSpPr/>
            <p:nvPr/>
          </p:nvSpPr>
          <p:spPr>
            <a:xfrm>
              <a:off x="1317275" y="5148650"/>
              <a:ext cx="15450" cy="18125"/>
            </a:xfrm>
            <a:custGeom>
              <a:rect b="b" l="l" r="r" t="t"/>
              <a:pathLst>
                <a:path extrusionOk="0" h="725" w="618">
                  <a:moveTo>
                    <a:pt x="259" y="1"/>
                  </a:moveTo>
                  <a:cubicBezTo>
                    <a:pt x="230" y="1"/>
                    <a:pt x="210" y="10"/>
                    <a:pt x="190" y="21"/>
                  </a:cubicBezTo>
                  <a:cubicBezTo>
                    <a:pt x="160" y="30"/>
                    <a:pt x="140" y="40"/>
                    <a:pt x="120" y="60"/>
                  </a:cubicBezTo>
                  <a:cubicBezTo>
                    <a:pt x="100" y="70"/>
                    <a:pt x="91" y="90"/>
                    <a:pt x="71" y="110"/>
                  </a:cubicBezTo>
                  <a:cubicBezTo>
                    <a:pt x="51" y="140"/>
                    <a:pt x="31" y="169"/>
                    <a:pt x="21" y="209"/>
                  </a:cubicBezTo>
                  <a:cubicBezTo>
                    <a:pt x="21" y="220"/>
                    <a:pt x="21" y="220"/>
                    <a:pt x="11" y="229"/>
                  </a:cubicBezTo>
                  <a:lnTo>
                    <a:pt x="11" y="249"/>
                  </a:lnTo>
                  <a:cubicBezTo>
                    <a:pt x="11" y="279"/>
                    <a:pt x="1" y="309"/>
                    <a:pt x="1" y="329"/>
                  </a:cubicBezTo>
                  <a:lnTo>
                    <a:pt x="1" y="359"/>
                  </a:lnTo>
                  <a:lnTo>
                    <a:pt x="1" y="379"/>
                  </a:lnTo>
                  <a:cubicBezTo>
                    <a:pt x="1" y="408"/>
                    <a:pt x="11" y="428"/>
                    <a:pt x="11" y="458"/>
                  </a:cubicBezTo>
                  <a:lnTo>
                    <a:pt x="11" y="478"/>
                  </a:lnTo>
                  <a:cubicBezTo>
                    <a:pt x="21" y="488"/>
                    <a:pt x="40" y="538"/>
                    <a:pt x="40" y="547"/>
                  </a:cubicBezTo>
                  <a:lnTo>
                    <a:pt x="51" y="547"/>
                  </a:lnTo>
                  <a:cubicBezTo>
                    <a:pt x="60" y="578"/>
                    <a:pt x="80" y="598"/>
                    <a:pt x="100" y="627"/>
                  </a:cubicBezTo>
                  <a:cubicBezTo>
                    <a:pt x="120" y="647"/>
                    <a:pt x="150" y="667"/>
                    <a:pt x="180" y="677"/>
                  </a:cubicBezTo>
                  <a:cubicBezTo>
                    <a:pt x="200" y="697"/>
                    <a:pt x="230" y="707"/>
                    <a:pt x="259" y="717"/>
                  </a:cubicBezTo>
                  <a:cubicBezTo>
                    <a:pt x="279" y="722"/>
                    <a:pt x="302" y="724"/>
                    <a:pt x="324" y="724"/>
                  </a:cubicBezTo>
                  <a:cubicBezTo>
                    <a:pt x="347" y="724"/>
                    <a:pt x="369" y="722"/>
                    <a:pt x="389" y="717"/>
                  </a:cubicBezTo>
                  <a:cubicBezTo>
                    <a:pt x="418" y="707"/>
                    <a:pt x="449" y="697"/>
                    <a:pt x="469" y="667"/>
                  </a:cubicBezTo>
                  <a:cubicBezTo>
                    <a:pt x="498" y="657"/>
                    <a:pt x="518" y="627"/>
                    <a:pt x="538" y="598"/>
                  </a:cubicBezTo>
                  <a:cubicBezTo>
                    <a:pt x="548" y="578"/>
                    <a:pt x="558" y="547"/>
                    <a:pt x="558" y="518"/>
                  </a:cubicBezTo>
                  <a:cubicBezTo>
                    <a:pt x="578" y="498"/>
                    <a:pt x="598" y="468"/>
                    <a:pt x="608" y="438"/>
                  </a:cubicBezTo>
                  <a:cubicBezTo>
                    <a:pt x="608" y="418"/>
                    <a:pt x="617" y="399"/>
                    <a:pt x="617" y="379"/>
                  </a:cubicBezTo>
                  <a:lnTo>
                    <a:pt x="617" y="348"/>
                  </a:lnTo>
                  <a:cubicBezTo>
                    <a:pt x="617" y="319"/>
                    <a:pt x="617" y="289"/>
                    <a:pt x="608" y="269"/>
                  </a:cubicBezTo>
                  <a:cubicBezTo>
                    <a:pt x="598" y="239"/>
                    <a:pt x="588" y="209"/>
                    <a:pt x="568" y="180"/>
                  </a:cubicBezTo>
                  <a:cubicBezTo>
                    <a:pt x="558" y="169"/>
                    <a:pt x="548" y="150"/>
                    <a:pt x="538" y="140"/>
                  </a:cubicBezTo>
                  <a:cubicBezTo>
                    <a:pt x="518" y="120"/>
                    <a:pt x="508" y="100"/>
                    <a:pt x="498" y="80"/>
                  </a:cubicBezTo>
                  <a:cubicBezTo>
                    <a:pt x="478" y="70"/>
                    <a:pt x="458" y="50"/>
                    <a:pt x="438" y="40"/>
                  </a:cubicBezTo>
                  <a:cubicBezTo>
                    <a:pt x="418" y="30"/>
                    <a:pt x="389" y="21"/>
                    <a:pt x="369" y="10"/>
                  </a:cubicBezTo>
                  <a:cubicBezTo>
                    <a:pt x="329" y="1"/>
                    <a:pt x="299" y="1"/>
                    <a:pt x="259" y="1"/>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
            <p:cNvSpPr/>
            <p:nvPr/>
          </p:nvSpPr>
          <p:spPr>
            <a:xfrm>
              <a:off x="1626625" y="4979100"/>
              <a:ext cx="35600" cy="43200"/>
            </a:xfrm>
            <a:custGeom>
              <a:rect b="b" l="l" r="r" t="t"/>
              <a:pathLst>
                <a:path extrusionOk="0" h="1728" w="1424">
                  <a:moveTo>
                    <a:pt x="867" y="0"/>
                  </a:moveTo>
                  <a:cubicBezTo>
                    <a:pt x="727" y="0"/>
                    <a:pt x="588" y="61"/>
                    <a:pt x="478" y="158"/>
                  </a:cubicBezTo>
                  <a:cubicBezTo>
                    <a:pt x="449" y="188"/>
                    <a:pt x="429" y="218"/>
                    <a:pt x="398" y="247"/>
                  </a:cubicBezTo>
                  <a:cubicBezTo>
                    <a:pt x="359" y="277"/>
                    <a:pt x="319" y="317"/>
                    <a:pt x="279" y="367"/>
                  </a:cubicBezTo>
                  <a:cubicBezTo>
                    <a:pt x="160" y="516"/>
                    <a:pt x="60" y="685"/>
                    <a:pt x="31" y="874"/>
                  </a:cubicBezTo>
                  <a:cubicBezTo>
                    <a:pt x="1" y="1073"/>
                    <a:pt x="1" y="1292"/>
                    <a:pt x="110" y="1471"/>
                  </a:cubicBezTo>
                  <a:cubicBezTo>
                    <a:pt x="210" y="1637"/>
                    <a:pt x="377" y="1728"/>
                    <a:pt x="551" y="1728"/>
                  </a:cubicBezTo>
                  <a:cubicBezTo>
                    <a:pt x="637" y="1728"/>
                    <a:pt x="724" y="1706"/>
                    <a:pt x="807" y="1660"/>
                  </a:cubicBezTo>
                  <a:cubicBezTo>
                    <a:pt x="975" y="1560"/>
                    <a:pt x="1115" y="1401"/>
                    <a:pt x="1214" y="1232"/>
                  </a:cubicBezTo>
                  <a:cubicBezTo>
                    <a:pt x="1324" y="1063"/>
                    <a:pt x="1384" y="864"/>
                    <a:pt x="1404" y="665"/>
                  </a:cubicBezTo>
                  <a:cubicBezTo>
                    <a:pt x="1423" y="437"/>
                    <a:pt x="1324" y="207"/>
                    <a:pt x="1125" y="78"/>
                  </a:cubicBezTo>
                  <a:cubicBezTo>
                    <a:pt x="1044" y="25"/>
                    <a:pt x="955" y="0"/>
                    <a:pt x="867" y="0"/>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
            <p:cNvSpPr/>
            <p:nvPr/>
          </p:nvSpPr>
          <p:spPr>
            <a:xfrm>
              <a:off x="1652500" y="4929750"/>
              <a:ext cx="34825" cy="35800"/>
            </a:xfrm>
            <a:custGeom>
              <a:rect b="b" l="l" r="r" t="t"/>
              <a:pathLst>
                <a:path extrusionOk="0" h="1432" w="1393">
                  <a:moveTo>
                    <a:pt x="895" y="0"/>
                  </a:moveTo>
                  <a:cubicBezTo>
                    <a:pt x="724" y="0"/>
                    <a:pt x="567" y="113"/>
                    <a:pt x="448" y="232"/>
                  </a:cubicBezTo>
                  <a:cubicBezTo>
                    <a:pt x="349" y="331"/>
                    <a:pt x="259" y="451"/>
                    <a:pt x="199" y="590"/>
                  </a:cubicBezTo>
                  <a:cubicBezTo>
                    <a:pt x="189" y="600"/>
                    <a:pt x="179" y="610"/>
                    <a:pt x="179" y="620"/>
                  </a:cubicBezTo>
                  <a:cubicBezTo>
                    <a:pt x="130" y="700"/>
                    <a:pt x="80" y="779"/>
                    <a:pt x="60" y="868"/>
                  </a:cubicBezTo>
                  <a:cubicBezTo>
                    <a:pt x="0" y="1117"/>
                    <a:pt x="159" y="1366"/>
                    <a:pt x="408" y="1416"/>
                  </a:cubicBezTo>
                  <a:cubicBezTo>
                    <a:pt x="455" y="1426"/>
                    <a:pt x="503" y="1431"/>
                    <a:pt x="551" y="1431"/>
                  </a:cubicBezTo>
                  <a:cubicBezTo>
                    <a:pt x="684" y="1431"/>
                    <a:pt x="818" y="1392"/>
                    <a:pt x="935" y="1326"/>
                  </a:cubicBezTo>
                  <a:cubicBezTo>
                    <a:pt x="1074" y="1246"/>
                    <a:pt x="1194" y="1117"/>
                    <a:pt x="1273" y="978"/>
                  </a:cubicBezTo>
                  <a:cubicBezTo>
                    <a:pt x="1363" y="809"/>
                    <a:pt x="1393" y="630"/>
                    <a:pt x="1363" y="441"/>
                  </a:cubicBezTo>
                  <a:cubicBezTo>
                    <a:pt x="1343" y="252"/>
                    <a:pt x="1204" y="83"/>
                    <a:pt x="1025" y="23"/>
                  </a:cubicBezTo>
                  <a:cubicBezTo>
                    <a:pt x="981" y="7"/>
                    <a:pt x="937" y="0"/>
                    <a:pt x="895" y="0"/>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
            <p:cNvSpPr/>
            <p:nvPr/>
          </p:nvSpPr>
          <p:spPr>
            <a:xfrm>
              <a:off x="1620925" y="4949225"/>
              <a:ext cx="17675" cy="18650"/>
            </a:xfrm>
            <a:custGeom>
              <a:rect b="b" l="l" r="r" t="t"/>
              <a:pathLst>
                <a:path extrusionOk="0" h="746" w="707">
                  <a:moveTo>
                    <a:pt x="368" y="0"/>
                  </a:moveTo>
                  <a:cubicBezTo>
                    <a:pt x="328" y="10"/>
                    <a:pt x="299" y="20"/>
                    <a:pt x="259" y="40"/>
                  </a:cubicBezTo>
                  <a:cubicBezTo>
                    <a:pt x="229" y="60"/>
                    <a:pt x="199" y="80"/>
                    <a:pt x="169" y="109"/>
                  </a:cubicBezTo>
                  <a:lnTo>
                    <a:pt x="139" y="140"/>
                  </a:lnTo>
                  <a:cubicBezTo>
                    <a:pt x="120" y="159"/>
                    <a:pt x="100" y="189"/>
                    <a:pt x="80" y="219"/>
                  </a:cubicBezTo>
                  <a:cubicBezTo>
                    <a:pt x="69" y="229"/>
                    <a:pt x="69" y="239"/>
                    <a:pt x="60" y="259"/>
                  </a:cubicBezTo>
                  <a:lnTo>
                    <a:pt x="60" y="268"/>
                  </a:lnTo>
                  <a:cubicBezTo>
                    <a:pt x="50" y="288"/>
                    <a:pt x="40" y="299"/>
                    <a:pt x="30" y="319"/>
                  </a:cubicBezTo>
                  <a:cubicBezTo>
                    <a:pt x="10" y="358"/>
                    <a:pt x="0" y="398"/>
                    <a:pt x="0" y="438"/>
                  </a:cubicBezTo>
                  <a:cubicBezTo>
                    <a:pt x="10" y="467"/>
                    <a:pt x="10" y="498"/>
                    <a:pt x="10" y="518"/>
                  </a:cubicBezTo>
                  <a:cubicBezTo>
                    <a:pt x="20" y="557"/>
                    <a:pt x="40" y="597"/>
                    <a:pt x="69" y="627"/>
                  </a:cubicBezTo>
                  <a:cubicBezTo>
                    <a:pt x="80" y="646"/>
                    <a:pt x="100" y="666"/>
                    <a:pt x="120" y="677"/>
                  </a:cubicBezTo>
                  <a:cubicBezTo>
                    <a:pt x="149" y="706"/>
                    <a:pt x="189" y="726"/>
                    <a:pt x="229" y="736"/>
                  </a:cubicBezTo>
                  <a:cubicBezTo>
                    <a:pt x="259" y="736"/>
                    <a:pt x="279" y="736"/>
                    <a:pt x="308" y="746"/>
                  </a:cubicBezTo>
                  <a:cubicBezTo>
                    <a:pt x="368" y="746"/>
                    <a:pt x="418" y="726"/>
                    <a:pt x="458" y="706"/>
                  </a:cubicBezTo>
                  <a:cubicBezTo>
                    <a:pt x="478" y="697"/>
                    <a:pt x="487" y="686"/>
                    <a:pt x="498" y="686"/>
                  </a:cubicBezTo>
                  <a:cubicBezTo>
                    <a:pt x="507" y="677"/>
                    <a:pt x="527" y="666"/>
                    <a:pt x="537" y="646"/>
                  </a:cubicBezTo>
                  <a:cubicBezTo>
                    <a:pt x="557" y="637"/>
                    <a:pt x="567" y="627"/>
                    <a:pt x="587" y="617"/>
                  </a:cubicBezTo>
                  <a:lnTo>
                    <a:pt x="587" y="607"/>
                  </a:lnTo>
                  <a:lnTo>
                    <a:pt x="597" y="607"/>
                  </a:lnTo>
                  <a:lnTo>
                    <a:pt x="646" y="547"/>
                  </a:lnTo>
                  <a:lnTo>
                    <a:pt x="646" y="527"/>
                  </a:lnTo>
                  <a:cubicBezTo>
                    <a:pt x="657" y="527"/>
                    <a:pt x="657" y="527"/>
                    <a:pt x="657" y="518"/>
                  </a:cubicBezTo>
                  <a:cubicBezTo>
                    <a:pt x="677" y="478"/>
                    <a:pt x="686" y="448"/>
                    <a:pt x="697" y="408"/>
                  </a:cubicBezTo>
                  <a:lnTo>
                    <a:pt x="697" y="368"/>
                  </a:lnTo>
                  <a:cubicBezTo>
                    <a:pt x="697" y="338"/>
                    <a:pt x="706" y="319"/>
                    <a:pt x="706" y="299"/>
                  </a:cubicBezTo>
                  <a:cubicBezTo>
                    <a:pt x="706" y="268"/>
                    <a:pt x="697" y="239"/>
                    <a:pt x="697" y="219"/>
                  </a:cubicBezTo>
                  <a:cubicBezTo>
                    <a:pt x="686" y="189"/>
                    <a:pt x="677" y="169"/>
                    <a:pt x="666" y="149"/>
                  </a:cubicBezTo>
                  <a:cubicBezTo>
                    <a:pt x="646" y="109"/>
                    <a:pt x="626" y="80"/>
                    <a:pt x="587" y="60"/>
                  </a:cubicBezTo>
                  <a:cubicBezTo>
                    <a:pt x="567" y="40"/>
                    <a:pt x="547" y="30"/>
                    <a:pt x="527" y="20"/>
                  </a:cubicBezTo>
                  <a:cubicBezTo>
                    <a:pt x="498" y="10"/>
                    <a:pt x="478" y="0"/>
                    <a:pt x="447" y="0"/>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
            <p:cNvSpPr/>
            <p:nvPr/>
          </p:nvSpPr>
          <p:spPr>
            <a:xfrm>
              <a:off x="1368775" y="4943750"/>
              <a:ext cx="13450" cy="15125"/>
            </a:xfrm>
            <a:custGeom>
              <a:rect b="b" l="l" r="r" t="t"/>
              <a:pathLst>
                <a:path extrusionOk="0" h="605" w="538">
                  <a:moveTo>
                    <a:pt x="368" y="0"/>
                  </a:moveTo>
                  <a:cubicBezTo>
                    <a:pt x="338" y="0"/>
                    <a:pt x="308" y="10"/>
                    <a:pt x="288" y="20"/>
                  </a:cubicBezTo>
                  <a:cubicBezTo>
                    <a:pt x="279" y="20"/>
                    <a:pt x="279" y="30"/>
                    <a:pt x="268" y="30"/>
                  </a:cubicBezTo>
                  <a:cubicBezTo>
                    <a:pt x="248" y="40"/>
                    <a:pt x="219" y="50"/>
                    <a:pt x="199" y="60"/>
                  </a:cubicBezTo>
                  <a:cubicBezTo>
                    <a:pt x="169" y="80"/>
                    <a:pt x="139" y="100"/>
                    <a:pt x="119" y="129"/>
                  </a:cubicBezTo>
                  <a:cubicBezTo>
                    <a:pt x="109" y="129"/>
                    <a:pt x="109" y="140"/>
                    <a:pt x="100" y="149"/>
                  </a:cubicBezTo>
                  <a:cubicBezTo>
                    <a:pt x="80" y="169"/>
                    <a:pt x="60" y="189"/>
                    <a:pt x="49" y="209"/>
                  </a:cubicBezTo>
                  <a:cubicBezTo>
                    <a:pt x="40" y="239"/>
                    <a:pt x="30" y="269"/>
                    <a:pt x="20" y="289"/>
                  </a:cubicBezTo>
                  <a:cubicBezTo>
                    <a:pt x="10" y="319"/>
                    <a:pt x="0" y="339"/>
                    <a:pt x="0" y="378"/>
                  </a:cubicBezTo>
                  <a:cubicBezTo>
                    <a:pt x="0" y="398"/>
                    <a:pt x="10" y="418"/>
                    <a:pt x="10" y="438"/>
                  </a:cubicBezTo>
                  <a:cubicBezTo>
                    <a:pt x="20" y="458"/>
                    <a:pt x="30" y="468"/>
                    <a:pt x="30" y="487"/>
                  </a:cubicBezTo>
                  <a:cubicBezTo>
                    <a:pt x="49" y="507"/>
                    <a:pt x="60" y="518"/>
                    <a:pt x="69" y="538"/>
                  </a:cubicBezTo>
                  <a:cubicBezTo>
                    <a:pt x="89" y="557"/>
                    <a:pt x="109" y="577"/>
                    <a:pt x="139" y="587"/>
                  </a:cubicBezTo>
                  <a:cubicBezTo>
                    <a:pt x="159" y="597"/>
                    <a:pt x="179" y="597"/>
                    <a:pt x="199" y="597"/>
                  </a:cubicBezTo>
                  <a:cubicBezTo>
                    <a:pt x="209" y="602"/>
                    <a:pt x="219" y="604"/>
                    <a:pt x="229" y="604"/>
                  </a:cubicBezTo>
                  <a:cubicBezTo>
                    <a:pt x="239" y="604"/>
                    <a:pt x="249" y="602"/>
                    <a:pt x="259" y="597"/>
                  </a:cubicBezTo>
                  <a:cubicBezTo>
                    <a:pt x="279" y="597"/>
                    <a:pt x="299" y="597"/>
                    <a:pt x="318" y="587"/>
                  </a:cubicBezTo>
                  <a:cubicBezTo>
                    <a:pt x="348" y="577"/>
                    <a:pt x="368" y="557"/>
                    <a:pt x="388" y="538"/>
                  </a:cubicBezTo>
                  <a:cubicBezTo>
                    <a:pt x="418" y="507"/>
                    <a:pt x="438" y="478"/>
                    <a:pt x="458" y="448"/>
                  </a:cubicBezTo>
                  <a:cubicBezTo>
                    <a:pt x="467" y="418"/>
                    <a:pt x="478" y="378"/>
                    <a:pt x="497" y="348"/>
                  </a:cubicBezTo>
                  <a:lnTo>
                    <a:pt x="497" y="319"/>
                  </a:lnTo>
                  <a:cubicBezTo>
                    <a:pt x="507" y="308"/>
                    <a:pt x="507" y="299"/>
                    <a:pt x="517" y="269"/>
                  </a:cubicBezTo>
                  <a:lnTo>
                    <a:pt x="517" y="239"/>
                  </a:lnTo>
                  <a:cubicBezTo>
                    <a:pt x="517" y="229"/>
                    <a:pt x="517" y="219"/>
                    <a:pt x="527" y="209"/>
                  </a:cubicBezTo>
                  <a:cubicBezTo>
                    <a:pt x="537" y="160"/>
                    <a:pt x="527" y="109"/>
                    <a:pt x="507" y="80"/>
                  </a:cubicBezTo>
                  <a:cubicBezTo>
                    <a:pt x="497" y="60"/>
                    <a:pt x="497" y="50"/>
                    <a:pt x="487" y="40"/>
                  </a:cubicBezTo>
                  <a:cubicBezTo>
                    <a:pt x="478" y="40"/>
                    <a:pt x="478" y="30"/>
                    <a:pt x="467" y="30"/>
                  </a:cubicBezTo>
                  <a:lnTo>
                    <a:pt x="458" y="30"/>
                  </a:lnTo>
                  <a:lnTo>
                    <a:pt x="447" y="20"/>
                  </a:lnTo>
                  <a:cubicBezTo>
                    <a:pt x="427" y="10"/>
                    <a:pt x="398" y="0"/>
                    <a:pt x="368" y="0"/>
                  </a:cubicBezTo>
                  <a:close/>
                </a:path>
              </a:pathLst>
            </a:custGeom>
            <a:solidFill>
              <a:srgbClr val="537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
            <p:cNvSpPr/>
            <p:nvPr/>
          </p:nvSpPr>
          <p:spPr>
            <a:xfrm>
              <a:off x="1518475" y="5070300"/>
              <a:ext cx="86550" cy="116900"/>
            </a:xfrm>
            <a:custGeom>
              <a:rect b="b" l="l" r="r" t="t"/>
              <a:pathLst>
                <a:path extrusionOk="0" h="4676" w="3462">
                  <a:moveTo>
                    <a:pt x="2905" y="1"/>
                  </a:moveTo>
                  <a:cubicBezTo>
                    <a:pt x="2840" y="1"/>
                    <a:pt x="2776" y="17"/>
                    <a:pt x="2726" y="51"/>
                  </a:cubicBezTo>
                  <a:cubicBezTo>
                    <a:pt x="2348" y="280"/>
                    <a:pt x="2178" y="697"/>
                    <a:pt x="1950" y="1066"/>
                  </a:cubicBezTo>
                  <a:cubicBezTo>
                    <a:pt x="1701" y="1484"/>
                    <a:pt x="1462" y="1911"/>
                    <a:pt x="1203" y="2309"/>
                  </a:cubicBezTo>
                  <a:cubicBezTo>
                    <a:pt x="965" y="2677"/>
                    <a:pt x="657" y="2976"/>
                    <a:pt x="398" y="3334"/>
                  </a:cubicBezTo>
                  <a:cubicBezTo>
                    <a:pt x="159" y="3661"/>
                    <a:pt x="80" y="3980"/>
                    <a:pt x="20" y="4368"/>
                  </a:cubicBezTo>
                  <a:cubicBezTo>
                    <a:pt x="0" y="4468"/>
                    <a:pt x="40" y="4547"/>
                    <a:pt x="139" y="4577"/>
                  </a:cubicBezTo>
                  <a:cubicBezTo>
                    <a:pt x="322" y="4645"/>
                    <a:pt x="496" y="4676"/>
                    <a:pt x="662" y="4676"/>
                  </a:cubicBezTo>
                  <a:cubicBezTo>
                    <a:pt x="1463" y="4676"/>
                    <a:pt x="2073" y="3958"/>
                    <a:pt x="2527" y="3274"/>
                  </a:cubicBezTo>
                  <a:cubicBezTo>
                    <a:pt x="2825" y="2816"/>
                    <a:pt x="3073" y="2329"/>
                    <a:pt x="3203" y="1791"/>
                  </a:cubicBezTo>
                  <a:cubicBezTo>
                    <a:pt x="3322" y="1274"/>
                    <a:pt x="3462" y="668"/>
                    <a:pt x="3223" y="180"/>
                  </a:cubicBezTo>
                  <a:cubicBezTo>
                    <a:pt x="3164" y="62"/>
                    <a:pt x="3031" y="1"/>
                    <a:pt x="2905" y="1"/>
                  </a:cubicBezTo>
                  <a:close/>
                </a:path>
              </a:pathLst>
            </a:custGeom>
            <a:solidFill>
              <a:srgbClr val="CF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
            <p:cNvSpPr/>
            <p:nvPr/>
          </p:nvSpPr>
          <p:spPr>
            <a:xfrm>
              <a:off x="1448575" y="5201100"/>
              <a:ext cx="44300" cy="28425"/>
            </a:xfrm>
            <a:custGeom>
              <a:rect b="b" l="l" r="r" t="t"/>
              <a:pathLst>
                <a:path extrusionOk="0" h="1137" w="1772">
                  <a:moveTo>
                    <a:pt x="1042" y="1"/>
                  </a:moveTo>
                  <a:cubicBezTo>
                    <a:pt x="897" y="1"/>
                    <a:pt x="747" y="42"/>
                    <a:pt x="617" y="111"/>
                  </a:cubicBezTo>
                  <a:cubicBezTo>
                    <a:pt x="319" y="260"/>
                    <a:pt x="170" y="489"/>
                    <a:pt x="31" y="787"/>
                  </a:cubicBezTo>
                  <a:cubicBezTo>
                    <a:pt x="1" y="847"/>
                    <a:pt x="1" y="936"/>
                    <a:pt x="71" y="976"/>
                  </a:cubicBezTo>
                  <a:cubicBezTo>
                    <a:pt x="277" y="1073"/>
                    <a:pt x="470" y="1136"/>
                    <a:pt x="676" y="1136"/>
                  </a:cubicBezTo>
                  <a:cubicBezTo>
                    <a:pt x="788" y="1136"/>
                    <a:pt x="903" y="1117"/>
                    <a:pt x="1026" y="1075"/>
                  </a:cubicBezTo>
                  <a:cubicBezTo>
                    <a:pt x="1314" y="986"/>
                    <a:pt x="1771" y="588"/>
                    <a:pt x="1532" y="240"/>
                  </a:cubicBezTo>
                  <a:cubicBezTo>
                    <a:pt x="1414" y="71"/>
                    <a:pt x="1232" y="1"/>
                    <a:pt x="1042" y="1"/>
                  </a:cubicBezTo>
                  <a:close/>
                </a:path>
              </a:pathLst>
            </a:custGeom>
            <a:solidFill>
              <a:srgbClr val="CF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
            <p:cNvSpPr/>
            <p:nvPr/>
          </p:nvSpPr>
          <p:spPr>
            <a:xfrm>
              <a:off x="1471450" y="4534750"/>
              <a:ext cx="44550" cy="44200"/>
            </a:xfrm>
            <a:custGeom>
              <a:rect b="b" l="l" r="r" t="t"/>
              <a:pathLst>
                <a:path extrusionOk="0" h="1768" w="1782">
                  <a:moveTo>
                    <a:pt x="911" y="0"/>
                  </a:moveTo>
                  <a:cubicBezTo>
                    <a:pt x="865" y="0"/>
                    <a:pt x="820" y="6"/>
                    <a:pt x="777" y="17"/>
                  </a:cubicBezTo>
                  <a:cubicBezTo>
                    <a:pt x="657" y="28"/>
                    <a:pt x="548" y="57"/>
                    <a:pt x="449" y="127"/>
                  </a:cubicBezTo>
                  <a:lnTo>
                    <a:pt x="438" y="127"/>
                  </a:lnTo>
                  <a:cubicBezTo>
                    <a:pt x="310" y="207"/>
                    <a:pt x="200" y="306"/>
                    <a:pt x="120" y="445"/>
                  </a:cubicBezTo>
                  <a:cubicBezTo>
                    <a:pt x="41" y="585"/>
                    <a:pt x="1" y="724"/>
                    <a:pt x="1" y="883"/>
                  </a:cubicBezTo>
                  <a:lnTo>
                    <a:pt x="31" y="1122"/>
                  </a:lnTo>
                  <a:cubicBezTo>
                    <a:pt x="80" y="1271"/>
                    <a:pt x="150" y="1400"/>
                    <a:pt x="259" y="1509"/>
                  </a:cubicBezTo>
                  <a:cubicBezTo>
                    <a:pt x="339" y="1599"/>
                    <a:pt x="438" y="1659"/>
                    <a:pt x="548" y="1688"/>
                  </a:cubicBezTo>
                  <a:cubicBezTo>
                    <a:pt x="648" y="1748"/>
                    <a:pt x="767" y="1768"/>
                    <a:pt x="886" y="1768"/>
                  </a:cubicBezTo>
                  <a:cubicBezTo>
                    <a:pt x="1046" y="1768"/>
                    <a:pt x="1194" y="1728"/>
                    <a:pt x="1324" y="1649"/>
                  </a:cubicBezTo>
                  <a:cubicBezTo>
                    <a:pt x="1463" y="1569"/>
                    <a:pt x="1563" y="1460"/>
                    <a:pt x="1642" y="1330"/>
                  </a:cubicBezTo>
                  <a:lnTo>
                    <a:pt x="1652" y="1330"/>
                  </a:lnTo>
                  <a:cubicBezTo>
                    <a:pt x="1682" y="1251"/>
                    <a:pt x="1712" y="1182"/>
                    <a:pt x="1742" y="1111"/>
                  </a:cubicBezTo>
                  <a:cubicBezTo>
                    <a:pt x="1771" y="1002"/>
                    <a:pt x="1782" y="883"/>
                    <a:pt x="1751" y="764"/>
                  </a:cubicBezTo>
                  <a:cubicBezTo>
                    <a:pt x="1751" y="684"/>
                    <a:pt x="1732" y="614"/>
                    <a:pt x="1692" y="545"/>
                  </a:cubicBezTo>
                  <a:cubicBezTo>
                    <a:pt x="1662" y="435"/>
                    <a:pt x="1592" y="336"/>
                    <a:pt x="1513" y="256"/>
                  </a:cubicBezTo>
                  <a:cubicBezTo>
                    <a:pt x="1453" y="216"/>
                    <a:pt x="1393" y="167"/>
                    <a:pt x="1334" y="127"/>
                  </a:cubicBezTo>
                  <a:lnTo>
                    <a:pt x="1125" y="37"/>
                  </a:lnTo>
                  <a:cubicBezTo>
                    <a:pt x="1053" y="13"/>
                    <a:pt x="981" y="0"/>
                    <a:pt x="911" y="0"/>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5"/>
            <p:cNvSpPr/>
            <p:nvPr/>
          </p:nvSpPr>
          <p:spPr>
            <a:xfrm>
              <a:off x="1372250" y="4624600"/>
              <a:ext cx="23400" cy="23275"/>
            </a:xfrm>
            <a:custGeom>
              <a:rect b="b" l="l" r="r" t="t"/>
              <a:pathLst>
                <a:path extrusionOk="0" h="931" w="936">
                  <a:moveTo>
                    <a:pt x="460" y="1"/>
                  </a:moveTo>
                  <a:cubicBezTo>
                    <a:pt x="422" y="1"/>
                    <a:pt x="385" y="5"/>
                    <a:pt x="348" y="15"/>
                  </a:cubicBezTo>
                  <a:cubicBezTo>
                    <a:pt x="189" y="64"/>
                    <a:pt x="70" y="183"/>
                    <a:pt x="30" y="342"/>
                  </a:cubicBezTo>
                  <a:cubicBezTo>
                    <a:pt x="0" y="422"/>
                    <a:pt x="0" y="502"/>
                    <a:pt x="30" y="581"/>
                  </a:cubicBezTo>
                  <a:cubicBezTo>
                    <a:pt x="50" y="661"/>
                    <a:pt x="89" y="731"/>
                    <a:pt x="140" y="780"/>
                  </a:cubicBezTo>
                  <a:cubicBezTo>
                    <a:pt x="169" y="820"/>
                    <a:pt x="209" y="850"/>
                    <a:pt x="249" y="870"/>
                  </a:cubicBezTo>
                  <a:cubicBezTo>
                    <a:pt x="299" y="899"/>
                    <a:pt x="348" y="919"/>
                    <a:pt x="408" y="919"/>
                  </a:cubicBezTo>
                  <a:cubicBezTo>
                    <a:pt x="433" y="928"/>
                    <a:pt x="459" y="931"/>
                    <a:pt x="484" y="931"/>
                  </a:cubicBezTo>
                  <a:cubicBezTo>
                    <a:pt x="518" y="931"/>
                    <a:pt x="553" y="925"/>
                    <a:pt x="587" y="919"/>
                  </a:cubicBezTo>
                  <a:cubicBezTo>
                    <a:pt x="657" y="890"/>
                    <a:pt x="726" y="860"/>
                    <a:pt x="776" y="800"/>
                  </a:cubicBezTo>
                  <a:lnTo>
                    <a:pt x="786" y="800"/>
                  </a:lnTo>
                  <a:cubicBezTo>
                    <a:pt x="795" y="782"/>
                    <a:pt x="827" y="749"/>
                    <a:pt x="827" y="749"/>
                  </a:cubicBezTo>
                  <a:lnTo>
                    <a:pt x="827" y="749"/>
                  </a:lnTo>
                  <a:cubicBezTo>
                    <a:pt x="827" y="749"/>
                    <a:pt x="827" y="749"/>
                    <a:pt x="826" y="751"/>
                  </a:cubicBezTo>
                  <a:cubicBezTo>
                    <a:pt x="816" y="751"/>
                    <a:pt x="845" y="720"/>
                    <a:pt x="856" y="700"/>
                  </a:cubicBezTo>
                  <a:lnTo>
                    <a:pt x="865" y="700"/>
                  </a:lnTo>
                  <a:lnTo>
                    <a:pt x="865" y="691"/>
                  </a:lnTo>
                  <a:cubicBezTo>
                    <a:pt x="876" y="671"/>
                    <a:pt x="905" y="601"/>
                    <a:pt x="905" y="581"/>
                  </a:cubicBezTo>
                  <a:cubicBezTo>
                    <a:pt x="935" y="502"/>
                    <a:pt x="935" y="422"/>
                    <a:pt x="905" y="342"/>
                  </a:cubicBezTo>
                  <a:cubicBezTo>
                    <a:pt x="885" y="263"/>
                    <a:pt x="845" y="194"/>
                    <a:pt x="796" y="134"/>
                  </a:cubicBezTo>
                  <a:cubicBezTo>
                    <a:pt x="704" y="50"/>
                    <a:pt x="583" y="1"/>
                    <a:pt x="460" y="1"/>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5"/>
            <p:cNvSpPr/>
            <p:nvPr/>
          </p:nvSpPr>
          <p:spPr>
            <a:xfrm>
              <a:off x="1177025" y="4998700"/>
              <a:ext cx="45550" cy="45325"/>
            </a:xfrm>
            <a:custGeom>
              <a:rect b="b" l="l" r="r" t="t"/>
              <a:pathLst>
                <a:path extrusionOk="0" h="1813" w="1822">
                  <a:moveTo>
                    <a:pt x="916" y="0"/>
                  </a:moveTo>
                  <a:cubicBezTo>
                    <a:pt x="787" y="0"/>
                    <a:pt x="668" y="20"/>
                    <a:pt x="558" y="80"/>
                  </a:cubicBezTo>
                  <a:cubicBezTo>
                    <a:pt x="449" y="120"/>
                    <a:pt x="349" y="179"/>
                    <a:pt x="270" y="269"/>
                  </a:cubicBezTo>
                  <a:cubicBezTo>
                    <a:pt x="180" y="349"/>
                    <a:pt x="120" y="448"/>
                    <a:pt x="80" y="557"/>
                  </a:cubicBezTo>
                  <a:cubicBezTo>
                    <a:pt x="31" y="667"/>
                    <a:pt x="1" y="787"/>
                    <a:pt x="1" y="906"/>
                  </a:cubicBezTo>
                  <a:cubicBezTo>
                    <a:pt x="21" y="985"/>
                    <a:pt x="31" y="1075"/>
                    <a:pt x="40" y="1154"/>
                  </a:cubicBezTo>
                  <a:cubicBezTo>
                    <a:pt x="80" y="1304"/>
                    <a:pt x="160" y="1433"/>
                    <a:pt x="270" y="1552"/>
                  </a:cubicBezTo>
                  <a:cubicBezTo>
                    <a:pt x="329" y="1602"/>
                    <a:pt x="389" y="1642"/>
                    <a:pt x="458" y="1691"/>
                  </a:cubicBezTo>
                  <a:cubicBezTo>
                    <a:pt x="597" y="1771"/>
                    <a:pt x="747" y="1811"/>
                    <a:pt x="916" y="1811"/>
                  </a:cubicBezTo>
                  <a:cubicBezTo>
                    <a:pt x="932" y="1812"/>
                    <a:pt x="947" y="1813"/>
                    <a:pt x="963" y="1813"/>
                  </a:cubicBezTo>
                  <a:cubicBezTo>
                    <a:pt x="1066" y="1813"/>
                    <a:pt x="1169" y="1784"/>
                    <a:pt x="1264" y="1741"/>
                  </a:cubicBezTo>
                  <a:cubicBezTo>
                    <a:pt x="1373" y="1702"/>
                    <a:pt x="1473" y="1642"/>
                    <a:pt x="1552" y="1552"/>
                  </a:cubicBezTo>
                  <a:cubicBezTo>
                    <a:pt x="1642" y="1472"/>
                    <a:pt x="1702" y="1373"/>
                    <a:pt x="1742" y="1254"/>
                  </a:cubicBezTo>
                  <a:cubicBezTo>
                    <a:pt x="1791" y="1154"/>
                    <a:pt x="1821" y="1035"/>
                    <a:pt x="1821" y="906"/>
                  </a:cubicBezTo>
                  <a:cubicBezTo>
                    <a:pt x="1811" y="826"/>
                    <a:pt x="1791" y="747"/>
                    <a:pt x="1782" y="667"/>
                  </a:cubicBezTo>
                  <a:cubicBezTo>
                    <a:pt x="1742" y="518"/>
                    <a:pt x="1662" y="378"/>
                    <a:pt x="1552" y="269"/>
                  </a:cubicBezTo>
                  <a:cubicBezTo>
                    <a:pt x="1493" y="219"/>
                    <a:pt x="1433" y="170"/>
                    <a:pt x="1364" y="130"/>
                  </a:cubicBezTo>
                  <a:cubicBezTo>
                    <a:pt x="1225" y="50"/>
                    <a:pt x="1075" y="0"/>
                    <a:pt x="916" y="0"/>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
            <p:cNvSpPr/>
            <p:nvPr/>
          </p:nvSpPr>
          <p:spPr>
            <a:xfrm>
              <a:off x="1165825" y="5121800"/>
              <a:ext cx="25650" cy="24225"/>
            </a:xfrm>
            <a:custGeom>
              <a:rect b="b" l="l" r="r" t="t"/>
              <a:pathLst>
                <a:path extrusionOk="0" h="969" w="1026">
                  <a:moveTo>
                    <a:pt x="528" y="0"/>
                  </a:moveTo>
                  <a:cubicBezTo>
                    <a:pt x="469" y="0"/>
                    <a:pt x="409" y="10"/>
                    <a:pt x="360" y="30"/>
                  </a:cubicBezTo>
                  <a:cubicBezTo>
                    <a:pt x="320" y="40"/>
                    <a:pt x="280" y="60"/>
                    <a:pt x="240" y="70"/>
                  </a:cubicBezTo>
                  <a:cubicBezTo>
                    <a:pt x="190" y="100"/>
                    <a:pt x="141" y="140"/>
                    <a:pt x="110" y="199"/>
                  </a:cubicBezTo>
                  <a:cubicBezTo>
                    <a:pt x="51" y="279"/>
                    <a:pt x="1" y="378"/>
                    <a:pt x="11" y="487"/>
                  </a:cubicBezTo>
                  <a:cubicBezTo>
                    <a:pt x="11" y="567"/>
                    <a:pt x="31" y="647"/>
                    <a:pt x="71" y="726"/>
                  </a:cubicBezTo>
                  <a:cubicBezTo>
                    <a:pt x="130" y="836"/>
                    <a:pt x="250" y="905"/>
                    <a:pt x="360" y="945"/>
                  </a:cubicBezTo>
                  <a:cubicBezTo>
                    <a:pt x="396" y="960"/>
                    <a:pt x="437" y="969"/>
                    <a:pt x="480" y="969"/>
                  </a:cubicBezTo>
                  <a:cubicBezTo>
                    <a:pt x="496" y="969"/>
                    <a:pt x="512" y="968"/>
                    <a:pt x="528" y="965"/>
                  </a:cubicBezTo>
                  <a:cubicBezTo>
                    <a:pt x="658" y="965"/>
                    <a:pt x="777" y="916"/>
                    <a:pt x="877" y="826"/>
                  </a:cubicBezTo>
                  <a:cubicBezTo>
                    <a:pt x="956" y="746"/>
                    <a:pt x="1026" y="607"/>
                    <a:pt x="1016" y="487"/>
                  </a:cubicBezTo>
                  <a:cubicBezTo>
                    <a:pt x="1006" y="359"/>
                    <a:pt x="966" y="229"/>
                    <a:pt x="877" y="140"/>
                  </a:cubicBezTo>
                  <a:lnTo>
                    <a:pt x="777" y="70"/>
                  </a:lnTo>
                  <a:cubicBezTo>
                    <a:pt x="698" y="20"/>
                    <a:pt x="618" y="0"/>
                    <a:pt x="528" y="0"/>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
            <p:cNvSpPr/>
            <p:nvPr/>
          </p:nvSpPr>
          <p:spPr>
            <a:xfrm>
              <a:off x="1761400" y="5260925"/>
              <a:ext cx="40825" cy="40550"/>
            </a:xfrm>
            <a:custGeom>
              <a:rect b="b" l="l" r="r" t="t"/>
              <a:pathLst>
                <a:path extrusionOk="0" h="1622" w="1633">
                  <a:moveTo>
                    <a:pt x="832" y="0"/>
                  </a:moveTo>
                  <a:cubicBezTo>
                    <a:pt x="797" y="0"/>
                    <a:pt x="762" y="5"/>
                    <a:pt x="727" y="15"/>
                  </a:cubicBezTo>
                  <a:cubicBezTo>
                    <a:pt x="688" y="15"/>
                    <a:pt x="657" y="26"/>
                    <a:pt x="618" y="35"/>
                  </a:cubicBezTo>
                  <a:lnTo>
                    <a:pt x="608" y="35"/>
                  </a:lnTo>
                  <a:cubicBezTo>
                    <a:pt x="548" y="45"/>
                    <a:pt x="498" y="65"/>
                    <a:pt x="449" y="95"/>
                  </a:cubicBezTo>
                  <a:cubicBezTo>
                    <a:pt x="438" y="105"/>
                    <a:pt x="429" y="115"/>
                    <a:pt x="409" y="115"/>
                  </a:cubicBezTo>
                  <a:cubicBezTo>
                    <a:pt x="319" y="165"/>
                    <a:pt x="240" y="234"/>
                    <a:pt x="180" y="324"/>
                  </a:cubicBezTo>
                  <a:cubicBezTo>
                    <a:pt x="131" y="373"/>
                    <a:pt x="100" y="433"/>
                    <a:pt x="80" y="503"/>
                  </a:cubicBezTo>
                  <a:cubicBezTo>
                    <a:pt x="41" y="563"/>
                    <a:pt x="21" y="632"/>
                    <a:pt x="21" y="702"/>
                  </a:cubicBezTo>
                  <a:cubicBezTo>
                    <a:pt x="1" y="811"/>
                    <a:pt x="1" y="921"/>
                    <a:pt x="41" y="1030"/>
                  </a:cubicBezTo>
                  <a:cubicBezTo>
                    <a:pt x="71" y="1090"/>
                    <a:pt x="91" y="1160"/>
                    <a:pt x="120" y="1219"/>
                  </a:cubicBezTo>
                  <a:cubicBezTo>
                    <a:pt x="160" y="1279"/>
                    <a:pt x="200" y="1328"/>
                    <a:pt x="250" y="1388"/>
                  </a:cubicBezTo>
                  <a:cubicBezTo>
                    <a:pt x="319" y="1467"/>
                    <a:pt x="409" y="1518"/>
                    <a:pt x="508" y="1557"/>
                  </a:cubicBezTo>
                  <a:cubicBezTo>
                    <a:pt x="568" y="1587"/>
                    <a:pt x="637" y="1607"/>
                    <a:pt x="707" y="1607"/>
                  </a:cubicBezTo>
                  <a:cubicBezTo>
                    <a:pt x="747" y="1617"/>
                    <a:pt x="784" y="1622"/>
                    <a:pt x="820" y="1622"/>
                  </a:cubicBezTo>
                  <a:cubicBezTo>
                    <a:pt x="856" y="1622"/>
                    <a:pt x="891" y="1617"/>
                    <a:pt x="926" y="1607"/>
                  </a:cubicBezTo>
                  <a:cubicBezTo>
                    <a:pt x="1035" y="1607"/>
                    <a:pt x="1135" y="1567"/>
                    <a:pt x="1225" y="1507"/>
                  </a:cubicBezTo>
                  <a:cubicBezTo>
                    <a:pt x="1284" y="1467"/>
                    <a:pt x="1334" y="1428"/>
                    <a:pt x="1393" y="1388"/>
                  </a:cubicBezTo>
                  <a:cubicBezTo>
                    <a:pt x="1433" y="1328"/>
                    <a:pt x="1473" y="1279"/>
                    <a:pt x="1513" y="1219"/>
                  </a:cubicBezTo>
                  <a:cubicBezTo>
                    <a:pt x="1543" y="1160"/>
                    <a:pt x="1572" y="1090"/>
                    <a:pt x="1603" y="1030"/>
                  </a:cubicBezTo>
                  <a:cubicBezTo>
                    <a:pt x="1632" y="921"/>
                    <a:pt x="1632" y="811"/>
                    <a:pt x="1612" y="702"/>
                  </a:cubicBezTo>
                  <a:cubicBezTo>
                    <a:pt x="1603" y="603"/>
                    <a:pt x="1572" y="503"/>
                    <a:pt x="1513" y="404"/>
                  </a:cubicBezTo>
                  <a:cubicBezTo>
                    <a:pt x="1503" y="373"/>
                    <a:pt x="1463" y="334"/>
                    <a:pt x="1453" y="314"/>
                  </a:cubicBezTo>
                  <a:cubicBezTo>
                    <a:pt x="1444" y="304"/>
                    <a:pt x="1404" y="254"/>
                    <a:pt x="1384" y="225"/>
                  </a:cubicBezTo>
                  <a:lnTo>
                    <a:pt x="1225" y="105"/>
                  </a:lnTo>
                  <a:cubicBezTo>
                    <a:pt x="1135" y="55"/>
                    <a:pt x="1035" y="15"/>
                    <a:pt x="936" y="15"/>
                  </a:cubicBezTo>
                  <a:cubicBezTo>
                    <a:pt x="901" y="5"/>
                    <a:pt x="866" y="0"/>
                    <a:pt x="832" y="0"/>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
            <p:cNvSpPr/>
            <p:nvPr/>
          </p:nvSpPr>
          <p:spPr>
            <a:xfrm>
              <a:off x="1727850" y="4893650"/>
              <a:ext cx="34350" cy="33950"/>
            </a:xfrm>
            <a:custGeom>
              <a:rect b="b" l="l" r="r" t="t"/>
              <a:pathLst>
                <a:path extrusionOk="0" h="1358" w="1374">
                  <a:moveTo>
                    <a:pt x="687" y="0"/>
                  </a:moveTo>
                  <a:cubicBezTo>
                    <a:pt x="657" y="0"/>
                    <a:pt x="627" y="5"/>
                    <a:pt x="597" y="15"/>
                  </a:cubicBezTo>
                  <a:cubicBezTo>
                    <a:pt x="538" y="15"/>
                    <a:pt x="478" y="25"/>
                    <a:pt x="428" y="55"/>
                  </a:cubicBezTo>
                  <a:cubicBezTo>
                    <a:pt x="339" y="84"/>
                    <a:pt x="269" y="134"/>
                    <a:pt x="209" y="194"/>
                  </a:cubicBezTo>
                  <a:lnTo>
                    <a:pt x="209" y="204"/>
                  </a:lnTo>
                  <a:cubicBezTo>
                    <a:pt x="120" y="283"/>
                    <a:pt x="60" y="383"/>
                    <a:pt x="30" y="502"/>
                  </a:cubicBezTo>
                  <a:cubicBezTo>
                    <a:pt x="0" y="592"/>
                    <a:pt x="0" y="681"/>
                    <a:pt x="20" y="771"/>
                  </a:cubicBezTo>
                  <a:cubicBezTo>
                    <a:pt x="20" y="860"/>
                    <a:pt x="50" y="950"/>
                    <a:pt x="100" y="1019"/>
                  </a:cubicBezTo>
                  <a:cubicBezTo>
                    <a:pt x="160" y="1129"/>
                    <a:pt x="239" y="1209"/>
                    <a:pt x="339" y="1268"/>
                  </a:cubicBezTo>
                  <a:lnTo>
                    <a:pt x="348" y="1268"/>
                  </a:lnTo>
                  <a:cubicBezTo>
                    <a:pt x="398" y="1288"/>
                    <a:pt x="458" y="1318"/>
                    <a:pt x="507" y="1338"/>
                  </a:cubicBezTo>
                  <a:cubicBezTo>
                    <a:pt x="567" y="1348"/>
                    <a:pt x="627" y="1348"/>
                    <a:pt x="686" y="1358"/>
                  </a:cubicBezTo>
                  <a:cubicBezTo>
                    <a:pt x="746" y="1348"/>
                    <a:pt x="806" y="1348"/>
                    <a:pt x="865" y="1338"/>
                  </a:cubicBezTo>
                  <a:cubicBezTo>
                    <a:pt x="925" y="1318"/>
                    <a:pt x="975" y="1288"/>
                    <a:pt x="1035" y="1268"/>
                  </a:cubicBezTo>
                  <a:cubicBezTo>
                    <a:pt x="1075" y="1229"/>
                    <a:pt x="1124" y="1198"/>
                    <a:pt x="1174" y="1159"/>
                  </a:cubicBezTo>
                  <a:cubicBezTo>
                    <a:pt x="1204" y="1119"/>
                    <a:pt x="1243" y="1069"/>
                    <a:pt x="1274" y="1019"/>
                  </a:cubicBezTo>
                  <a:cubicBezTo>
                    <a:pt x="1303" y="970"/>
                    <a:pt x="1323" y="920"/>
                    <a:pt x="1343" y="860"/>
                  </a:cubicBezTo>
                  <a:cubicBezTo>
                    <a:pt x="1373" y="771"/>
                    <a:pt x="1373" y="681"/>
                    <a:pt x="1353" y="592"/>
                  </a:cubicBezTo>
                  <a:cubicBezTo>
                    <a:pt x="1353" y="532"/>
                    <a:pt x="1343" y="473"/>
                    <a:pt x="1313" y="423"/>
                  </a:cubicBezTo>
                  <a:cubicBezTo>
                    <a:pt x="1293" y="363"/>
                    <a:pt x="1263" y="313"/>
                    <a:pt x="1223" y="263"/>
                  </a:cubicBezTo>
                  <a:cubicBezTo>
                    <a:pt x="1194" y="214"/>
                    <a:pt x="1154" y="174"/>
                    <a:pt x="1104" y="144"/>
                  </a:cubicBezTo>
                  <a:cubicBezTo>
                    <a:pt x="1055" y="104"/>
                    <a:pt x="1005" y="75"/>
                    <a:pt x="955" y="55"/>
                  </a:cubicBezTo>
                  <a:cubicBezTo>
                    <a:pt x="896" y="25"/>
                    <a:pt x="836" y="15"/>
                    <a:pt x="776" y="15"/>
                  </a:cubicBezTo>
                  <a:cubicBezTo>
                    <a:pt x="746" y="5"/>
                    <a:pt x="717" y="0"/>
                    <a:pt x="687" y="0"/>
                  </a:cubicBezTo>
                  <a:close/>
                </a:path>
              </a:pathLst>
            </a:custGeom>
            <a:solidFill>
              <a:srgbClr val="97C6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5" name="Google Shape;955;p5"/>
          <p:cNvGrpSpPr/>
          <p:nvPr/>
        </p:nvGrpSpPr>
        <p:grpSpPr>
          <a:xfrm rot="474269">
            <a:off x="3965019" y="3325206"/>
            <a:ext cx="1730271" cy="1500656"/>
            <a:chOff x="2013550" y="4533625"/>
            <a:chExt cx="1012125" cy="841850"/>
          </a:xfrm>
        </p:grpSpPr>
        <p:sp>
          <p:nvSpPr>
            <p:cNvPr id="956" name="Google Shape;956;p5"/>
            <p:cNvSpPr/>
            <p:nvPr/>
          </p:nvSpPr>
          <p:spPr>
            <a:xfrm>
              <a:off x="2013550" y="4592300"/>
              <a:ext cx="1012125" cy="783175"/>
            </a:xfrm>
            <a:custGeom>
              <a:rect b="b" l="l" r="r" t="t"/>
              <a:pathLst>
                <a:path extrusionOk="0" h="31327" w="40485">
                  <a:moveTo>
                    <a:pt x="20507" y="1"/>
                  </a:moveTo>
                  <a:cubicBezTo>
                    <a:pt x="20072" y="1"/>
                    <a:pt x="19636" y="177"/>
                    <a:pt x="19348" y="531"/>
                  </a:cubicBezTo>
                  <a:cubicBezTo>
                    <a:pt x="14623" y="6320"/>
                    <a:pt x="1" y="31326"/>
                    <a:pt x="20511" y="31326"/>
                  </a:cubicBezTo>
                  <a:cubicBezTo>
                    <a:pt x="40485" y="31326"/>
                    <a:pt x="26390" y="6320"/>
                    <a:pt x="21665" y="531"/>
                  </a:cubicBezTo>
                  <a:cubicBezTo>
                    <a:pt x="21377" y="177"/>
                    <a:pt x="20942" y="1"/>
                    <a:pt x="20507" y="1"/>
                  </a:cubicBezTo>
                  <a:close/>
                </a:path>
              </a:pathLst>
            </a:custGeom>
            <a:solidFill>
              <a:srgbClr val="ACE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
            <p:cNvSpPr/>
            <p:nvPr/>
          </p:nvSpPr>
          <p:spPr>
            <a:xfrm>
              <a:off x="2263975" y="4632900"/>
              <a:ext cx="734850" cy="742575"/>
            </a:xfrm>
            <a:custGeom>
              <a:rect b="b" l="l" r="r" t="t"/>
              <a:pathLst>
                <a:path extrusionOk="0" h="29703" w="29394">
                  <a:moveTo>
                    <a:pt x="12484" y="1"/>
                  </a:moveTo>
                  <a:cubicBezTo>
                    <a:pt x="12633" y="319"/>
                    <a:pt x="12762" y="647"/>
                    <a:pt x="12892" y="965"/>
                  </a:cubicBezTo>
                  <a:cubicBezTo>
                    <a:pt x="13608" y="2846"/>
                    <a:pt x="14364" y="4765"/>
                    <a:pt x="14802" y="6734"/>
                  </a:cubicBezTo>
                  <a:cubicBezTo>
                    <a:pt x="15249" y="8744"/>
                    <a:pt x="15707" y="10743"/>
                    <a:pt x="15806" y="12812"/>
                  </a:cubicBezTo>
                  <a:cubicBezTo>
                    <a:pt x="15905" y="14752"/>
                    <a:pt x="15677" y="16562"/>
                    <a:pt x="15220" y="18432"/>
                  </a:cubicBezTo>
                  <a:cubicBezTo>
                    <a:pt x="14722" y="20432"/>
                    <a:pt x="13767" y="21874"/>
                    <a:pt x="12136" y="23127"/>
                  </a:cubicBezTo>
                  <a:cubicBezTo>
                    <a:pt x="10420" y="24447"/>
                    <a:pt x="8094" y="25042"/>
                    <a:pt x="5886" y="25042"/>
                  </a:cubicBezTo>
                  <a:cubicBezTo>
                    <a:pt x="5433" y="25042"/>
                    <a:pt x="4984" y="25017"/>
                    <a:pt x="4546" y="24968"/>
                  </a:cubicBezTo>
                  <a:cubicBezTo>
                    <a:pt x="2846" y="24778"/>
                    <a:pt x="1264" y="23943"/>
                    <a:pt x="1" y="22809"/>
                  </a:cubicBezTo>
                  <a:lnTo>
                    <a:pt x="1" y="22809"/>
                  </a:lnTo>
                  <a:cubicBezTo>
                    <a:pt x="627" y="26827"/>
                    <a:pt x="3542" y="29702"/>
                    <a:pt x="10494" y="29702"/>
                  </a:cubicBezTo>
                  <a:cubicBezTo>
                    <a:pt x="29393" y="29702"/>
                    <a:pt x="17795" y="7311"/>
                    <a:pt x="12484" y="1"/>
                  </a:cubicBezTo>
                  <a:close/>
                </a:path>
              </a:pathLst>
            </a:custGeom>
            <a:solidFill>
              <a:srgbClr val="9CE5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
            <p:cNvSpPr/>
            <p:nvPr/>
          </p:nvSpPr>
          <p:spPr>
            <a:xfrm>
              <a:off x="2385325" y="4883800"/>
              <a:ext cx="466775" cy="491675"/>
            </a:xfrm>
            <a:custGeom>
              <a:rect b="b" l="l" r="r" t="t"/>
              <a:pathLst>
                <a:path extrusionOk="0" h="19667" w="18671">
                  <a:moveTo>
                    <a:pt x="13290" y="1"/>
                  </a:moveTo>
                  <a:lnTo>
                    <a:pt x="13290" y="1"/>
                  </a:lnTo>
                  <a:cubicBezTo>
                    <a:pt x="13558" y="1155"/>
                    <a:pt x="13787" y="2319"/>
                    <a:pt x="13927" y="3522"/>
                  </a:cubicBezTo>
                  <a:cubicBezTo>
                    <a:pt x="14234" y="6119"/>
                    <a:pt x="14314" y="8585"/>
                    <a:pt x="13708" y="11132"/>
                  </a:cubicBezTo>
                  <a:cubicBezTo>
                    <a:pt x="13419" y="12365"/>
                    <a:pt x="13091" y="13250"/>
                    <a:pt x="12364" y="14315"/>
                  </a:cubicBezTo>
                  <a:cubicBezTo>
                    <a:pt x="11429" y="15677"/>
                    <a:pt x="10455" y="16682"/>
                    <a:pt x="8933" y="17388"/>
                  </a:cubicBezTo>
                  <a:cubicBezTo>
                    <a:pt x="7561" y="18025"/>
                    <a:pt x="6058" y="18274"/>
                    <a:pt x="4576" y="18433"/>
                  </a:cubicBezTo>
                  <a:cubicBezTo>
                    <a:pt x="3065" y="18602"/>
                    <a:pt x="1533" y="18711"/>
                    <a:pt x="1" y="18791"/>
                  </a:cubicBezTo>
                  <a:cubicBezTo>
                    <a:pt x="1483" y="19358"/>
                    <a:pt x="3343" y="19666"/>
                    <a:pt x="5640" y="19666"/>
                  </a:cubicBezTo>
                  <a:cubicBezTo>
                    <a:pt x="18671" y="19666"/>
                    <a:pt x="17199" y="9013"/>
                    <a:pt x="13290"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
            <p:cNvSpPr/>
            <p:nvPr/>
          </p:nvSpPr>
          <p:spPr>
            <a:xfrm>
              <a:off x="2405225" y="4659500"/>
              <a:ext cx="111425" cy="153750"/>
            </a:xfrm>
            <a:custGeom>
              <a:rect b="b" l="l" r="r" t="t"/>
              <a:pathLst>
                <a:path extrusionOk="0" h="6150" w="4457">
                  <a:moveTo>
                    <a:pt x="3494" y="1"/>
                  </a:moveTo>
                  <a:cubicBezTo>
                    <a:pt x="3348" y="1"/>
                    <a:pt x="3198" y="41"/>
                    <a:pt x="3054" y="130"/>
                  </a:cubicBezTo>
                  <a:cubicBezTo>
                    <a:pt x="2238" y="657"/>
                    <a:pt x="1811" y="1642"/>
                    <a:pt x="1334" y="2458"/>
                  </a:cubicBezTo>
                  <a:cubicBezTo>
                    <a:pt x="876" y="3243"/>
                    <a:pt x="1" y="4428"/>
                    <a:pt x="319" y="5352"/>
                  </a:cubicBezTo>
                  <a:cubicBezTo>
                    <a:pt x="485" y="5810"/>
                    <a:pt x="888" y="6149"/>
                    <a:pt x="1364" y="6149"/>
                  </a:cubicBezTo>
                  <a:cubicBezTo>
                    <a:pt x="1458" y="6149"/>
                    <a:pt x="1554" y="6136"/>
                    <a:pt x="1652" y="6108"/>
                  </a:cubicBezTo>
                  <a:cubicBezTo>
                    <a:pt x="2647" y="5820"/>
                    <a:pt x="3054" y="4556"/>
                    <a:pt x="3452" y="3691"/>
                  </a:cubicBezTo>
                  <a:cubicBezTo>
                    <a:pt x="3830" y="2846"/>
                    <a:pt x="4457" y="1871"/>
                    <a:pt x="4407" y="906"/>
                  </a:cubicBezTo>
                  <a:cubicBezTo>
                    <a:pt x="4384" y="413"/>
                    <a:pt x="3962" y="1"/>
                    <a:pt x="3494" y="1"/>
                  </a:cubicBezTo>
                  <a:close/>
                </a:path>
              </a:pathLst>
            </a:custGeom>
            <a:solidFill>
              <a:srgbClr val="D8EB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
            <p:cNvSpPr/>
            <p:nvPr/>
          </p:nvSpPr>
          <p:spPr>
            <a:xfrm>
              <a:off x="2362450" y="4829950"/>
              <a:ext cx="75375" cy="92725"/>
            </a:xfrm>
            <a:custGeom>
              <a:rect b="b" l="l" r="r" t="t"/>
              <a:pathLst>
                <a:path extrusionOk="0" h="3709" w="3015">
                  <a:moveTo>
                    <a:pt x="1860" y="0"/>
                  </a:moveTo>
                  <a:cubicBezTo>
                    <a:pt x="1777" y="0"/>
                    <a:pt x="1691" y="12"/>
                    <a:pt x="1602" y="37"/>
                  </a:cubicBezTo>
                  <a:cubicBezTo>
                    <a:pt x="1085" y="176"/>
                    <a:pt x="777" y="563"/>
                    <a:pt x="547" y="1021"/>
                  </a:cubicBezTo>
                  <a:cubicBezTo>
                    <a:pt x="368" y="1409"/>
                    <a:pt x="140" y="1827"/>
                    <a:pt x="70" y="2245"/>
                  </a:cubicBezTo>
                  <a:cubicBezTo>
                    <a:pt x="1" y="2632"/>
                    <a:pt x="30" y="3100"/>
                    <a:pt x="359" y="3368"/>
                  </a:cubicBezTo>
                  <a:cubicBezTo>
                    <a:pt x="609" y="3573"/>
                    <a:pt x="882" y="3708"/>
                    <a:pt x="1187" y="3708"/>
                  </a:cubicBezTo>
                  <a:cubicBezTo>
                    <a:pt x="1282" y="3708"/>
                    <a:pt x="1381" y="3695"/>
                    <a:pt x="1482" y="3667"/>
                  </a:cubicBezTo>
                  <a:cubicBezTo>
                    <a:pt x="2010" y="3518"/>
                    <a:pt x="2229" y="3060"/>
                    <a:pt x="2398" y="2593"/>
                  </a:cubicBezTo>
                  <a:cubicBezTo>
                    <a:pt x="2607" y="2016"/>
                    <a:pt x="3014" y="1310"/>
                    <a:pt x="2766" y="693"/>
                  </a:cubicBezTo>
                  <a:cubicBezTo>
                    <a:pt x="2608" y="295"/>
                    <a:pt x="2277" y="0"/>
                    <a:pt x="1860" y="0"/>
                  </a:cubicBezTo>
                  <a:close/>
                </a:path>
              </a:pathLst>
            </a:custGeom>
            <a:solidFill>
              <a:srgbClr val="D8EB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
            <p:cNvSpPr/>
            <p:nvPr/>
          </p:nvSpPr>
          <p:spPr>
            <a:xfrm>
              <a:off x="2372150" y="4601550"/>
              <a:ext cx="59475" cy="58800"/>
            </a:xfrm>
            <a:custGeom>
              <a:rect b="b" l="l" r="r" t="t"/>
              <a:pathLst>
                <a:path extrusionOk="0" h="2352" w="2379">
                  <a:moveTo>
                    <a:pt x="1149" y="1"/>
                  </a:moveTo>
                  <a:cubicBezTo>
                    <a:pt x="1064" y="1"/>
                    <a:pt x="980" y="13"/>
                    <a:pt x="896" y="41"/>
                  </a:cubicBezTo>
                  <a:cubicBezTo>
                    <a:pt x="886" y="41"/>
                    <a:pt x="886" y="51"/>
                    <a:pt x="876" y="51"/>
                  </a:cubicBezTo>
                  <a:cubicBezTo>
                    <a:pt x="787" y="91"/>
                    <a:pt x="697" y="130"/>
                    <a:pt x="597" y="170"/>
                  </a:cubicBezTo>
                  <a:cubicBezTo>
                    <a:pt x="458" y="240"/>
                    <a:pt x="349" y="340"/>
                    <a:pt x="269" y="469"/>
                  </a:cubicBezTo>
                  <a:cubicBezTo>
                    <a:pt x="199" y="539"/>
                    <a:pt x="150" y="628"/>
                    <a:pt x="120" y="727"/>
                  </a:cubicBezTo>
                  <a:cubicBezTo>
                    <a:pt x="70" y="817"/>
                    <a:pt x="40" y="917"/>
                    <a:pt x="40" y="1026"/>
                  </a:cubicBezTo>
                  <a:cubicBezTo>
                    <a:pt x="0" y="1185"/>
                    <a:pt x="11" y="1334"/>
                    <a:pt x="60" y="1494"/>
                  </a:cubicBezTo>
                  <a:cubicBezTo>
                    <a:pt x="100" y="1583"/>
                    <a:pt x="140" y="1682"/>
                    <a:pt x="179" y="1772"/>
                  </a:cubicBezTo>
                  <a:lnTo>
                    <a:pt x="358" y="2011"/>
                  </a:lnTo>
                  <a:cubicBezTo>
                    <a:pt x="468" y="2120"/>
                    <a:pt x="597" y="2210"/>
                    <a:pt x="736" y="2250"/>
                  </a:cubicBezTo>
                  <a:cubicBezTo>
                    <a:pt x="826" y="2309"/>
                    <a:pt x="926" y="2329"/>
                    <a:pt x="1035" y="2329"/>
                  </a:cubicBezTo>
                  <a:cubicBezTo>
                    <a:pt x="1090" y="2344"/>
                    <a:pt x="1142" y="2351"/>
                    <a:pt x="1193" y="2351"/>
                  </a:cubicBezTo>
                  <a:cubicBezTo>
                    <a:pt x="1244" y="2351"/>
                    <a:pt x="1294" y="2344"/>
                    <a:pt x="1344" y="2329"/>
                  </a:cubicBezTo>
                  <a:cubicBezTo>
                    <a:pt x="1503" y="2329"/>
                    <a:pt x="1651" y="2279"/>
                    <a:pt x="1781" y="2190"/>
                  </a:cubicBezTo>
                  <a:lnTo>
                    <a:pt x="2020" y="2011"/>
                  </a:lnTo>
                  <a:cubicBezTo>
                    <a:pt x="2080" y="1931"/>
                    <a:pt x="2149" y="1852"/>
                    <a:pt x="2209" y="1772"/>
                  </a:cubicBezTo>
                  <a:cubicBezTo>
                    <a:pt x="2248" y="1682"/>
                    <a:pt x="2288" y="1583"/>
                    <a:pt x="2328" y="1494"/>
                  </a:cubicBezTo>
                  <a:cubicBezTo>
                    <a:pt x="2368" y="1334"/>
                    <a:pt x="2378" y="1185"/>
                    <a:pt x="2348" y="1026"/>
                  </a:cubicBezTo>
                  <a:cubicBezTo>
                    <a:pt x="2338" y="867"/>
                    <a:pt x="2288" y="718"/>
                    <a:pt x="2209" y="588"/>
                  </a:cubicBezTo>
                  <a:lnTo>
                    <a:pt x="2199" y="578"/>
                  </a:lnTo>
                  <a:lnTo>
                    <a:pt x="2020" y="340"/>
                  </a:lnTo>
                  <a:cubicBezTo>
                    <a:pt x="1910" y="230"/>
                    <a:pt x="1791" y="150"/>
                    <a:pt x="1642" y="101"/>
                  </a:cubicBezTo>
                  <a:cubicBezTo>
                    <a:pt x="1552" y="51"/>
                    <a:pt x="1453" y="21"/>
                    <a:pt x="1353" y="21"/>
                  </a:cubicBezTo>
                  <a:cubicBezTo>
                    <a:pt x="1284" y="8"/>
                    <a:pt x="1216" y="1"/>
                    <a:pt x="1149"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
            <p:cNvSpPr/>
            <p:nvPr/>
          </p:nvSpPr>
          <p:spPr>
            <a:xfrm>
              <a:off x="2445525" y="4533625"/>
              <a:ext cx="34075" cy="33675"/>
            </a:xfrm>
            <a:custGeom>
              <a:rect b="b" l="l" r="r" t="t"/>
              <a:pathLst>
                <a:path extrusionOk="0" h="1347" w="1363">
                  <a:moveTo>
                    <a:pt x="691" y="0"/>
                  </a:moveTo>
                  <a:cubicBezTo>
                    <a:pt x="634" y="0"/>
                    <a:pt x="577" y="8"/>
                    <a:pt x="517" y="23"/>
                  </a:cubicBezTo>
                  <a:cubicBezTo>
                    <a:pt x="407" y="53"/>
                    <a:pt x="308" y="112"/>
                    <a:pt x="228" y="192"/>
                  </a:cubicBezTo>
                  <a:cubicBezTo>
                    <a:pt x="219" y="202"/>
                    <a:pt x="209" y="221"/>
                    <a:pt x="199" y="232"/>
                  </a:cubicBezTo>
                  <a:cubicBezTo>
                    <a:pt x="129" y="291"/>
                    <a:pt x="89" y="361"/>
                    <a:pt x="60" y="440"/>
                  </a:cubicBezTo>
                  <a:cubicBezTo>
                    <a:pt x="20" y="520"/>
                    <a:pt x="0" y="599"/>
                    <a:pt x="0" y="689"/>
                  </a:cubicBezTo>
                  <a:cubicBezTo>
                    <a:pt x="0" y="789"/>
                    <a:pt x="20" y="868"/>
                    <a:pt x="60" y="948"/>
                  </a:cubicBezTo>
                  <a:cubicBezTo>
                    <a:pt x="89" y="1028"/>
                    <a:pt x="129" y="1097"/>
                    <a:pt x="199" y="1156"/>
                  </a:cubicBezTo>
                  <a:cubicBezTo>
                    <a:pt x="312" y="1269"/>
                    <a:pt x="469" y="1347"/>
                    <a:pt x="629" y="1347"/>
                  </a:cubicBezTo>
                  <a:cubicBezTo>
                    <a:pt x="638" y="1347"/>
                    <a:pt x="647" y="1346"/>
                    <a:pt x="657" y="1346"/>
                  </a:cubicBezTo>
                  <a:cubicBezTo>
                    <a:pt x="716" y="1346"/>
                    <a:pt x="776" y="1336"/>
                    <a:pt x="836" y="1326"/>
                  </a:cubicBezTo>
                  <a:cubicBezTo>
                    <a:pt x="945" y="1296"/>
                    <a:pt x="1044" y="1236"/>
                    <a:pt x="1124" y="1156"/>
                  </a:cubicBezTo>
                  <a:cubicBezTo>
                    <a:pt x="1134" y="1147"/>
                    <a:pt x="1144" y="1137"/>
                    <a:pt x="1163" y="1127"/>
                  </a:cubicBezTo>
                  <a:cubicBezTo>
                    <a:pt x="1243" y="1047"/>
                    <a:pt x="1293" y="948"/>
                    <a:pt x="1333" y="838"/>
                  </a:cubicBezTo>
                  <a:cubicBezTo>
                    <a:pt x="1362" y="719"/>
                    <a:pt x="1362" y="599"/>
                    <a:pt x="1333" y="480"/>
                  </a:cubicBezTo>
                  <a:lnTo>
                    <a:pt x="1323" y="480"/>
                  </a:lnTo>
                  <a:cubicBezTo>
                    <a:pt x="1283" y="272"/>
                    <a:pt x="1084" y="62"/>
                    <a:pt x="875" y="23"/>
                  </a:cubicBezTo>
                  <a:lnTo>
                    <a:pt x="865" y="23"/>
                  </a:lnTo>
                  <a:cubicBezTo>
                    <a:pt x="805" y="8"/>
                    <a:pt x="748" y="0"/>
                    <a:pt x="691"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
            <p:cNvSpPr/>
            <p:nvPr/>
          </p:nvSpPr>
          <p:spPr>
            <a:xfrm>
              <a:off x="2714325" y="4808475"/>
              <a:ext cx="57975" cy="58950"/>
            </a:xfrm>
            <a:custGeom>
              <a:rect b="b" l="l" r="r" t="t"/>
              <a:pathLst>
                <a:path extrusionOk="0" h="2358" w="2319">
                  <a:moveTo>
                    <a:pt x="1134" y="0"/>
                  </a:moveTo>
                  <a:cubicBezTo>
                    <a:pt x="846" y="20"/>
                    <a:pt x="548" y="109"/>
                    <a:pt x="349" y="328"/>
                  </a:cubicBezTo>
                  <a:lnTo>
                    <a:pt x="170" y="557"/>
                  </a:lnTo>
                  <a:cubicBezTo>
                    <a:pt x="70" y="736"/>
                    <a:pt x="20" y="925"/>
                    <a:pt x="20" y="1124"/>
                  </a:cubicBezTo>
                  <a:cubicBezTo>
                    <a:pt x="0" y="1343"/>
                    <a:pt x="80" y="1601"/>
                    <a:pt x="190" y="1780"/>
                  </a:cubicBezTo>
                  <a:cubicBezTo>
                    <a:pt x="338" y="2039"/>
                    <a:pt x="577" y="2238"/>
                    <a:pt x="866" y="2318"/>
                  </a:cubicBezTo>
                  <a:cubicBezTo>
                    <a:pt x="985" y="2348"/>
                    <a:pt x="1065" y="2357"/>
                    <a:pt x="1144" y="2357"/>
                  </a:cubicBezTo>
                  <a:lnTo>
                    <a:pt x="1234" y="2357"/>
                  </a:lnTo>
                  <a:cubicBezTo>
                    <a:pt x="1333" y="2348"/>
                    <a:pt x="1433" y="2337"/>
                    <a:pt x="1522" y="2318"/>
                  </a:cubicBezTo>
                  <a:cubicBezTo>
                    <a:pt x="1612" y="2288"/>
                    <a:pt x="1691" y="2248"/>
                    <a:pt x="1781" y="2209"/>
                  </a:cubicBezTo>
                  <a:cubicBezTo>
                    <a:pt x="1850" y="2158"/>
                    <a:pt x="1930" y="2099"/>
                    <a:pt x="2000" y="2049"/>
                  </a:cubicBezTo>
                  <a:cubicBezTo>
                    <a:pt x="2099" y="1950"/>
                    <a:pt x="2179" y="1831"/>
                    <a:pt x="2219" y="1701"/>
                  </a:cubicBezTo>
                  <a:cubicBezTo>
                    <a:pt x="2268" y="1612"/>
                    <a:pt x="2298" y="1522"/>
                    <a:pt x="2298" y="1422"/>
                  </a:cubicBezTo>
                  <a:cubicBezTo>
                    <a:pt x="2318" y="1333"/>
                    <a:pt x="2318" y="1234"/>
                    <a:pt x="2298" y="1144"/>
                  </a:cubicBezTo>
                  <a:cubicBezTo>
                    <a:pt x="2298" y="1064"/>
                    <a:pt x="2278" y="985"/>
                    <a:pt x="2239" y="915"/>
                  </a:cubicBezTo>
                  <a:cubicBezTo>
                    <a:pt x="2239" y="896"/>
                    <a:pt x="2228" y="865"/>
                    <a:pt x="2219" y="845"/>
                  </a:cubicBezTo>
                  <a:cubicBezTo>
                    <a:pt x="2169" y="657"/>
                    <a:pt x="2069" y="478"/>
                    <a:pt x="1930" y="328"/>
                  </a:cubicBezTo>
                  <a:cubicBezTo>
                    <a:pt x="1830" y="219"/>
                    <a:pt x="1711" y="149"/>
                    <a:pt x="1572" y="100"/>
                  </a:cubicBezTo>
                  <a:cubicBezTo>
                    <a:pt x="1433" y="30"/>
                    <a:pt x="1293" y="0"/>
                    <a:pt x="1134"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
            <p:cNvSpPr/>
            <p:nvPr/>
          </p:nvSpPr>
          <p:spPr>
            <a:xfrm>
              <a:off x="2787675" y="4952700"/>
              <a:ext cx="26900" cy="25900"/>
            </a:xfrm>
            <a:custGeom>
              <a:rect b="b" l="l" r="r" t="t"/>
              <a:pathLst>
                <a:path extrusionOk="0" h="1036" w="1076">
                  <a:moveTo>
                    <a:pt x="548" y="1"/>
                  </a:moveTo>
                  <a:cubicBezTo>
                    <a:pt x="498" y="10"/>
                    <a:pt x="458" y="10"/>
                    <a:pt x="408" y="20"/>
                  </a:cubicBezTo>
                  <a:cubicBezTo>
                    <a:pt x="319" y="40"/>
                    <a:pt x="249" y="90"/>
                    <a:pt x="180" y="149"/>
                  </a:cubicBezTo>
                  <a:cubicBezTo>
                    <a:pt x="150" y="189"/>
                    <a:pt x="130" y="219"/>
                    <a:pt x="100" y="259"/>
                  </a:cubicBezTo>
                  <a:cubicBezTo>
                    <a:pt x="1" y="408"/>
                    <a:pt x="1" y="627"/>
                    <a:pt x="100" y="776"/>
                  </a:cubicBezTo>
                  <a:cubicBezTo>
                    <a:pt x="150" y="866"/>
                    <a:pt x="200" y="916"/>
                    <a:pt x="289" y="965"/>
                  </a:cubicBezTo>
                  <a:cubicBezTo>
                    <a:pt x="319" y="985"/>
                    <a:pt x="369" y="1005"/>
                    <a:pt x="408" y="1015"/>
                  </a:cubicBezTo>
                  <a:cubicBezTo>
                    <a:pt x="451" y="1027"/>
                    <a:pt x="494" y="1036"/>
                    <a:pt x="537" y="1036"/>
                  </a:cubicBezTo>
                  <a:cubicBezTo>
                    <a:pt x="564" y="1036"/>
                    <a:pt x="591" y="1032"/>
                    <a:pt x="618" y="1025"/>
                  </a:cubicBezTo>
                  <a:cubicBezTo>
                    <a:pt x="687" y="1025"/>
                    <a:pt x="747" y="1005"/>
                    <a:pt x="806" y="965"/>
                  </a:cubicBezTo>
                  <a:cubicBezTo>
                    <a:pt x="886" y="916"/>
                    <a:pt x="945" y="856"/>
                    <a:pt x="996" y="776"/>
                  </a:cubicBezTo>
                  <a:lnTo>
                    <a:pt x="1045" y="657"/>
                  </a:lnTo>
                  <a:cubicBezTo>
                    <a:pt x="1075" y="567"/>
                    <a:pt x="1075" y="468"/>
                    <a:pt x="1045" y="379"/>
                  </a:cubicBezTo>
                  <a:cubicBezTo>
                    <a:pt x="1035" y="309"/>
                    <a:pt x="1005" y="259"/>
                    <a:pt x="956" y="209"/>
                  </a:cubicBezTo>
                  <a:cubicBezTo>
                    <a:pt x="916" y="149"/>
                    <a:pt x="866" y="100"/>
                    <a:pt x="806" y="70"/>
                  </a:cubicBezTo>
                  <a:cubicBezTo>
                    <a:pt x="727" y="20"/>
                    <a:pt x="638" y="1"/>
                    <a:pt x="548"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
            <p:cNvSpPr/>
            <p:nvPr/>
          </p:nvSpPr>
          <p:spPr>
            <a:xfrm>
              <a:off x="2214975" y="5243150"/>
              <a:ext cx="39575" cy="39550"/>
            </a:xfrm>
            <a:custGeom>
              <a:rect b="b" l="l" r="r" t="t"/>
              <a:pathLst>
                <a:path extrusionOk="0" h="1582" w="1583">
                  <a:moveTo>
                    <a:pt x="787" y="1"/>
                  </a:moveTo>
                  <a:cubicBezTo>
                    <a:pt x="677" y="1"/>
                    <a:pt x="578" y="20"/>
                    <a:pt x="489" y="70"/>
                  </a:cubicBezTo>
                  <a:cubicBezTo>
                    <a:pt x="389" y="100"/>
                    <a:pt x="299" y="160"/>
                    <a:pt x="230" y="239"/>
                  </a:cubicBezTo>
                  <a:cubicBezTo>
                    <a:pt x="160" y="308"/>
                    <a:pt x="100" y="388"/>
                    <a:pt x="71" y="488"/>
                  </a:cubicBezTo>
                  <a:cubicBezTo>
                    <a:pt x="21" y="587"/>
                    <a:pt x="1" y="686"/>
                    <a:pt x="1" y="796"/>
                  </a:cubicBezTo>
                  <a:lnTo>
                    <a:pt x="31" y="1005"/>
                  </a:lnTo>
                  <a:cubicBezTo>
                    <a:pt x="71" y="1134"/>
                    <a:pt x="131" y="1254"/>
                    <a:pt x="230" y="1353"/>
                  </a:cubicBezTo>
                  <a:cubicBezTo>
                    <a:pt x="290" y="1393"/>
                    <a:pt x="339" y="1433"/>
                    <a:pt x="389" y="1473"/>
                  </a:cubicBezTo>
                  <a:cubicBezTo>
                    <a:pt x="518" y="1542"/>
                    <a:pt x="648" y="1582"/>
                    <a:pt x="787" y="1582"/>
                  </a:cubicBezTo>
                  <a:cubicBezTo>
                    <a:pt x="896" y="1582"/>
                    <a:pt x="996" y="1562"/>
                    <a:pt x="1095" y="1512"/>
                  </a:cubicBezTo>
                  <a:cubicBezTo>
                    <a:pt x="1195" y="1482"/>
                    <a:pt x="1274" y="1423"/>
                    <a:pt x="1344" y="1353"/>
                  </a:cubicBezTo>
                  <a:cubicBezTo>
                    <a:pt x="1424" y="1274"/>
                    <a:pt x="1483" y="1194"/>
                    <a:pt x="1513" y="1095"/>
                  </a:cubicBezTo>
                  <a:cubicBezTo>
                    <a:pt x="1563" y="1005"/>
                    <a:pt x="1583" y="905"/>
                    <a:pt x="1583" y="796"/>
                  </a:cubicBezTo>
                  <a:lnTo>
                    <a:pt x="1553" y="587"/>
                  </a:lnTo>
                  <a:cubicBezTo>
                    <a:pt x="1513" y="448"/>
                    <a:pt x="1444" y="339"/>
                    <a:pt x="1344" y="239"/>
                  </a:cubicBezTo>
                  <a:cubicBezTo>
                    <a:pt x="1294" y="189"/>
                    <a:pt x="1245" y="149"/>
                    <a:pt x="1185" y="110"/>
                  </a:cubicBezTo>
                  <a:cubicBezTo>
                    <a:pt x="1066" y="40"/>
                    <a:pt x="936" y="1"/>
                    <a:pt x="787" y="1"/>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6"/>
          <p:cNvSpPr txBox="1"/>
          <p:nvPr>
            <p:ph type="title"/>
          </p:nvPr>
        </p:nvSpPr>
        <p:spPr>
          <a:xfrm>
            <a:off x="1115250" y="2582613"/>
            <a:ext cx="23406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Abstract</a:t>
            </a:r>
            <a:endParaRPr/>
          </a:p>
        </p:txBody>
      </p:sp>
      <p:sp>
        <p:nvSpPr>
          <p:cNvPr id="971" name="Google Shape;971;p6"/>
          <p:cNvSpPr txBox="1"/>
          <p:nvPr>
            <p:ph idx="2" type="title"/>
          </p:nvPr>
        </p:nvSpPr>
        <p:spPr>
          <a:xfrm>
            <a:off x="1115250" y="1023063"/>
            <a:ext cx="2340600" cy="196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0"/>
              <a:buNone/>
            </a:pPr>
            <a:r>
              <a:rPr lang="en"/>
              <a:t>02</a:t>
            </a:r>
            <a:endParaRPr/>
          </a:p>
        </p:txBody>
      </p:sp>
      <p:sp>
        <p:nvSpPr>
          <p:cNvPr id="972" name="Google Shape;972;p6"/>
          <p:cNvSpPr txBox="1"/>
          <p:nvPr>
            <p:ph idx="1" type="subTitle"/>
          </p:nvPr>
        </p:nvSpPr>
        <p:spPr>
          <a:xfrm>
            <a:off x="1115250" y="3380338"/>
            <a:ext cx="2340600" cy="74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How would the research benefit in betterment of the world ?</a:t>
            </a:r>
            <a:endParaRPr/>
          </a:p>
        </p:txBody>
      </p:sp>
      <p:grpSp>
        <p:nvGrpSpPr>
          <p:cNvPr id="973" name="Google Shape;973;p6"/>
          <p:cNvGrpSpPr/>
          <p:nvPr/>
        </p:nvGrpSpPr>
        <p:grpSpPr>
          <a:xfrm>
            <a:off x="4785714" y="1152323"/>
            <a:ext cx="3638271" cy="2968115"/>
            <a:chOff x="4785725" y="3342975"/>
            <a:chExt cx="1742300" cy="1421375"/>
          </a:xfrm>
        </p:grpSpPr>
        <p:sp>
          <p:nvSpPr>
            <p:cNvPr id="974" name="Google Shape;974;p6"/>
            <p:cNvSpPr/>
            <p:nvPr/>
          </p:nvSpPr>
          <p:spPr>
            <a:xfrm>
              <a:off x="5692650" y="3485750"/>
              <a:ext cx="90325" cy="115725"/>
            </a:xfrm>
            <a:custGeom>
              <a:rect b="b" l="l" r="r" t="t"/>
              <a:pathLst>
                <a:path extrusionOk="0" h="4629" w="3613">
                  <a:moveTo>
                    <a:pt x="2715" y="1"/>
                  </a:moveTo>
                  <a:lnTo>
                    <a:pt x="2715" y="1"/>
                  </a:lnTo>
                  <a:cubicBezTo>
                    <a:pt x="2715" y="1"/>
                    <a:pt x="0" y="1459"/>
                    <a:pt x="308" y="4629"/>
                  </a:cubicBezTo>
                  <a:cubicBezTo>
                    <a:pt x="308" y="4629"/>
                    <a:pt x="3612" y="4161"/>
                    <a:pt x="2715" y="1"/>
                  </a:cubicBezTo>
                  <a:close/>
                </a:path>
              </a:pathLst>
            </a:custGeom>
            <a:solidFill>
              <a:srgbClr val="87A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5606025" y="3576925"/>
              <a:ext cx="94325" cy="47625"/>
            </a:xfrm>
            <a:custGeom>
              <a:rect b="b" l="l" r="r" t="t"/>
              <a:pathLst>
                <a:path extrusionOk="0" h="1905" w="3773">
                  <a:moveTo>
                    <a:pt x="659" y="0"/>
                  </a:moveTo>
                  <a:cubicBezTo>
                    <a:pt x="453" y="0"/>
                    <a:pt x="234" y="11"/>
                    <a:pt x="0" y="33"/>
                  </a:cubicBezTo>
                  <a:cubicBezTo>
                    <a:pt x="0" y="33"/>
                    <a:pt x="142" y="1904"/>
                    <a:pt x="3141" y="1904"/>
                  </a:cubicBezTo>
                  <a:cubicBezTo>
                    <a:pt x="3339" y="1904"/>
                    <a:pt x="3549" y="1896"/>
                    <a:pt x="3773" y="1879"/>
                  </a:cubicBezTo>
                  <a:cubicBezTo>
                    <a:pt x="3773" y="1879"/>
                    <a:pt x="3437" y="0"/>
                    <a:pt x="659" y="0"/>
                  </a:cubicBezTo>
                  <a:close/>
                </a:path>
              </a:pathLst>
            </a:custGeom>
            <a:solidFill>
              <a:srgbClr val="87A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5598675" y="3413525"/>
              <a:ext cx="96675" cy="115050"/>
            </a:xfrm>
            <a:custGeom>
              <a:rect b="b" l="l" r="r" t="t"/>
              <a:pathLst>
                <a:path extrusionOk="0" h="4602" w="3867">
                  <a:moveTo>
                    <a:pt x="508" y="1"/>
                  </a:moveTo>
                  <a:lnTo>
                    <a:pt x="508" y="1"/>
                  </a:lnTo>
                  <a:cubicBezTo>
                    <a:pt x="508" y="1"/>
                    <a:pt x="0" y="3425"/>
                    <a:pt x="3224" y="4602"/>
                  </a:cubicBezTo>
                  <a:cubicBezTo>
                    <a:pt x="3224" y="4602"/>
                    <a:pt x="3866" y="603"/>
                    <a:pt x="508" y="1"/>
                  </a:cubicBezTo>
                  <a:close/>
                </a:path>
              </a:pathLst>
            </a:custGeom>
            <a:solidFill>
              <a:srgbClr val="87A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
            <p:cNvSpPr/>
            <p:nvPr/>
          </p:nvSpPr>
          <p:spPr>
            <a:xfrm>
              <a:off x="5662200" y="3504550"/>
              <a:ext cx="43850" cy="156550"/>
            </a:xfrm>
            <a:custGeom>
              <a:rect b="b" l="l" r="r" t="t"/>
              <a:pathLst>
                <a:path extrusionOk="0" h="6262" w="1754">
                  <a:moveTo>
                    <a:pt x="104" y="1"/>
                  </a:moveTo>
                  <a:cubicBezTo>
                    <a:pt x="91" y="1"/>
                    <a:pt x="79" y="4"/>
                    <a:pt x="68" y="12"/>
                  </a:cubicBezTo>
                  <a:cubicBezTo>
                    <a:pt x="15" y="25"/>
                    <a:pt x="1" y="92"/>
                    <a:pt x="15" y="132"/>
                  </a:cubicBezTo>
                  <a:lnTo>
                    <a:pt x="27" y="132"/>
                  </a:lnTo>
                  <a:cubicBezTo>
                    <a:pt x="27" y="132"/>
                    <a:pt x="68" y="226"/>
                    <a:pt x="134" y="386"/>
                  </a:cubicBezTo>
                  <a:cubicBezTo>
                    <a:pt x="175" y="467"/>
                    <a:pt x="215" y="560"/>
                    <a:pt x="268" y="667"/>
                  </a:cubicBezTo>
                  <a:cubicBezTo>
                    <a:pt x="322" y="774"/>
                    <a:pt x="375" y="895"/>
                    <a:pt x="429" y="1041"/>
                  </a:cubicBezTo>
                  <a:cubicBezTo>
                    <a:pt x="482" y="1175"/>
                    <a:pt x="550" y="1323"/>
                    <a:pt x="616" y="1469"/>
                  </a:cubicBezTo>
                  <a:cubicBezTo>
                    <a:pt x="683" y="1630"/>
                    <a:pt x="737" y="1804"/>
                    <a:pt x="803" y="1965"/>
                  </a:cubicBezTo>
                  <a:cubicBezTo>
                    <a:pt x="871" y="2138"/>
                    <a:pt x="924" y="2325"/>
                    <a:pt x="991" y="2513"/>
                  </a:cubicBezTo>
                  <a:cubicBezTo>
                    <a:pt x="1044" y="2687"/>
                    <a:pt x="1085" y="2874"/>
                    <a:pt x="1138" y="3074"/>
                  </a:cubicBezTo>
                  <a:cubicBezTo>
                    <a:pt x="1205" y="3262"/>
                    <a:pt x="1231" y="3449"/>
                    <a:pt x="1285" y="3636"/>
                  </a:cubicBezTo>
                  <a:cubicBezTo>
                    <a:pt x="1312" y="3823"/>
                    <a:pt x="1352" y="4011"/>
                    <a:pt x="1379" y="4185"/>
                  </a:cubicBezTo>
                  <a:cubicBezTo>
                    <a:pt x="1392" y="4372"/>
                    <a:pt x="1419" y="4546"/>
                    <a:pt x="1432" y="4720"/>
                  </a:cubicBezTo>
                  <a:cubicBezTo>
                    <a:pt x="1459" y="4881"/>
                    <a:pt x="1459" y="5041"/>
                    <a:pt x="1459" y="5188"/>
                  </a:cubicBezTo>
                  <a:lnTo>
                    <a:pt x="1459" y="5576"/>
                  </a:lnTo>
                  <a:cubicBezTo>
                    <a:pt x="1459" y="5696"/>
                    <a:pt x="1445" y="5803"/>
                    <a:pt x="1445" y="5883"/>
                  </a:cubicBezTo>
                  <a:cubicBezTo>
                    <a:pt x="1432" y="5964"/>
                    <a:pt x="1419" y="6044"/>
                    <a:pt x="1419" y="6085"/>
                  </a:cubicBezTo>
                  <a:cubicBezTo>
                    <a:pt x="1406" y="6124"/>
                    <a:pt x="1406" y="6151"/>
                    <a:pt x="1406" y="6151"/>
                  </a:cubicBezTo>
                  <a:cubicBezTo>
                    <a:pt x="1392" y="6192"/>
                    <a:pt x="1419" y="6245"/>
                    <a:pt x="1472" y="6258"/>
                  </a:cubicBezTo>
                  <a:cubicBezTo>
                    <a:pt x="1479" y="6260"/>
                    <a:pt x="1487" y="6262"/>
                    <a:pt x="1495" y="6262"/>
                  </a:cubicBezTo>
                  <a:cubicBezTo>
                    <a:pt x="1530" y="6262"/>
                    <a:pt x="1569" y="6236"/>
                    <a:pt x="1579" y="6192"/>
                  </a:cubicBezTo>
                  <a:cubicBezTo>
                    <a:pt x="1579" y="6192"/>
                    <a:pt x="1593" y="6165"/>
                    <a:pt x="1606" y="6124"/>
                  </a:cubicBezTo>
                  <a:cubicBezTo>
                    <a:pt x="1620" y="6071"/>
                    <a:pt x="1633" y="6004"/>
                    <a:pt x="1647" y="5924"/>
                  </a:cubicBezTo>
                  <a:cubicBezTo>
                    <a:pt x="1673" y="5830"/>
                    <a:pt x="1686" y="5723"/>
                    <a:pt x="1700" y="5603"/>
                  </a:cubicBezTo>
                  <a:cubicBezTo>
                    <a:pt x="1727" y="5482"/>
                    <a:pt x="1727" y="5336"/>
                    <a:pt x="1740" y="5188"/>
                  </a:cubicBezTo>
                  <a:cubicBezTo>
                    <a:pt x="1740" y="5041"/>
                    <a:pt x="1754" y="4867"/>
                    <a:pt x="1740" y="4693"/>
                  </a:cubicBezTo>
                  <a:cubicBezTo>
                    <a:pt x="1740" y="4519"/>
                    <a:pt x="1713" y="4332"/>
                    <a:pt x="1700" y="4144"/>
                  </a:cubicBezTo>
                  <a:cubicBezTo>
                    <a:pt x="1673" y="3957"/>
                    <a:pt x="1647" y="3770"/>
                    <a:pt x="1606" y="3570"/>
                  </a:cubicBezTo>
                  <a:cubicBezTo>
                    <a:pt x="1566" y="3383"/>
                    <a:pt x="1540" y="3169"/>
                    <a:pt x="1472" y="2981"/>
                  </a:cubicBezTo>
                  <a:cubicBezTo>
                    <a:pt x="1419" y="2794"/>
                    <a:pt x="1379" y="2593"/>
                    <a:pt x="1299" y="2406"/>
                  </a:cubicBezTo>
                  <a:cubicBezTo>
                    <a:pt x="1231" y="2218"/>
                    <a:pt x="1178" y="2031"/>
                    <a:pt x="1111" y="1858"/>
                  </a:cubicBezTo>
                  <a:cubicBezTo>
                    <a:pt x="1031" y="1683"/>
                    <a:pt x="964" y="1510"/>
                    <a:pt x="897" y="1349"/>
                  </a:cubicBezTo>
                  <a:cubicBezTo>
                    <a:pt x="817" y="1202"/>
                    <a:pt x="750" y="1055"/>
                    <a:pt x="683" y="921"/>
                  </a:cubicBezTo>
                  <a:cubicBezTo>
                    <a:pt x="616" y="788"/>
                    <a:pt x="550" y="667"/>
                    <a:pt x="482" y="560"/>
                  </a:cubicBezTo>
                  <a:cubicBezTo>
                    <a:pt x="416" y="453"/>
                    <a:pt x="362" y="360"/>
                    <a:pt x="322" y="279"/>
                  </a:cubicBezTo>
                  <a:cubicBezTo>
                    <a:pt x="229" y="132"/>
                    <a:pt x="188" y="51"/>
                    <a:pt x="188" y="51"/>
                  </a:cubicBezTo>
                  <a:cubicBezTo>
                    <a:pt x="169" y="23"/>
                    <a:pt x="136" y="1"/>
                    <a:pt x="104" y="1"/>
                  </a:cubicBezTo>
                  <a:close/>
                </a:path>
              </a:pathLst>
            </a:custGeom>
            <a:solidFill>
              <a:srgbClr val="241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
            <p:cNvSpPr/>
            <p:nvPr/>
          </p:nvSpPr>
          <p:spPr>
            <a:xfrm>
              <a:off x="4976350" y="3519200"/>
              <a:ext cx="464850" cy="409725"/>
            </a:xfrm>
            <a:custGeom>
              <a:rect b="b" l="l" r="r" t="t"/>
              <a:pathLst>
                <a:path extrusionOk="0" h="16389" w="18594">
                  <a:moveTo>
                    <a:pt x="10487" y="0"/>
                  </a:moveTo>
                  <a:lnTo>
                    <a:pt x="10487" y="0"/>
                  </a:lnTo>
                  <a:cubicBezTo>
                    <a:pt x="10875" y="589"/>
                    <a:pt x="11745" y="2729"/>
                    <a:pt x="11344" y="3371"/>
                  </a:cubicBezTo>
                  <a:cubicBezTo>
                    <a:pt x="10942" y="4013"/>
                    <a:pt x="6969" y="5044"/>
                    <a:pt x="6969" y="5044"/>
                  </a:cubicBezTo>
                  <a:cubicBezTo>
                    <a:pt x="6996" y="4388"/>
                    <a:pt x="6327" y="3130"/>
                    <a:pt x="5993" y="2556"/>
                  </a:cubicBezTo>
                  <a:lnTo>
                    <a:pt x="5993" y="2556"/>
                  </a:lnTo>
                  <a:cubicBezTo>
                    <a:pt x="6368" y="3371"/>
                    <a:pt x="6514" y="4883"/>
                    <a:pt x="6475" y="5110"/>
                  </a:cubicBezTo>
                  <a:cubicBezTo>
                    <a:pt x="6449" y="5354"/>
                    <a:pt x="3851" y="6589"/>
                    <a:pt x="2912" y="6589"/>
                  </a:cubicBezTo>
                  <a:cubicBezTo>
                    <a:pt x="2870" y="6589"/>
                    <a:pt x="2831" y="6587"/>
                    <a:pt x="2796" y="6582"/>
                  </a:cubicBezTo>
                  <a:cubicBezTo>
                    <a:pt x="2153" y="6488"/>
                    <a:pt x="629" y="3679"/>
                    <a:pt x="0" y="2462"/>
                  </a:cubicBezTo>
                  <a:lnTo>
                    <a:pt x="0" y="2462"/>
                  </a:lnTo>
                  <a:cubicBezTo>
                    <a:pt x="161" y="3425"/>
                    <a:pt x="803" y="6836"/>
                    <a:pt x="1859" y="10314"/>
                  </a:cubicBezTo>
                  <a:cubicBezTo>
                    <a:pt x="2595" y="12788"/>
                    <a:pt x="3678" y="14500"/>
                    <a:pt x="4615" y="15611"/>
                  </a:cubicBezTo>
                  <a:lnTo>
                    <a:pt x="4641" y="15584"/>
                  </a:lnTo>
                  <a:cubicBezTo>
                    <a:pt x="4641" y="15584"/>
                    <a:pt x="5793" y="16388"/>
                    <a:pt x="7396" y="16388"/>
                  </a:cubicBezTo>
                  <a:cubicBezTo>
                    <a:pt x="7653" y="16388"/>
                    <a:pt x="7922" y="16368"/>
                    <a:pt x="8200" y="16319"/>
                  </a:cubicBezTo>
                  <a:cubicBezTo>
                    <a:pt x="10527" y="11999"/>
                    <a:pt x="13711" y="9364"/>
                    <a:pt x="16948" y="7746"/>
                  </a:cubicBezTo>
                  <a:cubicBezTo>
                    <a:pt x="17497" y="7464"/>
                    <a:pt x="18045" y="7224"/>
                    <a:pt x="18593" y="7010"/>
                  </a:cubicBezTo>
                  <a:cubicBezTo>
                    <a:pt x="18312" y="6060"/>
                    <a:pt x="17536" y="5900"/>
                    <a:pt x="17536" y="5900"/>
                  </a:cubicBezTo>
                  <a:cubicBezTo>
                    <a:pt x="17055" y="4776"/>
                    <a:pt x="15918" y="1338"/>
                    <a:pt x="15918" y="1338"/>
                  </a:cubicBezTo>
                  <a:lnTo>
                    <a:pt x="15918" y="1325"/>
                  </a:lnTo>
                  <a:cubicBezTo>
                    <a:pt x="14686" y="2172"/>
                    <a:pt x="13092" y="3001"/>
                    <a:pt x="12476" y="3001"/>
                  </a:cubicBezTo>
                  <a:cubicBezTo>
                    <a:pt x="12342" y="3001"/>
                    <a:pt x="12255" y="2962"/>
                    <a:pt x="12226" y="2877"/>
                  </a:cubicBezTo>
                  <a:cubicBezTo>
                    <a:pt x="11772" y="1525"/>
                    <a:pt x="10554" y="81"/>
                    <a:pt x="10487" y="0"/>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5347850" y="3680375"/>
              <a:ext cx="86975" cy="61250"/>
            </a:xfrm>
            <a:custGeom>
              <a:rect b="b" l="l" r="r" t="t"/>
              <a:pathLst>
                <a:path extrusionOk="0" h="2450" w="3479">
                  <a:moveTo>
                    <a:pt x="1995" y="1"/>
                  </a:moveTo>
                  <a:cubicBezTo>
                    <a:pt x="1018" y="1"/>
                    <a:pt x="175" y="710"/>
                    <a:pt x="42" y="1686"/>
                  </a:cubicBezTo>
                  <a:cubicBezTo>
                    <a:pt x="1" y="1954"/>
                    <a:pt x="15" y="2208"/>
                    <a:pt x="68" y="2449"/>
                  </a:cubicBezTo>
                  <a:cubicBezTo>
                    <a:pt x="737" y="2021"/>
                    <a:pt x="1406" y="1633"/>
                    <a:pt x="2088" y="1299"/>
                  </a:cubicBezTo>
                  <a:cubicBezTo>
                    <a:pt x="2556" y="1071"/>
                    <a:pt x="3011" y="857"/>
                    <a:pt x="3479" y="670"/>
                  </a:cubicBezTo>
                  <a:cubicBezTo>
                    <a:pt x="3172" y="336"/>
                    <a:pt x="2756" y="95"/>
                    <a:pt x="2275" y="15"/>
                  </a:cubicBezTo>
                  <a:cubicBezTo>
                    <a:pt x="2182" y="1"/>
                    <a:pt x="2088" y="1"/>
                    <a:pt x="1995" y="1"/>
                  </a:cubicBezTo>
                  <a:close/>
                </a:path>
              </a:pathLst>
            </a:custGeom>
            <a:solidFill>
              <a:srgbClr val="D09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4938550" y="3908800"/>
              <a:ext cx="389950" cy="406825"/>
            </a:xfrm>
            <a:custGeom>
              <a:rect b="b" l="l" r="r" t="t"/>
              <a:pathLst>
                <a:path extrusionOk="0" h="16273" w="15598">
                  <a:moveTo>
                    <a:pt x="6153" y="0"/>
                  </a:moveTo>
                  <a:lnTo>
                    <a:pt x="6127" y="27"/>
                  </a:lnTo>
                  <a:cubicBezTo>
                    <a:pt x="7157" y="1284"/>
                    <a:pt x="7999" y="1793"/>
                    <a:pt x="7999" y="1793"/>
                  </a:cubicBezTo>
                  <a:cubicBezTo>
                    <a:pt x="7999" y="1793"/>
                    <a:pt x="3867" y="3291"/>
                    <a:pt x="3037" y="3344"/>
                  </a:cubicBezTo>
                  <a:cubicBezTo>
                    <a:pt x="3020" y="3346"/>
                    <a:pt x="3003" y="3346"/>
                    <a:pt x="2986" y="3346"/>
                  </a:cubicBezTo>
                  <a:cubicBezTo>
                    <a:pt x="2662" y="3346"/>
                    <a:pt x="2283" y="3115"/>
                    <a:pt x="1940" y="2836"/>
                  </a:cubicBezTo>
                  <a:lnTo>
                    <a:pt x="1940" y="2836"/>
                  </a:lnTo>
                  <a:cubicBezTo>
                    <a:pt x="1739" y="3544"/>
                    <a:pt x="0" y="10434"/>
                    <a:pt x="2556" y="13805"/>
                  </a:cubicBezTo>
                  <a:cubicBezTo>
                    <a:pt x="3585" y="15155"/>
                    <a:pt x="5030" y="15918"/>
                    <a:pt x="6595" y="16172"/>
                  </a:cubicBezTo>
                  <a:cubicBezTo>
                    <a:pt x="7012" y="16240"/>
                    <a:pt x="7436" y="16273"/>
                    <a:pt x="7864" y="16273"/>
                  </a:cubicBezTo>
                  <a:cubicBezTo>
                    <a:pt x="10046" y="16273"/>
                    <a:pt x="12305" y="15408"/>
                    <a:pt x="13938" y="13898"/>
                  </a:cubicBezTo>
                  <a:cubicBezTo>
                    <a:pt x="14621" y="13270"/>
                    <a:pt x="15169" y="12627"/>
                    <a:pt x="15597" y="11998"/>
                  </a:cubicBezTo>
                  <a:cubicBezTo>
                    <a:pt x="12534" y="11771"/>
                    <a:pt x="11304" y="8401"/>
                    <a:pt x="11304" y="8401"/>
                  </a:cubicBezTo>
                  <a:lnTo>
                    <a:pt x="11290" y="8374"/>
                  </a:lnTo>
                  <a:cubicBezTo>
                    <a:pt x="10584" y="8977"/>
                    <a:pt x="9238" y="9881"/>
                    <a:pt x="7608" y="9881"/>
                  </a:cubicBezTo>
                  <a:cubicBezTo>
                    <a:pt x="7323" y="9881"/>
                    <a:pt x="7029" y="9853"/>
                    <a:pt x="6729" y="9792"/>
                  </a:cubicBezTo>
                  <a:lnTo>
                    <a:pt x="6756" y="9658"/>
                  </a:lnTo>
                  <a:cubicBezTo>
                    <a:pt x="6809" y="9403"/>
                    <a:pt x="6849" y="9136"/>
                    <a:pt x="6903" y="8882"/>
                  </a:cubicBezTo>
                  <a:cubicBezTo>
                    <a:pt x="7532" y="5658"/>
                    <a:pt x="8508" y="2970"/>
                    <a:pt x="9712" y="735"/>
                  </a:cubicBezTo>
                  <a:lnTo>
                    <a:pt x="9712" y="735"/>
                  </a:lnTo>
                  <a:cubicBezTo>
                    <a:pt x="9434" y="784"/>
                    <a:pt x="9165" y="804"/>
                    <a:pt x="8908" y="804"/>
                  </a:cubicBezTo>
                  <a:cubicBezTo>
                    <a:pt x="7305" y="804"/>
                    <a:pt x="6153" y="0"/>
                    <a:pt x="6153" y="0"/>
                  </a:cubicBezTo>
                  <a:close/>
                </a:path>
              </a:pathLst>
            </a:custGeom>
            <a:solidFill>
              <a:srgbClr val="C26E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5026150" y="3908800"/>
              <a:ext cx="155200" cy="233425"/>
            </a:xfrm>
            <a:custGeom>
              <a:rect b="b" l="l" r="r" t="t"/>
              <a:pathLst>
                <a:path extrusionOk="0" h="9337" w="6208">
                  <a:moveTo>
                    <a:pt x="2649" y="0"/>
                  </a:moveTo>
                  <a:lnTo>
                    <a:pt x="2623" y="27"/>
                  </a:lnTo>
                  <a:cubicBezTo>
                    <a:pt x="3345" y="910"/>
                    <a:pt x="3974" y="1418"/>
                    <a:pt x="4295" y="1645"/>
                  </a:cubicBezTo>
                  <a:cubicBezTo>
                    <a:pt x="4415" y="1739"/>
                    <a:pt x="4495" y="1793"/>
                    <a:pt x="4495" y="1793"/>
                  </a:cubicBezTo>
                  <a:cubicBezTo>
                    <a:pt x="4495" y="1793"/>
                    <a:pt x="4388" y="1832"/>
                    <a:pt x="4215" y="1886"/>
                  </a:cubicBezTo>
                  <a:cubicBezTo>
                    <a:pt x="3425" y="2180"/>
                    <a:pt x="1112" y="2983"/>
                    <a:pt x="1" y="3264"/>
                  </a:cubicBezTo>
                  <a:cubicBezTo>
                    <a:pt x="1192" y="3651"/>
                    <a:pt x="2409" y="3865"/>
                    <a:pt x="3639" y="3960"/>
                  </a:cubicBezTo>
                  <a:cubicBezTo>
                    <a:pt x="3185" y="5738"/>
                    <a:pt x="2904" y="7531"/>
                    <a:pt x="3318" y="9337"/>
                  </a:cubicBezTo>
                  <a:cubicBezTo>
                    <a:pt x="3345" y="9189"/>
                    <a:pt x="3372" y="9029"/>
                    <a:pt x="3399" y="8882"/>
                  </a:cubicBezTo>
                  <a:cubicBezTo>
                    <a:pt x="3746" y="7103"/>
                    <a:pt x="4201" y="5485"/>
                    <a:pt x="4736" y="4013"/>
                  </a:cubicBezTo>
                  <a:cubicBezTo>
                    <a:pt x="5178" y="2822"/>
                    <a:pt x="5673" y="1739"/>
                    <a:pt x="6208" y="735"/>
                  </a:cubicBezTo>
                  <a:lnTo>
                    <a:pt x="6208" y="735"/>
                  </a:lnTo>
                  <a:cubicBezTo>
                    <a:pt x="5936" y="784"/>
                    <a:pt x="5670" y="805"/>
                    <a:pt x="5415" y="805"/>
                  </a:cubicBezTo>
                  <a:cubicBezTo>
                    <a:pt x="5106" y="805"/>
                    <a:pt x="4813" y="774"/>
                    <a:pt x="4549" y="723"/>
                  </a:cubicBezTo>
                  <a:cubicBezTo>
                    <a:pt x="3412" y="521"/>
                    <a:pt x="2649" y="0"/>
                    <a:pt x="2649"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4938550" y="3979700"/>
              <a:ext cx="389950" cy="335925"/>
            </a:xfrm>
            <a:custGeom>
              <a:rect b="b" l="l" r="r" t="t"/>
              <a:pathLst>
                <a:path extrusionOk="0" h="13437" w="15598">
                  <a:moveTo>
                    <a:pt x="1940" y="0"/>
                  </a:moveTo>
                  <a:cubicBezTo>
                    <a:pt x="1739" y="708"/>
                    <a:pt x="0" y="7598"/>
                    <a:pt x="2556" y="10969"/>
                  </a:cubicBezTo>
                  <a:cubicBezTo>
                    <a:pt x="3585" y="12319"/>
                    <a:pt x="5030" y="13082"/>
                    <a:pt x="6595" y="13336"/>
                  </a:cubicBezTo>
                  <a:cubicBezTo>
                    <a:pt x="7012" y="13404"/>
                    <a:pt x="7436" y="13437"/>
                    <a:pt x="7864" y="13437"/>
                  </a:cubicBezTo>
                  <a:cubicBezTo>
                    <a:pt x="10046" y="13437"/>
                    <a:pt x="12305" y="12572"/>
                    <a:pt x="13938" y="11062"/>
                  </a:cubicBezTo>
                  <a:cubicBezTo>
                    <a:pt x="14621" y="10434"/>
                    <a:pt x="15169" y="9791"/>
                    <a:pt x="15597" y="9162"/>
                  </a:cubicBezTo>
                  <a:cubicBezTo>
                    <a:pt x="12534" y="8935"/>
                    <a:pt x="11304" y="5565"/>
                    <a:pt x="11304" y="5565"/>
                  </a:cubicBezTo>
                  <a:lnTo>
                    <a:pt x="11290" y="5538"/>
                  </a:lnTo>
                  <a:cubicBezTo>
                    <a:pt x="10584" y="6141"/>
                    <a:pt x="9238" y="7045"/>
                    <a:pt x="7608" y="7045"/>
                  </a:cubicBezTo>
                  <a:cubicBezTo>
                    <a:pt x="7323" y="7045"/>
                    <a:pt x="7029" y="7017"/>
                    <a:pt x="6729" y="6956"/>
                  </a:cubicBezTo>
                  <a:lnTo>
                    <a:pt x="6756" y="6822"/>
                  </a:lnTo>
                  <a:cubicBezTo>
                    <a:pt x="6783" y="6715"/>
                    <a:pt x="6796" y="6608"/>
                    <a:pt x="6822" y="6501"/>
                  </a:cubicBezTo>
                  <a:cubicBezTo>
                    <a:pt x="6408" y="4695"/>
                    <a:pt x="6689" y="2902"/>
                    <a:pt x="7143" y="1124"/>
                  </a:cubicBezTo>
                  <a:cubicBezTo>
                    <a:pt x="5913" y="1029"/>
                    <a:pt x="4696" y="815"/>
                    <a:pt x="3505" y="428"/>
                  </a:cubicBezTo>
                  <a:cubicBezTo>
                    <a:pt x="3305" y="468"/>
                    <a:pt x="3144" y="494"/>
                    <a:pt x="3037" y="508"/>
                  </a:cubicBezTo>
                  <a:cubicBezTo>
                    <a:pt x="3020" y="510"/>
                    <a:pt x="3003" y="510"/>
                    <a:pt x="2986" y="510"/>
                  </a:cubicBezTo>
                  <a:cubicBezTo>
                    <a:pt x="2662" y="510"/>
                    <a:pt x="2283" y="279"/>
                    <a:pt x="1940" y="0"/>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
            <p:cNvSpPr/>
            <p:nvPr/>
          </p:nvSpPr>
          <p:spPr>
            <a:xfrm>
              <a:off x="5374300" y="3527575"/>
              <a:ext cx="109700" cy="166875"/>
            </a:xfrm>
            <a:custGeom>
              <a:rect b="b" l="l" r="r" t="t"/>
              <a:pathLst>
                <a:path extrusionOk="0" h="6675" w="4388">
                  <a:moveTo>
                    <a:pt x="1217" y="0"/>
                  </a:moveTo>
                  <a:cubicBezTo>
                    <a:pt x="937" y="295"/>
                    <a:pt x="495" y="642"/>
                    <a:pt x="0" y="990"/>
                  </a:cubicBezTo>
                  <a:lnTo>
                    <a:pt x="0" y="1003"/>
                  </a:lnTo>
                  <a:cubicBezTo>
                    <a:pt x="0" y="1003"/>
                    <a:pt x="1137" y="4441"/>
                    <a:pt x="1618" y="5565"/>
                  </a:cubicBezTo>
                  <a:cubicBezTo>
                    <a:pt x="1618" y="5565"/>
                    <a:pt x="2394" y="5725"/>
                    <a:pt x="2675" y="6675"/>
                  </a:cubicBezTo>
                  <a:cubicBezTo>
                    <a:pt x="3250" y="6448"/>
                    <a:pt x="3826" y="6247"/>
                    <a:pt x="4388" y="6073"/>
                  </a:cubicBezTo>
                  <a:cubicBezTo>
                    <a:pt x="2943" y="4388"/>
                    <a:pt x="1231" y="13"/>
                    <a:pt x="1231" y="13"/>
                  </a:cubicBezTo>
                  <a:lnTo>
                    <a:pt x="1217" y="0"/>
                  </a:lnTo>
                  <a:close/>
                </a:path>
              </a:pathLst>
            </a:custGeom>
            <a:solidFill>
              <a:srgbClr val="5E3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
            <p:cNvSpPr/>
            <p:nvPr/>
          </p:nvSpPr>
          <p:spPr>
            <a:xfrm>
              <a:off x="4785725" y="3354950"/>
              <a:ext cx="629700" cy="645475"/>
            </a:xfrm>
            <a:custGeom>
              <a:rect b="b" l="l" r="r" t="t"/>
              <a:pathLst>
                <a:path extrusionOk="0" h="25819" w="25188">
                  <a:moveTo>
                    <a:pt x="14552" y="0"/>
                  </a:moveTo>
                  <a:cubicBezTo>
                    <a:pt x="13525" y="0"/>
                    <a:pt x="12401" y="139"/>
                    <a:pt x="11184" y="471"/>
                  </a:cubicBezTo>
                  <a:cubicBezTo>
                    <a:pt x="7719" y="1421"/>
                    <a:pt x="6662" y="4257"/>
                    <a:pt x="6662" y="4257"/>
                  </a:cubicBezTo>
                  <a:cubicBezTo>
                    <a:pt x="6662" y="4257"/>
                    <a:pt x="3946" y="4430"/>
                    <a:pt x="2207" y="7521"/>
                  </a:cubicBezTo>
                  <a:cubicBezTo>
                    <a:pt x="456" y="10597"/>
                    <a:pt x="1018" y="23478"/>
                    <a:pt x="1" y="24856"/>
                  </a:cubicBezTo>
                  <a:cubicBezTo>
                    <a:pt x="1" y="24856"/>
                    <a:pt x="2777" y="25818"/>
                    <a:pt x="4825" y="25818"/>
                  </a:cubicBezTo>
                  <a:cubicBezTo>
                    <a:pt x="5355" y="25818"/>
                    <a:pt x="5836" y="25754"/>
                    <a:pt x="6208" y="25591"/>
                  </a:cubicBezTo>
                  <a:lnTo>
                    <a:pt x="7090" y="24027"/>
                  </a:lnTo>
                  <a:cubicBezTo>
                    <a:pt x="7090" y="24027"/>
                    <a:pt x="7518" y="24562"/>
                    <a:pt x="8053" y="24990"/>
                  </a:cubicBezTo>
                  <a:cubicBezTo>
                    <a:pt x="8396" y="25269"/>
                    <a:pt x="8775" y="25500"/>
                    <a:pt x="9099" y="25500"/>
                  </a:cubicBezTo>
                  <a:cubicBezTo>
                    <a:pt x="9116" y="25500"/>
                    <a:pt x="9133" y="25500"/>
                    <a:pt x="9150" y="25498"/>
                  </a:cubicBezTo>
                  <a:cubicBezTo>
                    <a:pt x="9980" y="25445"/>
                    <a:pt x="14888" y="23826"/>
                    <a:pt x="14888" y="23826"/>
                  </a:cubicBezTo>
                  <a:cubicBezTo>
                    <a:pt x="14888" y="23826"/>
                    <a:pt x="13725" y="23184"/>
                    <a:pt x="12695" y="21940"/>
                  </a:cubicBezTo>
                  <a:cubicBezTo>
                    <a:pt x="11758" y="20829"/>
                    <a:pt x="9163" y="15065"/>
                    <a:pt x="7625" y="9032"/>
                  </a:cubicBezTo>
                  <a:lnTo>
                    <a:pt x="7625" y="9032"/>
                  </a:lnTo>
                  <a:cubicBezTo>
                    <a:pt x="8254" y="10249"/>
                    <a:pt x="9778" y="13058"/>
                    <a:pt x="10421" y="13152"/>
                  </a:cubicBezTo>
                  <a:cubicBezTo>
                    <a:pt x="10456" y="13157"/>
                    <a:pt x="10495" y="13159"/>
                    <a:pt x="10537" y="13159"/>
                  </a:cubicBezTo>
                  <a:cubicBezTo>
                    <a:pt x="11476" y="13159"/>
                    <a:pt x="14074" y="11924"/>
                    <a:pt x="14100" y="11680"/>
                  </a:cubicBezTo>
                  <a:cubicBezTo>
                    <a:pt x="14139" y="11453"/>
                    <a:pt x="13993" y="9941"/>
                    <a:pt x="13618" y="9126"/>
                  </a:cubicBezTo>
                  <a:lnTo>
                    <a:pt x="13618" y="9126"/>
                  </a:lnTo>
                  <a:cubicBezTo>
                    <a:pt x="13952" y="9700"/>
                    <a:pt x="14621" y="10958"/>
                    <a:pt x="14594" y="11614"/>
                  </a:cubicBezTo>
                  <a:cubicBezTo>
                    <a:pt x="14594" y="11614"/>
                    <a:pt x="18567" y="10583"/>
                    <a:pt x="18969" y="9941"/>
                  </a:cubicBezTo>
                  <a:cubicBezTo>
                    <a:pt x="19370" y="9299"/>
                    <a:pt x="18500" y="7159"/>
                    <a:pt x="18112" y="6570"/>
                  </a:cubicBezTo>
                  <a:lnTo>
                    <a:pt x="18112" y="6570"/>
                  </a:lnTo>
                  <a:cubicBezTo>
                    <a:pt x="18179" y="6651"/>
                    <a:pt x="19397" y="8095"/>
                    <a:pt x="19851" y="9447"/>
                  </a:cubicBezTo>
                  <a:cubicBezTo>
                    <a:pt x="19880" y="9532"/>
                    <a:pt x="19967" y="9571"/>
                    <a:pt x="20101" y="9571"/>
                  </a:cubicBezTo>
                  <a:cubicBezTo>
                    <a:pt x="20717" y="9571"/>
                    <a:pt x="22311" y="8742"/>
                    <a:pt x="23543" y="7895"/>
                  </a:cubicBezTo>
                  <a:cubicBezTo>
                    <a:pt x="24038" y="7547"/>
                    <a:pt x="24480" y="7200"/>
                    <a:pt x="24760" y="6905"/>
                  </a:cubicBezTo>
                  <a:cubicBezTo>
                    <a:pt x="25054" y="6597"/>
                    <a:pt x="25188" y="6344"/>
                    <a:pt x="25095" y="6183"/>
                  </a:cubicBezTo>
                  <a:cubicBezTo>
                    <a:pt x="24908" y="5902"/>
                    <a:pt x="23957" y="4644"/>
                    <a:pt x="22406" y="3440"/>
                  </a:cubicBezTo>
                  <a:lnTo>
                    <a:pt x="22393" y="3440"/>
                  </a:lnTo>
                  <a:cubicBezTo>
                    <a:pt x="22138" y="3131"/>
                    <a:pt x="19437" y="0"/>
                    <a:pt x="14552" y="0"/>
                  </a:cubicBezTo>
                  <a:close/>
                </a:path>
              </a:pathLst>
            </a:custGeom>
            <a:solidFill>
              <a:srgbClr val="5E3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6181550" y="3897075"/>
              <a:ext cx="207025" cy="232475"/>
            </a:xfrm>
            <a:custGeom>
              <a:rect b="b" l="l" r="r" t="t"/>
              <a:pathLst>
                <a:path extrusionOk="0" h="9299" w="8281">
                  <a:moveTo>
                    <a:pt x="5217" y="1"/>
                  </a:moveTo>
                  <a:cubicBezTo>
                    <a:pt x="5217" y="1"/>
                    <a:pt x="3776" y="975"/>
                    <a:pt x="1831" y="975"/>
                  </a:cubicBezTo>
                  <a:cubicBezTo>
                    <a:pt x="1269" y="975"/>
                    <a:pt x="664" y="893"/>
                    <a:pt x="40" y="683"/>
                  </a:cubicBezTo>
                  <a:lnTo>
                    <a:pt x="1" y="696"/>
                  </a:lnTo>
                  <a:cubicBezTo>
                    <a:pt x="509" y="1593"/>
                    <a:pt x="990" y="2556"/>
                    <a:pt x="1431" y="3599"/>
                  </a:cubicBezTo>
                  <a:lnTo>
                    <a:pt x="1499" y="3612"/>
                  </a:lnTo>
                  <a:cubicBezTo>
                    <a:pt x="1151" y="4843"/>
                    <a:pt x="120" y="6997"/>
                    <a:pt x="335" y="7452"/>
                  </a:cubicBezTo>
                  <a:cubicBezTo>
                    <a:pt x="375" y="7545"/>
                    <a:pt x="575" y="7679"/>
                    <a:pt x="883" y="7826"/>
                  </a:cubicBezTo>
                  <a:cubicBezTo>
                    <a:pt x="2128" y="8424"/>
                    <a:pt x="5133" y="9299"/>
                    <a:pt x="6309" y="9299"/>
                  </a:cubicBezTo>
                  <a:cubicBezTo>
                    <a:pt x="6397" y="9299"/>
                    <a:pt x="6475" y="9294"/>
                    <a:pt x="6541" y="9284"/>
                  </a:cubicBezTo>
                  <a:cubicBezTo>
                    <a:pt x="6621" y="9271"/>
                    <a:pt x="6702" y="9244"/>
                    <a:pt x="6742" y="9203"/>
                  </a:cubicBezTo>
                  <a:cubicBezTo>
                    <a:pt x="7344" y="8709"/>
                    <a:pt x="8280" y="5793"/>
                    <a:pt x="7384" y="3225"/>
                  </a:cubicBezTo>
                  <a:cubicBezTo>
                    <a:pt x="6969" y="2048"/>
                    <a:pt x="6568" y="1539"/>
                    <a:pt x="6300" y="1311"/>
                  </a:cubicBezTo>
                  <a:lnTo>
                    <a:pt x="6060" y="1151"/>
                  </a:lnTo>
                  <a:cubicBezTo>
                    <a:pt x="5257" y="589"/>
                    <a:pt x="5217" y="1"/>
                    <a:pt x="5217" y="1"/>
                  </a:cubicBezTo>
                  <a:close/>
                </a:path>
              </a:pathLst>
            </a:custGeom>
            <a:solidFill>
              <a:srgbClr val="EECB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6181550" y="3897075"/>
              <a:ext cx="158525" cy="87650"/>
            </a:xfrm>
            <a:custGeom>
              <a:rect b="b" l="l" r="r" t="t"/>
              <a:pathLst>
                <a:path extrusionOk="0" h="3506" w="6341">
                  <a:moveTo>
                    <a:pt x="5217" y="1"/>
                  </a:moveTo>
                  <a:cubicBezTo>
                    <a:pt x="5217" y="1"/>
                    <a:pt x="4936" y="202"/>
                    <a:pt x="4454" y="402"/>
                  </a:cubicBezTo>
                  <a:cubicBezTo>
                    <a:pt x="3848" y="675"/>
                    <a:pt x="2924" y="976"/>
                    <a:pt x="1841" y="976"/>
                  </a:cubicBezTo>
                  <a:cubicBezTo>
                    <a:pt x="1276" y="976"/>
                    <a:pt x="669" y="894"/>
                    <a:pt x="40" y="683"/>
                  </a:cubicBezTo>
                  <a:lnTo>
                    <a:pt x="1" y="696"/>
                  </a:lnTo>
                  <a:cubicBezTo>
                    <a:pt x="495" y="1566"/>
                    <a:pt x="964" y="2502"/>
                    <a:pt x="1392" y="3505"/>
                  </a:cubicBezTo>
                  <a:cubicBezTo>
                    <a:pt x="2180" y="2194"/>
                    <a:pt x="3291" y="1178"/>
                    <a:pt x="4629" y="509"/>
                  </a:cubicBezTo>
                  <a:cubicBezTo>
                    <a:pt x="5191" y="803"/>
                    <a:pt x="5806" y="1031"/>
                    <a:pt x="6341" y="1352"/>
                  </a:cubicBezTo>
                  <a:lnTo>
                    <a:pt x="6300" y="1311"/>
                  </a:lnTo>
                  <a:lnTo>
                    <a:pt x="6060" y="1151"/>
                  </a:lnTo>
                  <a:cubicBezTo>
                    <a:pt x="5551" y="790"/>
                    <a:pt x="5351" y="429"/>
                    <a:pt x="5271" y="215"/>
                  </a:cubicBezTo>
                  <a:cubicBezTo>
                    <a:pt x="5230" y="81"/>
                    <a:pt x="5217" y="1"/>
                    <a:pt x="5217"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6184550" y="3909775"/>
              <a:ext cx="204025" cy="219775"/>
            </a:xfrm>
            <a:custGeom>
              <a:rect b="b" l="l" r="r" t="t"/>
              <a:pathLst>
                <a:path extrusionOk="0" h="8791" w="8161">
                  <a:moveTo>
                    <a:pt x="4509" y="1"/>
                  </a:moveTo>
                  <a:cubicBezTo>
                    <a:pt x="3171" y="670"/>
                    <a:pt x="2060" y="1686"/>
                    <a:pt x="1272" y="2997"/>
                  </a:cubicBezTo>
                  <a:cubicBezTo>
                    <a:pt x="1285" y="3024"/>
                    <a:pt x="1299" y="3065"/>
                    <a:pt x="1311" y="3091"/>
                  </a:cubicBezTo>
                  <a:lnTo>
                    <a:pt x="1379" y="3104"/>
                  </a:lnTo>
                  <a:cubicBezTo>
                    <a:pt x="1031" y="4335"/>
                    <a:pt x="0" y="6489"/>
                    <a:pt x="215" y="6944"/>
                  </a:cubicBezTo>
                  <a:cubicBezTo>
                    <a:pt x="255" y="7037"/>
                    <a:pt x="455" y="7171"/>
                    <a:pt x="763" y="7318"/>
                  </a:cubicBezTo>
                  <a:cubicBezTo>
                    <a:pt x="2008" y="7916"/>
                    <a:pt x="5013" y="8791"/>
                    <a:pt x="6189" y="8791"/>
                  </a:cubicBezTo>
                  <a:cubicBezTo>
                    <a:pt x="6277" y="8791"/>
                    <a:pt x="6355" y="8786"/>
                    <a:pt x="6421" y="8776"/>
                  </a:cubicBezTo>
                  <a:cubicBezTo>
                    <a:pt x="6501" y="8763"/>
                    <a:pt x="6582" y="8736"/>
                    <a:pt x="6622" y="8695"/>
                  </a:cubicBezTo>
                  <a:cubicBezTo>
                    <a:pt x="7224" y="8201"/>
                    <a:pt x="8160" y="5285"/>
                    <a:pt x="7264" y="2717"/>
                  </a:cubicBezTo>
                  <a:cubicBezTo>
                    <a:pt x="6876" y="1606"/>
                    <a:pt x="6489" y="1085"/>
                    <a:pt x="6221" y="844"/>
                  </a:cubicBezTo>
                  <a:cubicBezTo>
                    <a:pt x="5686" y="523"/>
                    <a:pt x="5071" y="295"/>
                    <a:pt x="4509"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6481275" y="3605400"/>
              <a:ext cx="46750" cy="20600"/>
            </a:xfrm>
            <a:custGeom>
              <a:rect b="b" l="l" r="r" t="t"/>
              <a:pathLst>
                <a:path extrusionOk="0" h="824" w="1870">
                  <a:moveTo>
                    <a:pt x="441" y="0"/>
                  </a:moveTo>
                  <a:cubicBezTo>
                    <a:pt x="319" y="0"/>
                    <a:pt x="215" y="18"/>
                    <a:pt x="143" y="57"/>
                  </a:cubicBezTo>
                  <a:cubicBezTo>
                    <a:pt x="1" y="138"/>
                    <a:pt x="802" y="823"/>
                    <a:pt x="1347" y="823"/>
                  </a:cubicBezTo>
                  <a:cubicBezTo>
                    <a:pt x="1519" y="823"/>
                    <a:pt x="1665" y="755"/>
                    <a:pt x="1749" y="579"/>
                  </a:cubicBezTo>
                  <a:cubicBezTo>
                    <a:pt x="1869" y="339"/>
                    <a:pt x="982" y="0"/>
                    <a:pt x="441" y="0"/>
                  </a:cubicBezTo>
                  <a:close/>
                </a:path>
              </a:pathLst>
            </a:custGeom>
            <a:solidFill>
              <a:srgbClr val="372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6479200" y="3568575"/>
              <a:ext cx="47325" cy="29750"/>
            </a:xfrm>
            <a:custGeom>
              <a:rect b="b" l="l" r="r" t="t"/>
              <a:pathLst>
                <a:path extrusionOk="0" h="1190" w="1893">
                  <a:moveTo>
                    <a:pt x="1327" y="0"/>
                  </a:moveTo>
                  <a:cubicBezTo>
                    <a:pt x="800" y="0"/>
                    <a:pt x="1" y="1133"/>
                    <a:pt x="119" y="1169"/>
                  </a:cubicBezTo>
                  <a:cubicBezTo>
                    <a:pt x="165" y="1183"/>
                    <a:pt x="215" y="1190"/>
                    <a:pt x="268" y="1190"/>
                  </a:cubicBezTo>
                  <a:cubicBezTo>
                    <a:pt x="881" y="1190"/>
                    <a:pt x="1893" y="329"/>
                    <a:pt x="1511" y="59"/>
                  </a:cubicBezTo>
                  <a:cubicBezTo>
                    <a:pt x="1455" y="18"/>
                    <a:pt x="1393" y="0"/>
                    <a:pt x="1327" y="0"/>
                  </a:cubicBezTo>
                  <a:close/>
                </a:path>
              </a:pathLst>
            </a:custGeom>
            <a:solidFill>
              <a:srgbClr val="372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
            <p:cNvSpPr/>
            <p:nvPr/>
          </p:nvSpPr>
          <p:spPr>
            <a:xfrm>
              <a:off x="6042100" y="3342975"/>
              <a:ext cx="468175" cy="482575"/>
            </a:xfrm>
            <a:custGeom>
              <a:rect b="b" l="l" r="r" t="t"/>
              <a:pathLst>
                <a:path extrusionOk="0" h="19303" w="18727">
                  <a:moveTo>
                    <a:pt x="6416" y="0"/>
                  </a:moveTo>
                  <a:cubicBezTo>
                    <a:pt x="4312" y="0"/>
                    <a:pt x="4548" y="1431"/>
                    <a:pt x="4548" y="1431"/>
                  </a:cubicBezTo>
                  <a:cubicBezTo>
                    <a:pt x="4548" y="1431"/>
                    <a:pt x="3625" y="755"/>
                    <a:pt x="2652" y="755"/>
                  </a:cubicBezTo>
                  <a:cubicBezTo>
                    <a:pt x="2320" y="755"/>
                    <a:pt x="1982" y="833"/>
                    <a:pt x="1673" y="1044"/>
                  </a:cubicBezTo>
                  <a:cubicBezTo>
                    <a:pt x="41" y="2154"/>
                    <a:pt x="1659" y="3197"/>
                    <a:pt x="1659" y="3197"/>
                  </a:cubicBezTo>
                  <a:cubicBezTo>
                    <a:pt x="1659" y="3197"/>
                    <a:pt x="0" y="3438"/>
                    <a:pt x="335" y="4709"/>
                  </a:cubicBezTo>
                  <a:cubicBezTo>
                    <a:pt x="455" y="5123"/>
                    <a:pt x="669" y="5418"/>
                    <a:pt x="963" y="5645"/>
                  </a:cubicBezTo>
                  <a:cubicBezTo>
                    <a:pt x="1509" y="6061"/>
                    <a:pt x="2298" y="6182"/>
                    <a:pt x="3029" y="6182"/>
                  </a:cubicBezTo>
                  <a:cubicBezTo>
                    <a:pt x="4037" y="6182"/>
                    <a:pt x="4936" y="5953"/>
                    <a:pt x="4937" y="5953"/>
                  </a:cubicBezTo>
                  <a:lnTo>
                    <a:pt x="4937" y="5953"/>
                  </a:lnTo>
                  <a:cubicBezTo>
                    <a:pt x="4937" y="5953"/>
                    <a:pt x="4830" y="7037"/>
                    <a:pt x="5886" y="7584"/>
                  </a:cubicBezTo>
                  <a:cubicBezTo>
                    <a:pt x="6256" y="7777"/>
                    <a:pt x="6657" y="7839"/>
                    <a:pt x="7020" y="7839"/>
                  </a:cubicBezTo>
                  <a:cubicBezTo>
                    <a:pt x="7693" y="7839"/>
                    <a:pt x="8240" y="7625"/>
                    <a:pt x="8240" y="7625"/>
                  </a:cubicBezTo>
                  <a:lnTo>
                    <a:pt x="8240" y="7625"/>
                  </a:lnTo>
                  <a:cubicBezTo>
                    <a:pt x="8240" y="7625"/>
                    <a:pt x="7826" y="8976"/>
                    <a:pt x="8602" y="9350"/>
                  </a:cubicBezTo>
                  <a:cubicBezTo>
                    <a:pt x="8827" y="9457"/>
                    <a:pt x="9065" y="9495"/>
                    <a:pt x="9289" y="9495"/>
                  </a:cubicBezTo>
                  <a:cubicBezTo>
                    <a:pt x="9849" y="9495"/>
                    <a:pt x="10327" y="9257"/>
                    <a:pt x="10327" y="9257"/>
                  </a:cubicBezTo>
                  <a:lnTo>
                    <a:pt x="10327" y="9257"/>
                  </a:lnTo>
                  <a:cubicBezTo>
                    <a:pt x="10327" y="9257"/>
                    <a:pt x="10006" y="9953"/>
                    <a:pt x="10876" y="10340"/>
                  </a:cubicBezTo>
                  <a:cubicBezTo>
                    <a:pt x="11062" y="10423"/>
                    <a:pt x="11246" y="10456"/>
                    <a:pt x="11419" y="10456"/>
                  </a:cubicBezTo>
                  <a:cubicBezTo>
                    <a:pt x="12052" y="10456"/>
                    <a:pt x="12547" y="10019"/>
                    <a:pt x="12547" y="10019"/>
                  </a:cubicBezTo>
                  <a:lnTo>
                    <a:pt x="12547" y="10019"/>
                  </a:lnTo>
                  <a:cubicBezTo>
                    <a:pt x="11999" y="11959"/>
                    <a:pt x="13805" y="12480"/>
                    <a:pt x="13805" y="12480"/>
                  </a:cubicBezTo>
                  <a:cubicBezTo>
                    <a:pt x="13805" y="12480"/>
                    <a:pt x="12922" y="12976"/>
                    <a:pt x="12855" y="13925"/>
                  </a:cubicBezTo>
                  <a:cubicBezTo>
                    <a:pt x="12761" y="15089"/>
                    <a:pt x="13483" y="15464"/>
                    <a:pt x="13483" y="15464"/>
                  </a:cubicBezTo>
                  <a:cubicBezTo>
                    <a:pt x="13483" y="15464"/>
                    <a:pt x="12494" y="15838"/>
                    <a:pt x="12574" y="16855"/>
                  </a:cubicBezTo>
                  <a:cubicBezTo>
                    <a:pt x="12641" y="17524"/>
                    <a:pt x="13162" y="18192"/>
                    <a:pt x="13310" y="18380"/>
                  </a:cubicBezTo>
                  <a:cubicBezTo>
                    <a:pt x="13485" y="18315"/>
                    <a:pt x="13717" y="18269"/>
                    <a:pt x="13993" y="18269"/>
                  </a:cubicBezTo>
                  <a:cubicBezTo>
                    <a:pt x="14118" y="18269"/>
                    <a:pt x="14252" y="18278"/>
                    <a:pt x="14393" y="18299"/>
                  </a:cubicBezTo>
                  <a:cubicBezTo>
                    <a:pt x="14955" y="18380"/>
                    <a:pt x="15677" y="18714"/>
                    <a:pt x="16132" y="19302"/>
                  </a:cubicBezTo>
                  <a:lnTo>
                    <a:pt x="16199" y="19249"/>
                  </a:lnTo>
                  <a:cubicBezTo>
                    <a:pt x="18019" y="17643"/>
                    <a:pt x="17323" y="15262"/>
                    <a:pt x="17323" y="15262"/>
                  </a:cubicBezTo>
                  <a:cubicBezTo>
                    <a:pt x="17323" y="15262"/>
                    <a:pt x="18433" y="14808"/>
                    <a:pt x="18500" y="13698"/>
                  </a:cubicBezTo>
                  <a:cubicBezTo>
                    <a:pt x="18607" y="11745"/>
                    <a:pt x="16747" y="10367"/>
                    <a:pt x="16747" y="10367"/>
                  </a:cubicBezTo>
                  <a:cubicBezTo>
                    <a:pt x="16747" y="10367"/>
                    <a:pt x="18727" y="8387"/>
                    <a:pt x="17270" y="6541"/>
                  </a:cubicBezTo>
                  <a:cubicBezTo>
                    <a:pt x="16928" y="6110"/>
                    <a:pt x="16533" y="5998"/>
                    <a:pt x="16216" y="5998"/>
                  </a:cubicBezTo>
                  <a:cubicBezTo>
                    <a:pt x="15875" y="5998"/>
                    <a:pt x="15624" y="6127"/>
                    <a:pt x="15624" y="6127"/>
                  </a:cubicBezTo>
                  <a:cubicBezTo>
                    <a:pt x="15624" y="6127"/>
                    <a:pt x="15477" y="3170"/>
                    <a:pt x="13323" y="2943"/>
                  </a:cubicBezTo>
                  <a:cubicBezTo>
                    <a:pt x="13233" y="2934"/>
                    <a:pt x="13147" y="2929"/>
                    <a:pt x="13066" y="2929"/>
                  </a:cubicBezTo>
                  <a:cubicBezTo>
                    <a:pt x="11931" y="2929"/>
                    <a:pt x="11651" y="3826"/>
                    <a:pt x="11651" y="3826"/>
                  </a:cubicBezTo>
                  <a:cubicBezTo>
                    <a:pt x="11651" y="3826"/>
                    <a:pt x="9056" y="27"/>
                    <a:pt x="6474" y="1"/>
                  </a:cubicBezTo>
                  <a:cubicBezTo>
                    <a:pt x="6455" y="0"/>
                    <a:pt x="6435" y="0"/>
                    <a:pt x="6416" y="0"/>
                  </a:cubicBezTo>
                  <a:close/>
                </a:path>
              </a:pathLst>
            </a:custGeom>
            <a:solidFill>
              <a:srgbClr val="372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
            <p:cNvSpPr/>
            <p:nvPr/>
          </p:nvSpPr>
          <p:spPr>
            <a:xfrm>
              <a:off x="5948450" y="4092725"/>
              <a:ext cx="396650" cy="270100"/>
            </a:xfrm>
            <a:custGeom>
              <a:rect b="b" l="l" r="r" t="t"/>
              <a:pathLst>
                <a:path extrusionOk="0" h="10804" w="15866">
                  <a:moveTo>
                    <a:pt x="10207" y="0"/>
                  </a:moveTo>
                  <a:cubicBezTo>
                    <a:pt x="9792" y="455"/>
                    <a:pt x="6582" y="4040"/>
                    <a:pt x="4402" y="4695"/>
                  </a:cubicBezTo>
                  <a:cubicBezTo>
                    <a:pt x="2075" y="5404"/>
                    <a:pt x="1647" y="4962"/>
                    <a:pt x="1445" y="5551"/>
                  </a:cubicBezTo>
                  <a:cubicBezTo>
                    <a:pt x="1433" y="5591"/>
                    <a:pt x="1419" y="5618"/>
                    <a:pt x="1419" y="5658"/>
                  </a:cubicBezTo>
                  <a:cubicBezTo>
                    <a:pt x="1379" y="6193"/>
                    <a:pt x="2396" y="6621"/>
                    <a:pt x="2396" y="6621"/>
                  </a:cubicBezTo>
                  <a:cubicBezTo>
                    <a:pt x="2396" y="6621"/>
                    <a:pt x="1" y="7411"/>
                    <a:pt x="108" y="8039"/>
                  </a:cubicBezTo>
                  <a:cubicBezTo>
                    <a:pt x="161" y="8306"/>
                    <a:pt x="482" y="8467"/>
                    <a:pt x="910" y="8534"/>
                  </a:cubicBezTo>
                  <a:lnTo>
                    <a:pt x="910" y="8601"/>
                  </a:lnTo>
                  <a:cubicBezTo>
                    <a:pt x="910" y="8601"/>
                    <a:pt x="282" y="8855"/>
                    <a:pt x="282" y="9296"/>
                  </a:cubicBezTo>
                  <a:cubicBezTo>
                    <a:pt x="268" y="9497"/>
                    <a:pt x="684" y="9658"/>
                    <a:pt x="1205" y="9711"/>
                  </a:cubicBezTo>
                  <a:lnTo>
                    <a:pt x="1205" y="9724"/>
                  </a:lnTo>
                  <a:cubicBezTo>
                    <a:pt x="1205" y="9724"/>
                    <a:pt x="696" y="10206"/>
                    <a:pt x="1205" y="10567"/>
                  </a:cubicBezTo>
                  <a:cubicBezTo>
                    <a:pt x="1272" y="10621"/>
                    <a:pt x="1419" y="10674"/>
                    <a:pt x="1647" y="10714"/>
                  </a:cubicBezTo>
                  <a:cubicBezTo>
                    <a:pt x="1932" y="10766"/>
                    <a:pt x="2331" y="10803"/>
                    <a:pt x="2819" y="10803"/>
                  </a:cubicBezTo>
                  <a:cubicBezTo>
                    <a:pt x="4712" y="10803"/>
                    <a:pt x="7946" y="10247"/>
                    <a:pt x="11103" y="7865"/>
                  </a:cubicBezTo>
                  <a:cubicBezTo>
                    <a:pt x="11585" y="7504"/>
                    <a:pt x="12027" y="7102"/>
                    <a:pt x="12428" y="6701"/>
                  </a:cubicBezTo>
                  <a:cubicBezTo>
                    <a:pt x="14822" y="4320"/>
                    <a:pt x="15826" y="1552"/>
                    <a:pt x="15865" y="1458"/>
                  </a:cubicBezTo>
                  <a:lnTo>
                    <a:pt x="15865" y="1458"/>
                  </a:lnTo>
                  <a:cubicBezTo>
                    <a:pt x="15799" y="1468"/>
                    <a:pt x="15721" y="1473"/>
                    <a:pt x="15633" y="1473"/>
                  </a:cubicBezTo>
                  <a:cubicBezTo>
                    <a:pt x="14457" y="1473"/>
                    <a:pt x="11452" y="598"/>
                    <a:pt x="10207" y="0"/>
                  </a:cubicBezTo>
                  <a:close/>
                </a:path>
              </a:pathLst>
            </a:custGeom>
            <a:solidFill>
              <a:srgbClr val="B57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5948450" y="4093700"/>
              <a:ext cx="360875" cy="269125"/>
            </a:xfrm>
            <a:custGeom>
              <a:rect b="b" l="l" r="r" t="t"/>
              <a:pathLst>
                <a:path extrusionOk="0" h="10765" w="14435">
                  <a:moveTo>
                    <a:pt x="10154" y="1"/>
                  </a:moveTo>
                  <a:cubicBezTo>
                    <a:pt x="9592" y="643"/>
                    <a:pt x="6516" y="4014"/>
                    <a:pt x="4402" y="4656"/>
                  </a:cubicBezTo>
                  <a:cubicBezTo>
                    <a:pt x="2075" y="5365"/>
                    <a:pt x="1647" y="4923"/>
                    <a:pt x="1445" y="5512"/>
                  </a:cubicBezTo>
                  <a:cubicBezTo>
                    <a:pt x="1433" y="5552"/>
                    <a:pt x="1419" y="5579"/>
                    <a:pt x="1419" y="5619"/>
                  </a:cubicBezTo>
                  <a:cubicBezTo>
                    <a:pt x="1379" y="6154"/>
                    <a:pt x="2396" y="6582"/>
                    <a:pt x="2396" y="6582"/>
                  </a:cubicBezTo>
                  <a:cubicBezTo>
                    <a:pt x="2396" y="6582"/>
                    <a:pt x="1" y="7372"/>
                    <a:pt x="108" y="8000"/>
                  </a:cubicBezTo>
                  <a:cubicBezTo>
                    <a:pt x="161" y="8267"/>
                    <a:pt x="482" y="8428"/>
                    <a:pt x="910" y="8495"/>
                  </a:cubicBezTo>
                  <a:lnTo>
                    <a:pt x="910" y="8562"/>
                  </a:lnTo>
                  <a:cubicBezTo>
                    <a:pt x="910" y="8562"/>
                    <a:pt x="282" y="8816"/>
                    <a:pt x="282" y="9257"/>
                  </a:cubicBezTo>
                  <a:cubicBezTo>
                    <a:pt x="268" y="9458"/>
                    <a:pt x="684" y="9619"/>
                    <a:pt x="1205" y="9672"/>
                  </a:cubicBezTo>
                  <a:lnTo>
                    <a:pt x="1205" y="9685"/>
                  </a:lnTo>
                  <a:cubicBezTo>
                    <a:pt x="1205" y="9685"/>
                    <a:pt x="696" y="10167"/>
                    <a:pt x="1205" y="10528"/>
                  </a:cubicBezTo>
                  <a:cubicBezTo>
                    <a:pt x="1272" y="10582"/>
                    <a:pt x="1419" y="10635"/>
                    <a:pt x="1647" y="10675"/>
                  </a:cubicBezTo>
                  <a:cubicBezTo>
                    <a:pt x="1932" y="10727"/>
                    <a:pt x="2331" y="10764"/>
                    <a:pt x="2819" y="10764"/>
                  </a:cubicBezTo>
                  <a:cubicBezTo>
                    <a:pt x="4712" y="10764"/>
                    <a:pt x="7946" y="10208"/>
                    <a:pt x="11103" y="7826"/>
                  </a:cubicBezTo>
                  <a:cubicBezTo>
                    <a:pt x="11585" y="7465"/>
                    <a:pt x="12027" y="7063"/>
                    <a:pt x="12428" y="6662"/>
                  </a:cubicBezTo>
                  <a:cubicBezTo>
                    <a:pt x="12521" y="6582"/>
                    <a:pt x="12601" y="6489"/>
                    <a:pt x="12682" y="6409"/>
                  </a:cubicBezTo>
                  <a:cubicBezTo>
                    <a:pt x="13445" y="5137"/>
                    <a:pt x="14033" y="3760"/>
                    <a:pt x="14434" y="2369"/>
                  </a:cubicBezTo>
                  <a:cubicBezTo>
                    <a:pt x="12869" y="1834"/>
                    <a:pt x="11385" y="1031"/>
                    <a:pt x="10154" y="1"/>
                  </a:cubicBezTo>
                  <a:close/>
                </a:path>
              </a:pathLst>
            </a:custGeom>
            <a:solidFill>
              <a:srgbClr val="B57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6218650" y="4099050"/>
              <a:ext cx="120425" cy="30475"/>
            </a:xfrm>
            <a:custGeom>
              <a:rect b="b" l="l" r="r" t="t"/>
              <a:pathLst>
                <a:path extrusionOk="0" h="1219" w="4817">
                  <a:moveTo>
                    <a:pt x="1" y="1"/>
                  </a:moveTo>
                  <a:cubicBezTo>
                    <a:pt x="741" y="293"/>
                    <a:pt x="1736" y="610"/>
                    <a:pt x="2663" y="846"/>
                  </a:cubicBezTo>
                  <a:lnTo>
                    <a:pt x="2663" y="846"/>
                  </a:lnTo>
                  <a:cubicBezTo>
                    <a:pt x="1737" y="609"/>
                    <a:pt x="743" y="292"/>
                    <a:pt x="1" y="1"/>
                  </a:cubicBezTo>
                  <a:close/>
                  <a:moveTo>
                    <a:pt x="2663" y="846"/>
                  </a:moveTo>
                  <a:cubicBezTo>
                    <a:pt x="3524" y="1066"/>
                    <a:pt x="4327" y="1219"/>
                    <a:pt x="4816" y="1219"/>
                  </a:cubicBezTo>
                  <a:cubicBezTo>
                    <a:pt x="4576" y="1219"/>
                    <a:pt x="4255" y="1178"/>
                    <a:pt x="3880" y="1112"/>
                  </a:cubicBezTo>
                  <a:cubicBezTo>
                    <a:pt x="3511" y="1048"/>
                    <a:pt x="3094" y="956"/>
                    <a:pt x="2663" y="846"/>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
            <p:cNvSpPr/>
            <p:nvPr/>
          </p:nvSpPr>
          <p:spPr>
            <a:xfrm>
              <a:off x="6344750" y="4129150"/>
              <a:ext cx="350" cy="1050"/>
            </a:xfrm>
            <a:custGeom>
              <a:rect b="b" l="l" r="r" t="t"/>
              <a:pathLst>
                <a:path extrusionOk="0" h="42" w="14">
                  <a:moveTo>
                    <a:pt x="13" y="1"/>
                  </a:moveTo>
                  <a:cubicBezTo>
                    <a:pt x="13" y="1"/>
                    <a:pt x="0" y="15"/>
                    <a:pt x="0" y="41"/>
                  </a:cubicBezTo>
                  <a:cubicBezTo>
                    <a:pt x="0" y="15"/>
                    <a:pt x="13" y="1"/>
                    <a:pt x="13" y="1"/>
                  </a:cubicBezTo>
                  <a:close/>
                </a:path>
              </a:pathLst>
            </a:custGeom>
            <a:solidFill>
              <a:srgbClr val="DED4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
            <p:cNvSpPr/>
            <p:nvPr/>
          </p:nvSpPr>
          <p:spPr>
            <a:xfrm>
              <a:off x="6202275" y="4092725"/>
              <a:ext cx="142825" cy="161200"/>
            </a:xfrm>
            <a:custGeom>
              <a:rect b="b" l="l" r="r" t="t"/>
              <a:pathLst>
                <a:path extrusionOk="0" h="6448" w="5713">
                  <a:moveTo>
                    <a:pt x="54" y="0"/>
                  </a:moveTo>
                  <a:cubicBezTo>
                    <a:pt x="41" y="13"/>
                    <a:pt x="28" y="27"/>
                    <a:pt x="1" y="40"/>
                  </a:cubicBezTo>
                  <a:lnTo>
                    <a:pt x="14" y="54"/>
                  </a:lnTo>
                  <a:cubicBezTo>
                    <a:pt x="1244" y="1070"/>
                    <a:pt x="2997" y="1912"/>
                    <a:pt x="4816" y="2153"/>
                  </a:cubicBezTo>
                  <a:cubicBezTo>
                    <a:pt x="4428" y="3544"/>
                    <a:pt x="3292" y="5176"/>
                    <a:pt x="2529" y="6448"/>
                  </a:cubicBezTo>
                  <a:cubicBezTo>
                    <a:pt x="3827" y="5096"/>
                    <a:pt x="4669" y="3651"/>
                    <a:pt x="5164" y="2675"/>
                  </a:cubicBezTo>
                  <a:cubicBezTo>
                    <a:pt x="5485" y="2060"/>
                    <a:pt x="5646" y="1618"/>
                    <a:pt x="5699" y="1498"/>
                  </a:cubicBezTo>
                  <a:cubicBezTo>
                    <a:pt x="5699" y="1472"/>
                    <a:pt x="5712" y="1458"/>
                    <a:pt x="5712" y="1458"/>
                  </a:cubicBezTo>
                  <a:lnTo>
                    <a:pt x="5712" y="1458"/>
                  </a:lnTo>
                  <a:cubicBezTo>
                    <a:pt x="5646" y="1472"/>
                    <a:pt x="5566" y="1472"/>
                    <a:pt x="5471" y="1472"/>
                  </a:cubicBezTo>
                  <a:cubicBezTo>
                    <a:pt x="4455" y="1472"/>
                    <a:pt x="2088" y="816"/>
                    <a:pt x="656" y="254"/>
                  </a:cubicBezTo>
                  <a:lnTo>
                    <a:pt x="643" y="254"/>
                  </a:lnTo>
                  <a:lnTo>
                    <a:pt x="643" y="241"/>
                  </a:lnTo>
                  <a:lnTo>
                    <a:pt x="616" y="241"/>
                  </a:lnTo>
                  <a:cubicBezTo>
                    <a:pt x="415" y="161"/>
                    <a:pt x="228" y="80"/>
                    <a:pt x="67" y="0"/>
                  </a:cubicBezTo>
                  <a:close/>
                </a:path>
              </a:pathLst>
            </a:custGeom>
            <a:solidFill>
              <a:srgbClr val="9E6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
            <p:cNvSpPr/>
            <p:nvPr/>
          </p:nvSpPr>
          <p:spPr>
            <a:xfrm>
              <a:off x="6202275" y="4093700"/>
              <a:ext cx="350" cy="375"/>
            </a:xfrm>
            <a:custGeom>
              <a:rect b="b" l="l" r="r" t="t"/>
              <a:pathLst>
                <a:path extrusionOk="0" h="15" w="14">
                  <a:moveTo>
                    <a:pt x="1" y="1"/>
                  </a:moveTo>
                  <a:lnTo>
                    <a:pt x="1" y="1"/>
                  </a:lnTo>
                  <a:lnTo>
                    <a:pt x="14" y="15"/>
                  </a:lnTo>
                  <a:close/>
                </a:path>
              </a:pathLst>
            </a:custGeom>
            <a:solidFill>
              <a:srgbClr val="9E6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
            <p:cNvSpPr/>
            <p:nvPr/>
          </p:nvSpPr>
          <p:spPr>
            <a:xfrm>
              <a:off x="5912025" y="3484100"/>
              <a:ext cx="548100" cy="456900"/>
            </a:xfrm>
            <a:custGeom>
              <a:rect b="b" l="l" r="r" t="t"/>
              <a:pathLst>
                <a:path extrusionOk="0" h="18276" w="21924">
                  <a:moveTo>
                    <a:pt x="6166" y="0"/>
                  </a:moveTo>
                  <a:lnTo>
                    <a:pt x="6020" y="120"/>
                  </a:lnTo>
                  <a:cubicBezTo>
                    <a:pt x="6020" y="120"/>
                    <a:pt x="3598" y="3036"/>
                    <a:pt x="3143" y="4133"/>
                  </a:cubicBezTo>
                  <a:cubicBezTo>
                    <a:pt x="3143" y="4133"/>
                    <a:pt x="0" y="4668"/>
                    <a:pt x="348" y="8012"/>
                  </a:cubicBezTo>
                  <a:cubicBezTo>
                    <a:pt x="2836" y="8936"/>
                    <a:pt x="5190" y="10367"/>
                    <a:pt x="7304" y="12521"/>
                  </a:cubicBezTo>
                  <a:cubicBezTo>
                    <a:pt x="8574" y="13818"/>
                    <a:pt x="9738" y="15369"/>
                    <a:pt x="10782" y="17215"/>
                  </a:cubicBezTo>
                  <a:lnTo>
                    <a:pt x="10821" y="17202"/>
                  </a:lnTo>
                  <a:cubicBezTo>
                    <a:pt x="11445" y="17412"/>
                    <a:pt x="12050" y="17494"/>
                    <a:pt x="12612" y="17494"/>
                  </a:cubicBezTo>
                  <a:cubicBezTo>
                    <a:pt x="14557" y="17494"/>
                    <a:pt x="15998" y="16520"/>
                    <a:pt x="15998" y="16520"/>
                  </a:cubicBezTo>
                  <a:cubicBezTo>
                    <a:pt x="15998" y="16520"/>
                    <a:pt x="16038" y="17108"/>
                    <a:pt x="16841" y="17670"/>
                  </a:cubicBezTo>
                  <a:cubicBezTo>
                    <a:pt x="16867" y="17684"/>
                    <a:pt x="16961" y="17723"/>
                    <a:pt x="17081" y="17830"/>
                  </a:cubicBezTo>
                  <a:cubicBezTo>
                    <a:pt x="17188" y="17898"/>
                    <a:pt x="17295" y="17951"/>
                    <a:pt x="17429" y="18018"/>
                  </a:cubicBezTo>
                  <a:cubicBezTo>
                    <a:pt x="17798" y="18194"/>
                    <a:pt x="18183" y="18275"/>
                    <a:pt x="18563" y="18275"/>
                  </a:cubicBezTo>
                  <a:cubicBezTo>
                    <a:pt x="19920" y="18275"/>
                    <a:pt x="21231" y="17241"/>
                    <a:pt x="21670" y="15758"/>
                  </a:cubicBezTo>
                  <a:cubicBezTo>
                    <a:pt x="21924" y="14875"/>
                    <a:pt x="21723" y="14165"/>
                    <a:pt x="21335" y="13657"/>
                  </a:cubicBezTo>
                  <a:cubicBezTo>
                    <a:pt x="20880" y="13069"/>
                    <a:pt x="20158" y="12735"/>
                    <a:pt x="19596" y="12654"/>
                  </a:cubicBezTo>
                  <a:cubicBezTo>
                    <a:pt x="19455" y="12633"/>
                    <a:pt x="19321" y="12624"/>
                    <a:pt x="19196" y="12624"/>
                  </a:cubicBezTo>
                  <a:cubicBezTo>
                    <a:pt x="18920" y="12624"/>
                    <a:pt x="18688" y="12670"/>
                    <a:pt x="18513" y="12735"/>
                  </a:cubicBezTo>
                  <a:cubicBezTo>
                    <a:pt x="18365" y="12547"/>
                    <a:pt x="17844" y="11879"/>
                    <a:pt x="17777" y="11210"/>
                  </a:cubicBezTo>
                  <a:cubicBezTo>
                    <a:pt x="17697" y="10193"/>
                    <a:pt x="18686" y="9819"/>
                    <a:pt x="18686" y="9819"/>
                  </a:cubicBezTo>
                  <a:cubicBezTo>
                    <a:pt x="18686" y="9819"/>
                    <a:pt x="17964" y="9444"/>
                    <a:pt x="18058" y="8280"/>
                  </a:cubicBezTo>
                  <a:cubicBezTo>
                    <a:pt x="18125" y="7331"/>
                    <a:pt x="19008" y="6835"/>
                    <a:pt x="19008" y="6835"/>
                  </a:cubicBezTo>
                  <a:cubicBezTo>
                    <a:pt x="19008" y="6835"/>
                    <a:pt x="17202" y="6314"/>
                    <a:pt x="17750" y="4374"/>
                  </a:cubicBezTo>
                  <a:lnTo>
                    <a:pt x="17750" y="4374"/>
                  </a:lnTo>
                  <a:cubicBezTo>
                    <a:pt x="17750" y="4374"/>
                    <a:pt x="17255" y="4811"/>
                    <a:pt x="16622" y="4811"/>
                  </a:cubicBezTo>
                  <a:cubicBezTo>
                    <a:pt x="16449" y="4811"/>
                    <a:pt x="16265" y="4778"/>
                    <a:pt x="16079" y="4695"/>
                  </a:cubicBezTo>
                  <a:cubicBezTo>
                    <a:pt x="15209" y="4308"/>
                    <a:pt x="15530" y="3612"/>
                    <a:pt x="15530" y="3612"/>
                  </a:cubicBezTo>
                  <a:lnTo>
                    <a:pt x="15530" y="3612"/>
                  </a:lnTo>
                  <a:cubicBezTo>
                    <a:pt x="15530" y="3612"/>
                    <a:pt x="15052" y="3850"/>
                    <a:pt x="14492" y="3850"/>
                  </a:cubicBezTo>
                  <a:cubicBezTo>
                    <a:pt x="14268" y="3850"/>
                    <a:pt x="14030" y="3812"/>
                    <a:pt x="13805" y="3705"/>
                  </a:cubicBezTo>
                  <a:cubicBezTo>
                    <a:pt x="13029" y="3331"/>
                    <a:pt x="13443" y="1980"/>
                    <a:pt x="13443" y="1980"/>
                  </a:cubicBezTo>
                  <a:lnTo>
                    <a:pt x="13443" y="1980"/>
                  </a:lnTo>
                  <a:cubicBezTo>
                    <a:pt x="13443" y="1980"/>
                    <a:pt x="12896" y="2194"/>
                    <a:pt x="12223" y="2194"/>
                  </a:cubicBezTo>
                  <a:cubicBezTo>
                    <a:pt x="11860" y="2194"/>
                    <a:pt x="11459" y="2132"/>
                    <a:pt x="11089" y="1939"/>
                  </a:cubicBezTo>
                  <a:cubicBezTo>
                    <a:pt x="10033" y="1392"/>
                    <a:pt x="10140" y="308"/>
                    <a:pt x="10140" y="308"/>
                  </a:cubicBezTo>
                  <a:lnTo>
                    <a:pt x="10140" y="308"/>
                  </a:lnTo>
                  <a:cubicBezTo>
                    <a:pt x="10139" y="308"/>
                    <a:pt x="9240" y="537"/>
                    <a:pt x="8232" y="537"/>
                  </a:cubicBezTo>
                  <a:cubicBezTo>
                    <a:pt x="7501" y="537"/>
                    <a:pt x="6712" y="416"/>
                    <a:pt x="6166" y="0"/>
                  </a:cubicBezTo>
                  <a:close/>
                </a:path>
              </a:pathLst>
            </a:custGeom>
            <a:solidFill>
              <a:srgbClr val="B57F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
            <p:cNvSpPr/>
            <p:nvPr/>
          </p:nvSpPr>
          <p:spPr>
            <a:xfrm>
              <a:off x="4883450" y="3749475"/>
              <a:ext cx="124675" cy="121725"/>
            </a:xfrm>
            <a:custGeom>
              <a:rect b="b" l="l" r="r" t="t"/>
              <a:pathLst>
                <a:path extrusionOk="0" h="4869" w="4987">
                  <a:moveTo>
                    <a:pt x="2455" y="1"/>
                  </a:moveTo>
                  <a:cubicBezTo>
                    <a:pt x="2038" y="1"/>
                    <a:pt x="1449" y="155"/>
                    <a:pt x="974" y="875"/>
                  </a:cubicBezTo>
                  <a:cubicBezTo>
                    <a:pt x="0" y="2330"/>
                    <a:pt x="942" y="4868"/>
                    <a:pt x="2956" y="4868"/>
                  </a:cubicBezTo>
                  <a:cubicBezTo>
                    <a:pt x="3017" y="4868"/>
                    <a:pt x="3078" y="4866"/>
                    <a:pt x="3141" y="4861"/>
                  </a:cubicBezTo>
                  <a:cubicBezTo>
                    <a:pt x="4519" y="4768"/>
                    <a:pt x="4947" y="4139"/>
                    <a:pt x="4947" y="4139"/>
                  </a:cubicBezTo>
                  <a:lnTo>
                    <a:pt x="4987" y="4099"/>
                  </a:lnTo>
                  <a:cubicBezTo>
                    <a:pt x="3970" y="2775"/>
                    <a:pt x="3355" y="1371"/>
                    <a:pt x="2980" y="86"/>
                  </a:cubicBezTo>
                  <a:cubicBezTo>
                    <a:pt x="2980" y="86"/>
                    <a:pt x="2765" y="1"/>
                    <a:pt x="2455" y="1"/>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
            <p:cNvSpPr/>
            <p:nvPr/>
          </p:nvSpPr>
          <p:spPr>
            <a:xfrm>
              <a:off x="5220775" y="4040375"/>
              <a:ext cx="150525" cy="168400"/>
            </a:xfrm>
            <a:custGeom>
              <a:rect b="b" l="l" r="r" t="t"/>
              <a:pathLst>
                <a:path extrusionOk="0" h="6736" w="6021">
                  <a:moveTo>
                    <a:pt x="3920" y="0"/>
                  </a:moveTo>
                  <a:cubicBezTo>
                    <a:pt x="3518" y="0"/>
                    <a:pt x="2075" y="1679"/>
                    <a:pt x="2075" y="1679"/>
                  </a:cubicBezTo>
                  <a:cubicBezTo>
                    <a:pt x="2075" y="1679"/>
                    <a:pt x="2248" y="409"/>
                    <a:pt x="1700" y="368"/>
                  </a:cubicBezTo>
                  <a:cubicBezTo>
                    <a:pt x="1697" y="368"/>
                    <a:pt x="1693" y="368"/>
                    <a:pt x="1689" y="368"/>
                  </a:cubicBezTo>
                  <a:cubicBezTo>
                    <a:pt x="1260" y="368"/>
                    <a:pt x="536" y="2615"/>
                    <a:pt x="536" y="2615"/>
                  </a:cubicBezTo>
                  <a:cubicBezTo>
                    <a:pt x="536" y="2615"/>
                    <a:pt x="336" y="2829"/>
                    <a:pt x="1" y="3111"/>
                  </a:cubicBezTo>
                  <a:lnTo>
                    <a:pt x="15" y="3138"/>
                  </a:lnTo>
                  <a:cubicBezTo>
                    <a:pt x="15" y="3138"/>
                    <a:pt x="1245" y="6508"/>
                    <a:pt x="4308" y="6735"/>
                  </a:cubicBezTo>
                  <a:cubicBezTo>
                    <a:pt x="5913" y="4408"/>
                    <a:pt x="6020" y="2294"/>
                    <a:pt x="5860" y="2121"/>
                  </a:cubicBezTo>
                  <a:cubicBezTo>
                    <a:pt x="5826" y="2081"/>
                    <a:pt x="5786" y="2064"/>
                    <a:pt x="5743" y="2064"/>
                  </a:cubicBezTo>
                  <a:cubicBezTo>
                    <a:pt x="5525" y="2064"/>
                    <a:pt x="5218" y="2482"/>
                    <a:pt x="5218" y="2482"/>
                  </a:cubicBezTo>
                  <a:lnTo>
                    <a:pt x="5191" y="2469"/>
                  </a:lnTo>
                  <a:cubicBezTo>
                    <a:pt x="5579" y="1559"/>
                    <a:pt x="5539" y="850"/>
                    <a:pt x="5365" y="703"/>
                  </a:cubicBezTo>
                  <a:cubicBezTo>
                    <a:pt x="5339" y="679"/>
                    <a:pt x="5307" y="668"/>
                    <a:pt x="5270" y="668"/>
                  </a:cubicBezTo>
                  <a:cubicBezTo>
                    <a:pt x="4850" y="668"/>
                    <a:pt x="3794" y="2079"/>
                    <a:pt x="3573" y="2362"/>
                  </a:cubicBezTo>
                  <a:cubicBezTo>
                    <a:pt x="4322" y="1117"/>
                    <a:pt x="4269" y="141"/>
                    <a:pt x="3960" y="8"/>
                  </a:cubicBezTo>
                  <a:cubicBezTo>
                    <a:pt x="3948" y="3"/>
                    <a:pt x="3935" y="0"/>
                    <a:pt x="3920" y="0"/>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
            <p:cNvSpPr/>
            <p:nvPr/>
          </p:nvSpPr>
          <p:spPr>
            <a:xfrm>
              <a:off x="5103425" y="3704950"/>
              <a:ext cx="676200" cy="1058600"/>
            </a:xfrm>
            <a:custGeom>
              <a:rect b="b" l="l" r="r" t="t"/>
              <a:pathLst>
                <a:path extrusionOk="0" h="42344" w="27048">
                  <a:moveTo>
                    <a:pt x="13791" y="1"/>
                  </a:moveTo>
                  <a:cubicBezTo>
                    <a:pt x="13002" y="1"/>
                    <a:pt x="12186" y="220"/>
                    <a:pt x="11865" y="316"/>
                  </a:cubicBezTo>
                  <a:cubicBezTo>
                    <a:pt x="8628" y="1934"/>
                    <a:pt x="5444" y="4569"/>
                    <a:pt x="3117" y="8889"/>
                  </a:cubicBezTo>
                  <a:cubicBezTo>
                    <a:pt x="1913" y="11124"/>
                    <a:pt x="937" y="13812"/>
                    <a:pt x="308" y="17036"/>
                  </a:cubicBezTo>
                  <a:cubicBezTo>
                    <a:pt x="254" y="17290"/>
                    <a:pt x="214" y="17557"/>
                    <a:pt x="161" y="17812"/>
                  </a:cubicBezTo>
                  <a:lnTo>
                    <a:pt x="134" y="17946"/>
                  </a:lnTo>
                  <a:cubicBezTo>
                    <a:pt x="434" y="18007"/>
                    <a:pt x="728" y="18035"/>
                    <a:pt x="1013" y="18035"/>
                  </a:cubicBezTo>
                  <a:cubicBezTo>
                    <a:pt x="2643" y="18035"/>
                    <a:pt x="3989" y="17131"/>
                    <a:pt x="4695" y="16528"/>
                  </a:cubicBezTo>
                  <a:cubicBezTo>
                    <a:pt x="5030" y="16246"/>
                    <a:pt x="5230" y="16032"/>
                    <a:pt x="5230" y="16032"/>
                  </a:cubicBezTo>
                  <a:cubicBezTo>
                    <a:pt x="5230" y="16032"/>
                    <a:pt x="5954" y="13785"/>
                    <a:pt x="6383" y="13785"/>
                  </a:cubicBezTo>
                  <a:cubicBezTo>
                    <a:pt x="6387" y="13785"/>
                    <a:pt x="6391" y="13785"/>
                    <a:pt x="6394" y="13785"/>
                  </a:cubicBezTo>
                  <a:cubicBezTo>
                    <a:pt x="6942" y="13826"/>
                    <a:pt x="6769" y="15096"/>
                    <a:pt x="6769" y="15096"/>
                  </a:cubicBezTo>
                  <a:cubicBezTo>
                    <a:pt x="6769" y="15096"/>
                    <a:pt x="8212" y="13417"/>
                    <a:pt x="8614" y="13417"/>
                  </a:cubicBezTo>
                  <a:cubicBezTo>
                    <a:pt x="8629" y="13417"/>
                    <a:pt x="8642" y="13420"/>
                    <a:pt x="8654" y="13425"/>
                  </a:cubicBezTo>
                  <a:cubicBezTo>
                    <a:pt x="8963" y="13558"/>
                    <a:pt x="9016" y="14534"/>
                    <a:pt x="8267" y="15779"/>
                  </a:cubicBezTo>
                  <a:cubicBezTo>
                    <a:pt x="8488" y="15496"/>
                    <a:pt x="9544" y="14085"/>
                    <a:pt x="9964" y="14085"/>
                  </a:cubicBezTo>
                  <a:cubicBezTo>
                    <a:pt x="10001" y="14085"/>
                    <a:pt x="10033" y="14096"/>
                    <a:pt x="10059" y="14120"/>
                  </a:cubicBezTo>
                  <a:cubicBezTo>
                    <a:pt x="10233" y="14267"/>
                    <a:pt x="10273" y="14976"/>
                    <a:pt x="9885" y="15886"/>
                  </a:cubicBezTo>
                  <a:lnTo>
                    <a:pt x="9912" y="15899"/>
                  </a:lnTo>
                  <a:cubicBezTo>
                    <a:pt x="9912" y="15899"/>
                    <a:pt x="10219" y="15481"/>
                    <a:pt x="10437" y="15481"/>
                  </a:cubicBezTo>
                  <a:cubicBezTo>
                    <a:pt x="10480" y="15481"/>
                    <a:pt x="10520" y="15498"/>
                    <a:pt x="10554" y="15538"/>
                  </a:cubicBezTo>
                  <a:cubicBezTo>
                    <a:pt x="10714" y="15711"/>
                    <a:pt x="10607" y="17825"/>
                    <a:pt x="9002" y="20152"/>
                  </a:cubicBezTo>
                  <a:cubicBezTo>
                    <a:pt x="8574" y="20781"/>
                    <a:pt x="8026" y="21424"/>
                    <a:pt x="7343" y="22052"/>
                  </a:cubicBezTo>
                  <a:cubicBezTo>
                    <a:pt x="5710" y="23562"/>
                    <a:pt x="3451" y="24427"/>
                    <a:pt x="1269" y="24427"/>
                  </a:cubicBezTo>
                  <a:cubicBezTo>
                    <a:pt x="841" y="24427"/>
                    <a:pt x="417" y="24394"/>
                    <a:pt x="0" y="24326"/>
                  </a:cubicBezTo>
                  <a:lnTo>
                    <a:pt x="0" y="24326"/>
                  </a:lnTo>
                  <a:cubicBezTo>
                    <a:pt x="147" y="25422"/>
                    <a:pt x="375" y="26493"/>
                    <a:pt x="682" y="27509"/>
                  </a:cubicBezTo>
                  <a:cubicBezTo>
                    <a:pt x="1162" y="27771"/>
                    <a:pt x="2747" y="28585"/>
                    <a:pt x="3852" y="28585"/>
                  </a:cubicBezTo>
                  <a:cubicBezTo>
                    <a:pt x="4101" y="28585"/>
                    <a:pt x="4326" y="28544"/>
                    <a:pt x="4508" y="28446"/>
                  </a:cubicBezTo>
                  <a:cubicBezTo>
                    <a:pt x="5023" y="28161"/>
                    <a:pt x="5478" y="28068"/>
                    <a:pt x="5876" y="28068"/>
                  </a:cubicBezTo>
                  <a:cubicBezTo>
                    <a:pt x="6356" y="28068"/>
                    <a:pt x="6754" y="28204"/>
                    <a:pt x="7076" y="28299"/>
                  </a:cubicBezTo>
                  <a:cubicBezTo>
                    <a:pt x="7665" y="28472"/>
                    <a:pt x="9364" y="28285"/>
                    <a:pt x="8975" y="29717"/>
                  </a:cubicBezTo>
                  <a:cubicBezTo>
                    <a:pt x="8401" y="31777"/>
                    <a:pt x="6969" y="31616"/>
                    <a:pt x="6648" y="32927"/>
                  </a:cubicBezTo>
                  <a:cubicBezTo>
                    <a:pt x="6261" y="34532"/>
                    <a:pt x="7571" y="36940"/>
                    <a:pt x="7879" y="37475"/>
                  </a:cubicBezTo>
                  <a:cubicBezTo>
                    <a:pt x="11879" y="40391"/>
                    <a:pt x="17108" y="42130"/>
                    <a:pt x="23021" y="42344"/>
                  </a:cubicBezTo>
                  <a:cubicBezTo>
                    <a:pt x="22780" y="41862"/>
                    <a:pt x="21763" y="39601"/>
                    <a:pt x="22057" y="37381"/>
                  </a:cubicBezTo>
                  <a:cubicBezTo>
                    <a:pt x="22164" y="36512"/>
                    <a:pt x="23689" y="35174"/>
                    <a:pt x="24679" y="33823"/>
                  </a:cubicBezTo>
                  <a:cubicBezTo>
                    <a:pt x="25669" y="32472"/>
                    <a:pt x="23796" y="28513"/>
                    <a:pt x="23409" y="27884"/>
                  </a:cubicBezTo>
                  <a:cubicBezTo>
                    <a:pt x="23021" y="27256"/>
                    <a:pt x="20987" y="27001"/>
                    <a:pt x="20452" y="26801"/>
                  </a:cubicBezTo>
                  <a:cubicBezTo>
                    <a:pt x="19917" y="26587"/>
                    <a:pt x="20345" y="25770"/>
                    <a:pt x="20211" y="25490"/>
                  </a:cubicBezTo>
                  <a:cubicBezTo>
                    <a:pt x="20111" y="25298"/>
                    <a:pt x="19373" y="25193"/>
                    <a:pt x="18570" y="25193"/>
                  </a:cubicBezTo>
                  <a:cubicBezTo>
                    <a:pt x="18198" y="25193"/>
                    <a:pt x="17813" y="25216"/>
                    <a:pt x="17470" y="25262"/>
                  </a:cubicBezTo>
                  <a:cubicBezTo>
                    <a:pt x="16633" y="25377"/>
                    <a:pt x="15568" y="25917"/>
                    <a:pt x="14721" y="25917"/>
                  </a:cubicBezTo>
                  <a:cubicBezTo>
                    <a:pt x="14484" y="25917"/>
                    <a:pt x="14265" y="25875"/>
                    <a:pt x="14072" y="25770"/>
                  </a:cubicBezTo>
                  <a:cubicBezTo>
                    <a:pt x="13176" y="25289"/>
                    <a:pt x="14995" y="21303"/>
                    <a:pt x="15797" y="20580"/>
                  </a:cubicBezTo>
                  <a:cubicBezTo>
                    <a:pt x="16100" y="20313"/>
                    <a:pt x="16614" y="20225"/>
                    <a:pt x="17196" y="20225"/>
                  </a:cubicBezTo>
                  <a:cubicBezTo>
                    <a:pt x="18155" y="20225"/>
                    <a:pt x="19296" y="20465"/>
                    <a:pt x="19971" y="20541"/>
                  </a:cubicBezTo>
                  <a:cubicBezTo>
                    <a:pt x="20070" y="20552"/>
                    <a:pt x="20174" y="20557"/>
                    <a:pt x="20281" y="20557"/>
                  </a:cubicBezTo>
                  <a:cubicBezTo>
                    <a:pt x="21347" y="20557"/>
                    <a:pt x="22748" y="20060"/>
                    <a:pt x="23088" y="19938"/>
                  </a:cubicBezTo>
                  <a:cubicBezTo>
                    <a:pt x="23449" y="19818"/>
                    <a:pt x="23864" y="19096"/>
                    <a:pt x="23998" y="18240"/>
                  </a:cubicBezTo>
                  <a:cubicBezTo>
                    <a:pt x="24117" y="17384"/>
                    <a:pt x="25656" y="17611"/>
                    <a:pt x="26352" y="16474"/>
                  </a:cubicBezTo>
                  <a:cubicBezTo>
                    <a:pt x="27047" y="15351"/>
                    <a:pt x="26031" y="13277"/>
                    <a:pt x="24613" y="11659"/>
                  </a:cubicBezTo>
                  <a:cubicBezTo>
                    <a:pt x="23181" y="10054"/>
                    <a:pt x="23529" y="7646"/>
                    <a:pt x="23757" y="6094"/>
                  </a:cubicBezTo>
                  <a:cubicBezTo>
                    <a:pt x="23984" y="4556"/>
                    <a:pt x="23222" y="3205"/>
                    <a:pt x="21924" y="2496"/>
                  </a:cubicBezTo>
                  <a:cubicBezTo>
                    <a:pt x="20627" y="1773"/>
                    <a:pt x="18526" y="1734"/>
                    <a:pt x="17295" y="1720"/>
                  </a:cubicBezTo>
                  <a:cubicBezTo>
                    <a:pt x="16065" y="1720"/>
                    <a:pt x="15517" y="543"/>
                    <a:pt x="14968" y="248"/>
                  </a:cubicBezTo>
                  <a:cubicBezTo>
                    <a:pt x="14639" y="65"/>
                    <a:pt x="14219" y="1"/>
                    <a:pt x="13791" y="1"/>
                  </a:cubicBezTo>
                  <a:close/>
                </a:path>
              </a:pathLst>
            </a:custGeom>
            <a:solidFill>
              <a:srgbClr val="59A3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
            <p:cNvSpPr/>
            <p:nvPr/>
          </p:nvSpPr>
          <p:spPr>
            <a:xfrm>
              <a:off x="5103425" y="4208750"/>
              <a:ext cx="225075" cy="107025"/>
            </a:xfrm>
            <a:custGeom>
              <a:rect b="b" l="l" r="r" t="t"/>
              <a:pathLst>
                <a:path extrusionOk="0" h="4281" w="9003">
                  <a:moveTo>
                    <a:pt x="1258" y="4281"/>
                  </a:moveTo>
                  <a:lnTo>
                    <a:pt x="1258" y="4281"/>
                  </a:lnTo>
                  <a:lnTo>
                    <a:pt x="1258" y="4281"/>
                  </a:lnTo>
                  <a:lnTo>
                    <a:pt x="1258" y="4281"/>
                  </a:lnTo>
                  <a:close/>
                  <a:moveTo>
                    <a:pt x="0" y="4174"/>
                  </a:moveTo>
                  <a:lnTo>
                    <a:pt x="0" y="4174"/>
                  </a:lnTo>
                  <a:cubicBezTo>
                    <a:pt x="13" y="4174"/>
                    <a:pt x="13" y="4188"/>
                    <a:pt x="27" y="4188"/>
                  </a:cubicBezTo>
                  <a:cubicBezTo>
                    <a:pt x="13" y="4188"/>
                    <a:pt x="13" y="4174"/>
                    <a:pt x="0" y="4174"/>
                  </a:cubicBezTo>
                  <a:close/>
                  <a:moveTo>
                    <a:pt x="7304" y="1940"/>
                  </a:moveTo>
                  <a:cubicBezTo>
                    <a:pt x="5658" y="3425"/>
                    <a:pt x="3425" y="4281"/>
                    <a:pt x="1258" y="4281"/>
                  </a:cubicBezTo>
                  <a:cubicBezTo>
                    <a:pt x="3425" y="4281"/>
                    <a:pt x="5658" y="3425"/>
                    <a:pt x="7304" y="1940"/>
                  </a:cubicBezTo>
                  <a:close/>
                  <a:moveTo>
                    <a:pt x="7317" y="1926"/>
                  </a:moveTo>
                  <a:lnTo>
                    <a:pt x="7317" y="1926"/>
                  </a:lnTo>
                  <a:lnTo>
                    <a:pt x="7317" y="1926"/>
                  </a:lnTo>
                  <a:close/>
                  <a:moveTo>
                    <a:pt x="9002" y="0"/>
                  </a:moveTo>
                  <a:cubicBezTo>
                    <a:pt x="8574" y="629"/>
                    <a:pt x="8026" y="1272"/>
                    <a:pt x="7343" y="1900"/>
                  </a:cubicBezTo>
                  <a:lnTo>
                    <a:pt x="7343" y="1900"/>
                  </a:lnTo>
                  <a:lnTo>
                    <a:pt x="7343" y="1900"/>
                  </a:lnTo>
                  <a:cubicBezTo>
                    <a:pt x="8026" y="1272"/>
                    <a:pt x="8574" y="629"/>
                    <a:pt x="9002" y="0"/>
                  </a:cubicBezTo>
                  <a:close/>
                </a:path>
              </a:pathLst>
            </a:custGeom>
            <a:solidFill>
              <a:srgbClr val="B8A8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
            <p:cNvSpPr/>
            <p:nvPr/>
          </p:nvSpPr>
          <p:spPr>
            <a:xfrm>
              <a:off x="5355575" y="4105750"/>
              <a:ext cx="13050" cy="52850"/>
            </a:xfrm>
            <a:custGeom>
              <a:rect b="b" l="l" r="r" t="t"/>
              <a:pathLst>
                <a:path extrusionOk="0" h="2114" w="522">
                  <a:moveTo>
                    <a:pt x="521" y="0"/>
                  </a:moveTo>
                  <a:cubicBezTo>
                    <a:pt x="520" y="19"/>
                    <a:pt x="519" y="39"/>
                    <a:pt x="517" y="59"/>
                  </a:cubicBezTo>
                  <a:lnTo>
                    <a:pt x="517" y="59"/>
                  </a:lnTo>
                  <a:cubicBezTo>
                    <a:pt x="519" y="43"/>
                    <a:pt x="520" y="29"/>
                    <a:pt x="521" y="14"/>
                  </a:cubicBezTo>
                  <a:lnTo>
                    <a:pt x="521" y="0"/>
                  </a:lnTo>
                  <a:close/>
                  <a:moveTo>
                    <a:pt x="517" y="59"/>
                  </a:moveTo>
                  <a:cubicBezTo>
                    <a:pt x="492" y="333"/>
                    <a:pt x="434" y="696"/>
                    <a:pt x="324" y="1122"/>
                  </a:cubicBezTo>
                  <a:lnTo>
                    <a:pt x="324" y="1122"/>
                  </a:lnTo>
                  <a:cubicBezTo>
                    <a:pt x="437" y="693"/>
                    <a:pt x="497" y="328"/>
                    <a:pt x="517" y="59"/>
                  </a:cubicBezTo>
                  <a:close/>
                  <a:moveTo>
                    <a:pt x="324" y="1122"/>
                  </a:moveTo>
                  <a:cubicBezTo>
                    <a:pt x="244" y="1424"/>
                    <a:pt x="138" y="1759"/>
                    <a:pt x="0" y="2114"/>
                  </a:cubicBezTo>
                  <a:cubicBezTo>
                    <a:pt x="140" y="1758"/>
                    <a:pt x="246" y="1424"/>
                    <a:pt x="324" y="1122"/>
                  </a:cubicBezTo>
                  <a:close/>
                </a:path>
              </a:pathLst>
            </a:custGeom>
            <a:solidFill>
              <a:srgbClr val="C8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
            <p:cNvSpPr/>
            <p:nvPr/>
          </p:nvSpPr>
          <p:spPr>
            <a:xfrm>
              <a:off x="5103425" y="4106100"/>
              <a:ext cx="265200" cy="229425"/>
            </a:xfrm>
            <a:custGeom>
              <a:rect b="b" l="l" r="r" t="t"/>
              <a:pathLst>
                <a:path extrusionOk="0" h="9177" w="10608">
                  <a:moveTo>
                    <a:pt x="10607" y="0"/>
                  </a:moveTo>
                  <a:cubicBezTo>
                    <a:pt x="10568" y="468"/>
                    <a:pt x="10434" y="1217"/>
                    <a:pt x="10086" y="2100"/>
                  </a:cubicBezTo>
                  <a:cubicBezTo>
                    <a:pt x="10086" y="2114"/>
                    <a:pt x="10072" y="2114"/>
                    <a:pt x="10072" y="2114"/>
                  </a:cubicBezTo>
                  <a:lnTo>
                    <a:pt x="10072" y="2127"/>
                  </a:lnTo>
                  <a:lnTo>
                    <a:pt x="10072" y="2140"/>
                  </a:lnTo>
                  <a:cubicBezTo>
                    <a:pt x="9885" y="2595"/>
                    <a:pt x="9644" y="3077"/>
                    <a:pt x="9350" y="3571"/>
                  </a:cubicBezTo>
                  <a:cubicBezTo>
                    <a:pt x="9337" y="3585"/>
                    <a:pt x="9337" y="3585"/>
                    <a:pt x="9337" y="3598"/>
                  </a:cubicBezTo>
                  <a:lnTo>
                    <a:pt x="9323" y="3612"/>
                  </a:lnTo>
                  <a:cubicBezTo>
                    <a:pt x="9323" y="3625"/>
                    <a:pt x="9310" y="3625"/>
                    <a:pt x="9310" y="3639"/>
                  </a:cubicBezTo>
                  <a:lnTo>
                    <a:pt x="9310" y="3651"/>
                  </a:lnTo>
                  <a:lnTo>
                    <a:pt x="9296" y="3651"/>
                  </a:lnTo>
                  <a:lnTo>
                    <a:pt x="9296" y="3665"/>
                  </a:lnTo>
                  <a:lnTo>
                    <a:pt x="9284" y="3665"/>
                  </a:lnTo>
                  <a:lnTo>
                    <a:pt x="9284" y="3678"/>
                  </a:lnTo>
                  <a:lnTo>
                    <a:pt x="9284" y="3692"/>
                  </a:lnTo>
                  <a:lnTo>
                    <a:pt x="9270" y="3692"/>
                  </a:lnTo>
                  <a:lnTo>
                    <a:pt x="9270" y="3705"/>
                  </a:lnTo>
                  <a:lnTo>
                    <a:pt x="9257" y="3719"/>
                  </a:lnTo>
                  <a:lnTo>
                    <a:pt x="9257" y="3732"/>
                  </a:lnTo>
                  <a:lnTo>
                    <a:pt x="9243" y="3732"/>
                  </a:lnTo>
                  <a:lnTo>
                    <a:pt x="9243" y="3746"/>
                  </a:lnTo>
                  <a:cubicBezTo>
                    <a:pt x="9243" y="3758"/>
                    <a:pt x="9230" y="3758"/>
                    <a:pt x="9230" y="3758"/>
                  </a:cubicBezTo>
                  <a:lnTo>
                    <a:pt x="9230" y="3772"/>
                  </a:lnTo>
                  <a:cubicBezTo>
                    <a:pt x="9230" y="3772"/>
                    <a:pt x="9216" y="3772"/>
                    <a:pt x="9216" y="3785"/>
                  </a:cubicBezTo>
                  <a:cubicBezTo>
                    <a:pt x="9216" y="3799"/>
                    <a:pt x="9203" y="3799"/>
                    <a:pt x="9203" y="3799"/>
                  </a:cubicBezTo>
                  <a:lnTo>
                    <a:pt x="9203" y="3812"/>
                  </a:lnTo>
                  <a:lnTo>
                    <a:pt x="9189" y="3826"/>
                  </a:lnTo>
                  <a:cubicBezTo>
                    <a:pt x="9189" y="3839"/>
                    <a:pt x="9189" y="3839"/>
                    <a:pt x="9177" y="3839"/>
                  </a:cubicBezTo>
                  <a:lnTo>
                    <a:pt x="9177" y="3853"/>
                  </a:lnTo>
                  <a:lnTo>
                    <a:pt x="9163" y="3865"/>
                  </a:lnTo>
                  <a:cubicBezTo>
                    <a:pt x="9163" y="3879"/>
                    <a:pt x="9163" y="3879"/>
                    <a:pt x="9150" y="3879"/>
                  </a:cubicBezTo>
                  <a:cubicBezTo>
                    <a:pt x="9150" y="3892"/>
                    <a:pt x="9150" y="3892"/>
                    <a:pt x="9136" y="3906"/>
                  </a:cubicBezTo>
                  <a:cubicBezTo>
                    <a:pt x="9136" y="3919"/>
                    <a:pt x="9136" y="3919"/>
                    <a:pt x="9123" y="3919"/>
                  </a:cubicBezTo>
                  <a:lnTo>
                    <a:pt x="9123" y="3933"/>
                  </a:lnTo>
                  <a:lnTo>
                    <a:pt x="9109" y="3946"/>
                  </a:lnTo>
                  <a:cubicBezTo>
                    <a:pt x="9109" y="3960"/>
                    <a:pt x="9109" y="3960"/>
                    <a:pt x="9096" y="3960"/>
                  </a:cubicBezTo>
                  <a:lnTo>
                    <a:pt x="9096" y="3972"/>
                  </a:lnTo>
                  <a:lnTo>
                    <a:pt x="9082" y="3986"/>
                  </a:lnTo>
                  <a:cubicBezTo>
                    <a:pt x="9082" y="3999"/>
                    <a:pt x="9082" y="3999"/>
                    <a:pt x="9070" y="3999"/>
                  </a:cubicBezTo>
                  <a:lnTo>
                    <a:pt x="9070" y="4013"/>
                  </a:lnTo>
                  <a:lnTo>
                    <a:pt x="9056" y="4026"/>
                  </a:lnTo>
                  <a:cubicBezTo>
                    <a:pt x="9056" y="4040"/>
                    <a:pt x="9056" y="4040"/>
                    <a:pt x="9043" y="4040"/>
                  </a:cubicBezTo>
                  <a:lnTo>
                    <a:pt x="9043" y="4053"/>
                  </a:lnTo>
                  <a:lnTo>
                    <a:pt x="9029" y="4067"/>
                  </a:lnTo>
                  <a:cubicBezTo>
                    <a:pt x="9029" y="4079"/>
                    <a:pt x="9016" y="4079"/>
                    <a:pt x="9016" y="4093"/>
                  </a:cubicBezTo>
                  <a:cubicBezTo>
                    <a:pt x="9016" y="4093"/>
                    <a:pt x="9002" y="4093"/>
                    <a:pt x="9002" y="4106"/>
                  </a:cubicBezTo>
                  <a:cubicBezTo>
                    <a:pt x="8574" y="4735"/>
                    <a:pt x="8026" y="5378"/>
                    <a:pt x="7343" y="6006"/>
                  </a:cubicBezTo>
                  <a:lnTo>
                    <a:pt x="7317" y="6032"/>
                  </a:lnTo>
                  <a:cubicBezTo>
                    <a:pt x="7304" y="6032"/>
                    <a:pt x="7304" y="6032"/>
                    <a:pt x="7304" y="6046"/>
                  </a:cubicBezTo>
                  <a:cubicBezTo>
                    <a:pt x="5658" y="7531"/>
                    <a:pt x="3425" y="8387"/>
                    <a:pt x="1258" y="8387"/>
                  </a:cubicBezTo>
                  <a:cubicBezTo>
                    <a:pt x="843" y="8387"/>
                    <a:pt x="428" y="8360"/>
                    <a:pt x="27" y="8294"/>
                  </a:cubicBezTo>
                  <a:cubicBezTo>
                    <a:pt x="13" y="8294"/>
                    <a:pt x="13" y="8280"/>
                    <a:pt x="0" y="8280"/>
                  </a:cubicBezTo>
                  <a:cubicBezTo>
                    <a:pt x="40" y="8547"/>
                    <a:pt x="81" y="8802"/>
                    <a:pt x="120" y="9069"/>
                  </a:cubicBezTo>
                  <a:cubicBezTo>
                    <a:pt x="602" y="9136"/>
                    <a:pt x="1083" y="9176"/>
                    <a:pt x="1565" y="9176"/>
                  </a:cubicBezTo>
                  <a:cubicBezTo>
                    <a:pt x="3666" y="9176"/>
                    <a:pt x="5765" y="8508"/>
                    <a:pt x="7424" y="7343"/>
                  </a:cubicBezTo>
                  <a:cubicBezTo>
                    <a:pt x="9243" y="5832"/>
                    <a:pt x="10434" y="3398"/>
                    <a:pt x="10607"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
            <p:cNvSpPr/>
            <p:nvPr/>
          </p:nvSpPr>
          <p:spPr>
            <a:xfrm>
              <a:off x="5106425" y="3704950"/>
              <a:ext cx="673200" cy="1058600"/>
            </a:xfrm>
            <a:custGeom>
              <a:rect b="b" l="l" r="r" t="t"/>
              <a:pathLst>
                <a:path extrusionOk="0" h="42344" w="26928">
                  <a:moveTo>
                    <a:pt x="13671" y="1"/>
                  </a:moveTo>
                  <a:cubicBezTo>
                    <a:pt x="12882" y="1"/>
                    <a:pt x="12066" y="220"/>
                    <a:pt x="11745" y="316"/>
                  </a:cubicBezTo>
                  <a:cubicBezTo>
                    <a:pt x="8508" y="1934"/>
                    <a:pt x="5324" y="4569"/>
                    <a:pt x="2997" y="8889"/>
                  </a:cubicBezTo>
                  <a:cubicBezTo>
                    <a:pt x="1793" y="11124"/>
                    <a:pt x="817" y="13812"/>
                    <a:pt x="188" y="17036"/>
                  </a:cubicBezTo>
                  <a:cubicBezTo>
                    <a:pt x="134" y="17290"/>
                    <a:pt x="94" y="17557"/>
                    <a:pt x="41" y="17812"/>
                  </a:cubicBezTo>
                  <a:lnTo>
                    <a:pt x="14" y="17946"/>
                  </a:lnTo>
                  <a:cubicBezTo>
                    <a:pt x="314" y="18007"/>
                    <a:pt x="608" y="18035"/>
                    <a:pt x="893" y="18035"/>
                  </a:cubicBezTo>
                  <a:cubicBezTo>
                    <a:pt x="2523" y="18035"/>
                    <a:pt x="3869" y="17131"/>
                    <a:pt x="4575" y="16528"/>
                  </a:cubicBezTo>
                  <a:cubicBezTo>
                    <a:pt x="4910" y="16246"/>
                    <a:pt x="5110" y="16032"/>
                    <a:pt x="5110" y="16032"/>
                  </a:cubicBezTo>
                  <a:cubicBezTo>
                    <a:pt x="5110" y="16032"/>
                    <a:pt x="5834" y="13785"/>
                    <a:pt x="6263" y="13785"/>
                  </a:cubicBezTo>
                  <a:cubicBezTo>
                    <a:pt x="6267" y="13785"/>
                    <a:pt x="6271" y="13785"/>
                    <a:pt x="6274" y="13785"/>
                  </a:cubicBezTo>
                  <a:cubicBezTo>
                    <a:pt x="6822" y="13826"/>
                    <a:pt x="6649" y="15096"/>
                    <a:pt x="6649" y="15096"/>
                  </a:cubicBezTo>
                  <a:cubicBezTo>
                    <a:pt x="6649" y="15096"/>
                    <a:pt x="8092" y="13417"/>
                    <a:pt x="8494" y="13417"/>
                  </a:cubicBezTo>
                  <a:cubicBezTo>
                    <a:pt x="8509" y="13417"/>
                    <a:pt x="8522" y="13420"/>
                    <a:pt x="8534" y="13425"/>
                  </a:cubicBezTo>
                  <a:cubicBezTo>
                    <a:pt x="8843" y="13558"/>
                    <a:pt x="8896" y="14534"/>
                    <a:pt x="8147" y="15779"/>
                  </a:cubicBezTo>
                  <a:cubicBezTo>
                    <a:pt x="8368" y="15496"/>
                    <a:pt x="9424" y="14085"/>
                    <a:pt x="9844" y="14085"/>
                  </a:cubicBezTo>
                  <a:cubicBezTo>
                    <a:pt x="9881" y="14085"/>
                    <a:pt x="9913" y="14096"/>
                    <a:pt x="9939" y="14120"/>
                  </a:cubicBezTo>
                  <a:cubicBezTo>
                    <a:pt x="10113" y="14267"/>
                    <a:pt x="10153" y="14976"/>
                    <a:pt x="9765" y="15886"/>
                  </a:cubicBezTo>
                  <a:lnTo>
                    <a:pt x="9792" y="15899"/>
                  </a:lnTo>
                  <a:cubicBezTo>
                    <a:pt x="9792" y="15899"/>
                    <a:pt x="10099" y="15481"/>
                    <a:pt x="10317" y="15481"/>
                  </a:cubicBezTo>
                  <a:cubicBezTo>
                    <a:pt x="10360" y="15481"/>
                    <a:pt x="10400" y="15498"/>
                    <a:pt x="10434" y="15538"/>
                  </a:cubicBezTo>
                  <a:cubicBezTo>
                    <a:pt x="10474" y="15578"/>
                    <a:pt x="10501" y="15752"/>
                    <a:pt x="10487" y="16032"/>
                  </a:cubicBezTo>
                  <a:cubicBezTo>
                    <a:pt x="11537" y="21369"/>
                    <a:pt x="6501" y="25223"/>
                    <a:pt x="1444" y="25223"/>
                  </a:cubicBezTo>
                  <a:cubicBezTo>
                    <a:pt x="961" y="25223"/>
                    <a:pt x="478" y="25188"/>
                    <a:pt x="0" y="25115"/>
                  </a:cubicBezTo>
                  <a:lnTo>
                    <a:pt x="0" y="25115"/>
                  </a:lnTo>
                  <a:cubicBezTo>
                    <a:pt x="134" y="25931"/>
                    <a:pt x="321" y="26733"/>
                    <a:pt x="562" y="27509"/>
                  </a:cubicBezTo>
                  <a:cubicBezTo>
                    <a:pt x="1042" y="27771"/>
                    <a:pt x="2627" y="28585"/>
                    <a:pt x="3732" y="28585"/>
                  </a:cubicBezTo>
                  <a:cubicBezTo>
                    <a:pt x="3981" y="28585"/>
                    <a:pt x="4206" y="28544"/>
                    <a:pt x="4388" y="28446"/>
                  </a:cubicBezTo>
                  <a:cubicBezTo>
                    <a:pt x="4903" y="28161"/>
                    <a:pt x="5358" y="28068"/>
                    <a:pt x="5756" y="28068"/>
                  </a:cubicBezTo>
                  <a:cubicBezTo>
                    <a:pt x="6236" y="28068"/>
                    <a:pt x="6634" y="28204"/>
                    <a:pt x="6956" y="28299"/>
                  </a:cubicBezTo>
                  <a:cubicBezTo>
                    <a:pt x="7545" y="28472"/>
                    <a:pt x="9244" y="28285"/>
                    <a:pt x="8855" y="29717"/>
                  </a:cubicBezTo>
                  <a:cubicBezTo>
                    <a:pt x="8281" y="31777"/>
                    <a:pt x="6849" y="31616"/>
                    <a:pt x="6528" y="32927"/>
                  </a:cubicBezTo>
                  <a:cubicBezTo>
                    <a:pt x="6141" y="34532"/>
                    <a:pt x="7451" y="36940"/>
                    <a:pt x="7759" y="37475"/>
                  </a:cubicBezTo>
                  <a:cubicBezTo>
                    <a:pt x="11759" y="40391"/>
                    <a:pt x="16988" y="42130"/>
                    <a:pt x="22901" y="42344"/>
                  </a:cubicBezTo>
                  <a:cubicBezTo>
                    <a:pt x="22660" y="41862"/>
                    <a:pt x="21643" y="39601"/>
                    <a:pt x="21937" y="37381"/>
                  </a:cubicBezTo>
                  <a:cubicBezTo>
                    <a:pt x="22044" y="36512"/>
                    <a:pt x="23569" y="35174"/>
                    <a:pt x="24559" y="33823"/>
                  </a:cubicBezTo>
                  <a:cubicBezTo>
                    <a:pt x="25549" y="32472"/>
                    <a:pt x="23676" y="28513"/>
                    <a:pt x="23289" y="27884"/>
                  </a:cubicBezTo>
                  <a:cubicBezTo>
                    <a:pt x="22901" y="27256"/>
                    <a:pt x="20867" y="27001"/>
                    <a:pt x="20332" y="26801"/>
                  </a:cubicBezTo>
                  <a:cubicBezTo>
                    <a:pt x="19797" y="26587"/>
                    <a:pt x="20225" y="25770"/>
                    <a:pt x="20091" y="25490"/>
                  </a:cubicBezTo>
                  <a:cubicBezTo>
                    <a:pt x="19991" y="25298"/>
                    <a:pt x="19253" y="25193"/>
                    <a:pt x="18450" y="25193"/>
                  </a:cubicBezTo>
                  <a:cubicBezTo>
                    <a:pt x="18078" y="25193"/>
                    <a:pt x="17693" y="25216"/>
                    <a:pt x="17350" y="25262"/>
                  </a:cubicBezTo>
                  <a:cubicBezTo>
                    <a:pt x="16513" y="25377"/>
                    <a:pt x="15448" y="25917"/>
                    <a:pt x="14601" y="25917"/>
                  </a:cubicBezTo>
                  <a:cubicBezTo>
                    <a:pt x="14364" y="25917"/>
                    <a:pt x="14145" y="25875"/>
                    <a:pt x="13952" y="25770"/>
                  </a:cubicBezTo>
                  <a:cubicBezTo>
                    <a:pt x="13056" y="25289"/>
                    <a:pt x="14875" y="21303"/>
                    <a:pt x="15677" y="20580"/>
                  </a:cubicBezTo>
                  <a:cubicBezTo>
                    <a:pt x="15980" y="20313"/>
                    <a:pt x="16494" y="20225"/>
                    <a:pt x="17076" y="20225"/>
                  </a:cubicBezTo>
                  <a:cubicBezTo>
                    <a:pt x="18035" y="20225"/>
                    <a:pt x="19176" y="20465"/>
                    <a:pt x="19851" y="20541"/>
                  </a:cubicBezTo>
                  <a:cubicBezTo>
                    <a:pt x="19950" y="20552"/>
                    <a:pt x="20054" y="20557"/>
                    <a:pt x="20161" y="20557"/>
                  </a:cubicBezTo>
                  <a:cubicBezTo>
                    <a:pt x="21227" y="20557"/>
                    <a:pt x="22628" y="20060"/>
                    <a:pt x="22968" y="19938"/>
                  </a:cubicBezTo>
                  <a:cubicBezTo>
                    <a:pt x="23329" y="19818"/>
                    <a:pt x="23744" y="19096"/>
                    <a:pt x="23878" y="18240"/>
                  </a:cubicBezTo>
                  <a:cubicBezTo>
                    <a:pt x="23997" y="17384"/>
                    <a:pt x="25536" y="17611"/>
                    <a:pt x="26232" y="16474"/>
                  </a:cubicBezTo>
                  <a:cubicBezTo>
                    <a:pt x="26927" y="15351"/>
                    <a:pt x="25911" y="13277"/>
                    <a:pt x="24493" y="11659"/>
                  </a:cubicBezTo>
                  <a:cubicBezTo>
                    <a:pt x="23061" y="10054"/>
                    <a:pt x="23409" y="7646"/>
                    <a:pt x="23637" y="6094"/>
                  </a:cubicBezTo>
                  <a:cubicBezTo>
                    <a:pt x="23864" y="4556"/>
                    <a:pt x="23102" y="3205"/>
                    <a:pt x="21804" y="2496"/>
                  </a:cubicBezTo>
                  <a:cubicBezTo>
                    <a:pt x="20507" y="1773"/>
                    <a:pt x="18406" y="1734"/>
                    <a:pt x="17175" y="1720"/>
                  </a:cubicBezTo>
                  <a:cubicBezTo>
                    <a:pt x="15945" y="1720"/>
                    <a:pt x="15397" y="543"/>
                    <a:pt x="14848" y="248"/>
                  </a:cubicBezTo>
                  <a:cubicBezTo>
                    <a:pt x="14519" y="65"/>
                    <a:pt x="14099" y="1"/>
                    <a:pt x="136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
            <p:cNvSpPr/>
            <p:nvPr/>
          </p:nvSpPr>
          <p:spPr>
            <a:xfrm>
              <a:off x="5879250" y="4260250"/>
              <a:ext cx="380225" cy="425050"/>
            </a:xfrm>
            <a:custGeom>
              <a:rect b="b" l="l" r="r" t="t"/>
              <a:pathLst>
                <a:path extrusionOk="0" h="17002" w="15209">
                  <a:moveTo>
                    <a:pt x="15196" y="0"/>
                  </a:moveTo>
                  <a:cubicBezTo>
                    <a:pt x="14795" y="401"/>
                    <a:pt x="14353" y="803"/>
                    <a:pt x="13871" y="1164"/>
                  </a:cubicBezTo>
                  <a:cubicBezTo>
                    <a:pt x="10714" y="3546"/>
                    <a:pt x="7480" y="4102"/>
                    <a:pt x="5587" y="4102"/>
                  </a:cubicBezTo>
                  <a:cubicBezTo>
                    <a:pt x="5099" y="4102"/>
                    <a:pt x="4700" y="4065"/>
                    <a:pt x="4415" y="4013"/>
                  </a:cubicBezTo>
                  <a:lnTo>
                    <a:pt x="4415" y="4027"/>
                  </a:lnTo>
                  <a:cubicBezTo>
                    <a:pt x="4415" y="4027"/>
                    <a:pt x="2167" y="4976"/>
                    <a:pt x="1645" y="5779"/>
                  </a:cubicBezTo>
                  <a:cubicBezTo>
                    <a:pt x="1110" y="6581"/>
                    <a:pt x="107" y="7077"/>
                    <a:pt x="54" y="7826"/>
                  </a:cubicBezTo>
                  <a:cubicBezTo>
                    <a:pt x="0" y="8575"/>
                    <a:pt x="950" y="9658"/>
                    <a:pt x="709" y="10555"/>
                  </a:cubicBezTo>
                  <a:cubicBezTo>
                    <a:pt x="455" y="11450"/>
                    <a:pt x="602" y="13283"/>
                    <a:pt x="1178" y="14072"/>
                  </a:cubicBezTo>
                  <a:cubicBezTo>
                    <a:pt x="1699" y="14768"/>
                    <a:pt x="4561" y="16587"/>
                    <a:pt x="5217" y="17002"/>
                  </a:cubicBezTo>
                  <a:cubicBezTo>
                    <a:pt x="11116" y="13230"/>
                    <a:pt x="14527" y="6581"/>
                    <a:pt x="15209" y="27"/>
                  </a:cubicBezTo>
                  <a:lnTo>
                    <a:pt x="15196" y="0"/>
                  </a:lnTo>
                  <a:close/>
                </a:path>
              </a:pathLst>
            </a:custGeom>
            <a:solidFill>
              <a:srgbClr val="59A3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
            <p:cNvSpPr/>
            <p:nvPr/>
          </p:nvSpPr>
          <p:spPr>
            <a:xfrm>
              <a:off x="5879250" y="4295375"/>
              <a:ext cx="375550" cy="389925"/>
            </a:xfrm>
            <a:custGeom>
              <a:rect b="b" l="l" r="r" t="t"/>
              <a:pathLst>
                <a:path extrusionOk="0" h="15597" w="15022">
                  <a:moveTo>
                    <a:pt x="15022" y="0"/>
                  </a:moveTo>
                  <a:lnTo>
                    <a:pt x="15022" y="0"/>
                  </a:lnTo>
                  <a:cubicBezTo>
                    <a:pt x="12875" y="1739"/>
                    <a:pt x="10038" y="2994"/>
                    <a:pt x="7284" y="2994"/>
                  </a:cubicBezTo>
                  <a:cubicBezTo>
                    <a:pt x="6521" y="2994"/>
                    <a:pt x="5764" y="2897"/>
                    <a:pt x="5030" y="2688"/>
                  </a:cubicBezTo>
                  <a:cubicBezTo>
                    <a:pt x="4789" y="2662"/>
                    <a:pt x="4588" y="2635"/>
                    <a:pt x="4415" y="2608"/>
                  </a:cubicBezTo>
                  <a:lnTo>
                    <a:pt x="4415" y="2622"/>
                  </a:lnTo>
                  <a:cubicBezTo>
                    <a:pt x="4415" y="2622"/>
                    <a:pt x="2167" y="3571"/>
                    <a:pt x="1645" y="4374"/>
                  </a:cubicBezTo>
                  <a:cubicBezTo>
                    <a:pt x="1110" y="5176"/>
                    <a:pt x="107" y="5672"/>
                    <a:pt x="54" y="6421"/>
                  </a:cubicBezTo>
                  <a:cubicBezTo>
                    <a:pt x="0" y="7170"/>
                    <a:pt x="950" y="8253"/>
                    <a:pt x="709" y="9150"/>
                  </a:cubicBezTo>
                  <a:cubicBezTo>
                    <a:pt x="455" y="10045"/>
                    <a:pt x="602" y="11878"/>
                    <a:pt x="1178" y="12667"/>
                  </a:cubicBezTo>
                  <a:cubicBezTo>
                    <a:pt x="1699" y="13363"/>
                    <a:pt x="4561" y="15182"/>
                    <a:pt x="5217" y="15597"/>
                  </a:cubicBezTo>
                  <a:cubicBezTo>
                    <a:pt x="10701" y="12092"/>
                    <a:pt x="14032" y="6100"/>
                    <a:pt x="150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
            <p:cNvSpPr/>
            <p:nvPr/>
          </p:nvSpPr>
          <p:spPr>
            <a:xfrm>
              <a:off x="6004975" y="4260250"/>
              <a:ext cx="254175" cy="102700"/>
            </a:xfrm>
            <a:custGeom>
              <a:rect b="b" l="l" r="r" t="t"/>
              <a:pathLst>
                <a:path extrusionOk="0" h="4108" w="10167">
                  <a:moveTo>
                    <a:pt x="10167" y="0"/>
                  </a:moveTo>
                  <a:cubicBezTo>
                    <a:pt x="9766" y="401"/>
                    <a:pt x="9324" y="803"/>
                    <a:pt x="8842" y="1164"/>
                  </a:cubicBezTo>
                  <a:cubicBezTo>
                    <a:pt x="5685" y="3545"/>
                    <a:pt x="2448" y="4107"/>
                    <a:pt x="549" y="4107"/>
                  </a:cubicBezTo>
                  <a:cubicBezTo>
                    <a:pt x="349" y="4107"/>
                    <a:pt x="174" y="4093"/>
                    <a:pt x="1" y="4093"/>
                  </a:cubicBezTo>
                  <a:lnTo>
                    <a:pt x="1" y="4093"/>
                  </a:lnTo>
                  <a:cubicBezTo>
                    <a:pt x="174" y="4093"/>
                    <a:pt x="349" y="4107"/>
                    <a:pt x="549" y="4107"/>
                  </a:cubicBezTo>
                  <a:cubicBezTo>
                    <a:pt x="2448" y="4107"/>
                    <a:pt x="5685" y="3545"/>
                    <a:pt x="8842" y="1164"/>
                  </a:cubicBezTo>
                  <a:cubicBezTo>
                    <a:pt x="9324" y="803"/>
                    <a:pt x="9766" y="401"/>
                    <a:pt x="10167" y="0"/>
                  </a:cubicBezTo>
                  <a:lnTo>
                    <a:pt x="10167" y="0"/>
                  </a:lnTo>
                  <a:close/>
                </a:path>
              </a:pathLst>
            </a:custGeom>
            <a:solidFill>
              <a:srgbClr val="9E6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
            <p:cNvSpPr/>
            <p:nvPr/>
          </p:nvSpPr>
          <p:spPr>
            <a:xfrm>
              <a:off x="6004975" y="4260250"/>
              <a:ext cx="254500" cy="110050"/>
            </a:xfrm>
            <a:custGeom>
              <a:rect b="b" l="l" r="r" t="t"/>
              <a:pathLst>
                <a:path extrusionOk="0" h="4402" w="10180">
                  <a:moveTo>
                    <a:pt x="1" y="4093"/>
                  </a:moveTo>
                  <a:cubicBezTo>
                    <a:pt x="10" y="4093"/>
                    <a:pt x="19" y="4093"/>
                    <a:pt x="28" y="4093"/>
                  </a:cubicBezTo>
                  <a:lnTo>
                    <a:pt x="28" y="4093"/>
                  </a:lnTo>
                  <a:cubicBezTo>
                    <a:pt x="28" y="4093"/>
                    <a:pt x="28" y="4093"/>
                    <a:pt x="28" y="4093"/>
                  </a:cubicBezTo>
                  <a:close/>
                  <a:moveTo>
                    <a:pt x="10167" y="0"/>
                  </a:moveTo>
                  <a:cubicBezTo>
                    <a:pt x="9766" y="401"/>
                    <a:pt x="9324" y="803"/>
                    <a:pt x="8842" y="1164"/>
                  </a:cubicBezTo>
                  <a:cubicBezTo>
                    <a:pt x="5685" y="3545"/>
                    <a:pt x="2448" y="4107"/>
                    <a:pt x="549" y="4107"/>
                  </a:cubicBezTo>
                  <a:cubicBezTo>
                    <a:pt x="359" y="4107"/>
                    <a:pt x="193" y="4095"/>
                    <a:pt x="28" y="4093"/>
                  </a:cubicBezTo>
                  <a:lnTo>
                    <a:pt x="28" y="4093"/>
                  </a:lnTo>
                  <a:cubicBezTo>
                    <a:pt x="763" y="4307"/>
                    <a:pt x="1512" y="4402"/>
                    <a:pt x="2261" y="4402"/>
                  </a:cubicBezTo>
                  <a:cubicBezTo>
                    <a:pt x="5004" y="4402"/>
                    <a:pt x="7813" y="3157"/>
                    <a:pt x="9953" y="1445"/>
                  </a:cubicBezTo>
                  <a:cubicBezTo>
                    <a:pt x="9966" y="1432"/>
                    <a:pt x="9966" y="1432"/>
                    <a:pt x="9980" y="1432"/>
                  </a:cubicBezTo>
                  <a:cubicBezTo>
                    <a:pt x="9980" y="1418"/>
                    <a:pt x="9993" y="1418"/>
                    <a:pt x="9993" y="1405"/>
                  </a:cubicBezTo>
                  <a:cubicBezTo>
                    <a:pt x="10073" y="950"/>
                    <a:pt x="10126" y="482"/>
                    <a:pt x="10180" y="27"/>
                  </a:cubicBezTo>
                  <a:lnTo>
                    <a:pt x="10167" y="0"/>
                  </a:lnTo>
                  <a:close/>
                </a:path>
              </a:pathLst>
            </a:custGeom>
            <a:solidFill>
              <a:srgbClr val="4D88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
            <p:cNvSpPr/>
            <p:nvPr/>
          </p:nvSpPr>
          <p:spPr>
            <a:xfrm>
              <a:off x="6005300" y="4296025"/>
              <a:ext cx="249175" cy="74275"/>
            </a:xfrm>
            <a:custGeom>
              <a:rect b="b" l="l" r="r" t="t"/>
              <a:pathLst>
                <a:path extrusionOk="0" h="2971" w="9967">
                  <a:moveTo>
                    <a:pt x="2248" y="2971"/>
                  </a:moveTo>
                  <a:lnTo>
                    <a:pt x="2248" y="2971"/>
                  </a:lnTo>
                  <a:lnTo>
                    <a:pt x="2248" y="2971"/>
                  </a:lnTo>
                  <a:lnTo>
                    <a:pt x="2248" y="2971"/>
                  </a:lnTo>
                  <a:close/>
                  <a:moveTo>
                    <a:pt x="1" y="2662"/>
                  </a:moveTo>
                  <a:lnTo>
                    <a:pt x="15" y="2662"/>
                  </a:lnTo>
                  <a:lnTo>
                    <a:pt x="1" y="2662"/>
                  </a:lnTo>
                  <a:close/>
                  <a:moveTo>
                    <a:pt x="9940" y="14"/>
                  </a:moveTo>
                  <a:cubicBezTo>
                    <a:pt x="7800" y="1726"/>
                    <a:pt x="4991" y="2971"/>
                    <a:pt x="2248" y="2971"/>
                  </a:cubicBezTo>
                  <a:cubicBezTo>
                    <a:pt x="4991" y="2971"/>
                    <a:pt x="7800" y="1726"/>
                    <a:pt x="9940" y="14"/>
                  </a:cubicBezTo>
                  <a:close/>
                  <a:moveTo>
                    <a:pt x="9967" y="1"/>
                  </a:moveTo>
                  <a:cubicBezTo>
                    <a:pt x="9953" y="1"/>
                    <a:pt x="9953" y="1"/>
                    <a:pt x="9940" y="14"/>
                  </a:cubicBezTo>
                  <a:cubicBezTo>
                    <a:pt x="9953" y="1"/>
                    <a:pt x="9953" y="1"/>
                    <a:pt x="9967"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
            <p:cNvSpPr/>
            <p:nvPr/>
          </p:nvSpPr>
          <p:spPr>
            <a:xfrm>
              <a:off x="5876225" y="3797100"/>
              <a:ext cx="342800" cy="437075"/>
            </a:xfrm>
            <a:custGeom>
              <a:rect b="b" l="l" r="r" t="t"/>
              <a:pathLst>
                <a:path extrusionOk="0" h="17483" w="13712">
                  <a:moveTo>
                    <a:pt x="8736" y="1"/>
                  </a:moveTo>
                  <a:cubicBezTo>
                    <a:pt x="8201" y="415"/>
                    <a:pt x="5445" y="2515"/>
                    <a:pt x="4816" y="3585"/>
                  </a:cubicBezTo>
                  <a:cubicBezTo>
                    <a:pt x="4388" y="4294"/>
                    <a:pt x="4188" y="7063"/>
                    <a:pt x="3653" y="7504"/>
                  </a:cubicBezTo>
                  <a:cubicBezTo>
                    <a:pt x="3118" y="7959"/>
                    <a:pt x="1552" y="8922"/>
                    <a:pt x="1311" y="9685"/>
                  </a:cubicBezTo>
                  <a:cubicBezTo>
                    <a:pt x="723" y="11464"/>
                    <a:pt x="1432" y="12320"/>
                    <a:pt x="1258" y="12801"/>
                  </a:cubicBezTo>
                  <a:cubicBezTo>
                    <a:pt x="1058" y="13390"/>
                    <a:pt x="1" y="14367"/>
                    <a:pt x="362" y="15357"/>
                  </a:cubicBezTo>
                  <a:cubicBezTo>
                    <a:pt x="696" y="16293"/>
                    <a:pt x="3840" y="17429"/>
                    <a:pt x="4308" y="17483"/>
                  </a:cubicBezTo>
                  <a:cubicBezTo>
                    <a:pt x="4308" y="17443"/>
                    <a:pt x="4322" y="17416"/>
                    <a:pt x="4334" y="17376"/>
                  </a:cubicBezTo>
                  <a:cubicBezTo>
                    <a:pt x="4536" y="16787"/>
                    <a:pt x="4964" y="17229"/>
                    <a:pt x="7291" y="16520"/>
                  </a:cubicBezTo>
                  <a:cubicBezTo>
                    <a:pt x="9471" y="15865"/>
                    <a:pt x="12681" y="12280"/>
                    <a:pt x="13096" y="11825"/>
                  </a:cubicBezTo>
                  <a:cubicBezTo>
                    <a:pt x="12788" y="11678"/>
                    <a:pt x="12588" y="11544"/>
                    <a:pt x="12548" y="11451"/>
                  </a:cubicBezTo>
                  <a:cubicBezTo>
                    <a:pt x="12333" y="10996"/>
                    <a:pt x="13364" y="8842"/>
                    <a:pt x="13712" y="7611"/>
                  </a:cubicBezTo>
                  <a:lnTo>
                    <a:pt x="13644" y="7598"/>
                  </a:lnTo>
                  <a:cubicBezTo>
                    <a:pt x="13203" y="6555"/>
                    <a:pt x="12722" y="5592"/>
                    <a:pt x="12214" y="4695"/>
                  </a:cubicBezTo>
                  <a:cubicBezTo>
                    <a:pt x="11170" y="2849"/>
                    <a:pt x="10006" y="1298"/>
                    <a:pt x="8736" y="1"/>
                  </a:cubicBezTo>
                  <a:close/>
                </a:path>
              </a:pathLst>
            </a:custGeom>
            <a:solidFill>
              <a:srgbClr val="59A3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
            <p:cNvSpPr/>
            <p:nvPr/>
          </p:nvSpPr>
          <p:spPr>
            <a:xfrm>
              <a:off x="6191900" y="4085675"/>
              <a:ext cx="10975" cy="6650"/>
            </a:xfrm>
            <a:custGeom>
              <a:rect b="b" l="l" r="r" t="t"/>
              <a:pathLst>
                <a:path extrusionOk="0" h="266" w="439">
                  <a:moveTo>
                    <a:pt x="1" y="1"/>
                  </a:moveTo>
                  <a:lnTo>
                    <a:pt x="1" y="15"/>
                  </a:lnTo>
                  <a:cubicBezTo>
                    <a:pt x="94" y="80"/>
                    <a:pt x="253" y="174"/>
                    <a:pt x="438" y="266"/>
                  </a:cubicBezTo>
                  <a:lnTo>
                    <a:pt x="438" y="266"/>
                  </a:lnTo>
                  <a:cubicBezTo>
                    <a:pt x="253" y="174"/>
                    <a:pt x="94" y="80"/>
                    <a:pt x="1" y="1"/>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
            <p:cNvSpPr/>
            <p:nvPr/>
          </p:nvSpPr>
          <p:spPr>
            <a:xfrm>
              <a:off x="6200600" y="4093050"/>
              <a:ext cx="2700" cy="2700"/>
            </a:xfrm>
            <a:custGeom>
              <a:rect b="b" l="l" r="r" t="t"/>
              <a:pathLst>
                <a:path extrusionOk="0" h="108" w="108">
                  <a:moveTo>
                    <a:pt x="108" y="0"/>
                  </a:moveTo>
                  <a:cubicBezTo>
                    <a:pt x="95" y="0"/>
                    <a:pt x="81" y="14"/>
                    <a:pt x="68" y="27"/>
                  </a:cubicBezTo>
                  <a:cubicBezTo>
                    <a:pt x="54" y="54"/>
                    <a:pt x="27" y="80"/>
                    <a:pt x="1" y="107"/>
                  </a:cubicBezTo>
                  <a:lnTo>
                    <a:pt x="108" y="0"/>
                  </a:lnTo>
                  <a:close/>
                </a:path>
              </a:pathLst>
            </a:custGeom>
            <a:solidFill>
              <a:srgbClr val="9E6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
            <p:cNvSpPr/>
            <p:nvPr/>
          </p:nvSpPr>
          <p:spPr>
            <a:xfrm>
              <a:off x="6200600" y="4093700"/>
              <a:ext cx="1700" cy="2050"/>
            </a:xfrm>
            <a:custGeom>
              <a:rect b="b" l="l" r="r" t="t"/>
              <a:pathLst>
                <a:path extrusionOk="0" h="82" w="68">
                  <a:moveTo>
                    <a:pt x="68" y="1"/>
                  </a:moveTo>
                  <a:cubicBezTo>
                    <a:pt x="54" y="28"/>
                    <a:pt x="27" y="54"/>
                    <a:pt x="1" y="81"/>
                  </a:cubicBezTo>
                  <a:lnTo>
                    <a:pt x="1" y="81"/>
                  </a:lnTo>
                  <a:lnTo>
                    <a:pt x="1" y="81"/>
                  </a:lnTo>
                  <a:lnTo>
                    <a:pt x="1" y="81"/>
                  </a:lnTo>
                  <a:cubicBezTo>
                    <a:pt x="27" y="54"/>
                    <a:pt x="54" y="28"/>
                    <a:pt x="68" y="1"/>
                  </a:cubicBezTo>
                  <a:lnTo>
                    <a:pt x="68" y="1"/>
                  </a:lnTo>
                  <a:close/>
                </a:path>
              </a:pathLst>
            </a:custGeom>
            <a:solidFill>
              <a:srgbClr val="9E6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a:off x="6202275" y="4092725"/>
              <a:ext cx="1375" cy="1000"/>
            </a:xfrm>
            <a:custGeom>
              <a:rect b="b" l="l" r="r" t="t"/>
              <a:pathLst>
                <a:path extrusionOk="0" h="40" w="55">
                  <a:moveTo>
                    <a:pt x="54" y="0"/>
                  </a:moveTo>
                  <a:lnTo>
                    <a:pt x="54" y="0"/>
                  </a:lnTo>
                  <a:cubicBezTo>
                    <a:pt x="54" y="0"/>
                    <a:pt x="41" y="0"/>
                    <a:pt x="41" y="13"/>
                  </a:cubicBezTo>
                  <a:cubicBezTo>
                    <a:pt x="28" y="13"/>
                    <a:pt x="14" y="27"/>
                    <a:pt x="1" y="40"/>
                  </a:cubicBezTo>
                  <a:cubicBezTo>
                    <a:pt x="28" y="27"/>
                    <a:pt x="41" y="13"/>
                    <a:pt x="54" y="0"/>
                  </a:cubicBezTo>
                  <a:close/>
                </a:path>
              </a:pathLst>
            </a:custGeom>
            <a:solidFill>
              <a:srgbClr val="8A58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a:off x="6191900" y="4086025"/>
              <a:ext cx="11750" cy="9725"/>
            </a:xfrm>
            <a:custGeom>
              <a:rect b="b" l="l" r="r" t="t"/>
              <a:pathLst>
                <a:path extrusionOk="0" h="389" w="470">
                  <a:moveTo>
                    <a:pt x="1" y="1"/>
                  </a:moveTo>
                  <a:lnTo>
                    <a:pt x="1" y="1"/>
                  </a:lnTo>
                  <a:cubicBezTo>
                    <a:pt x="95" y="134"/>
                    <a:pt x="215" y="268"/>
                    <a:pt x="349" y="388"/>
                  </a:cubicBezTo>
                  <a:lnTo>
                    <a:pt x="469" y="268"/>
                  </a:lnTo>
                  <a:lnTo>
                    <a:pt x="469" y="254"/>
                  </a:lnTo>
                  <a:lnTo>
                    <a:pt x="443" y="254"/>
                  </a:lnTo>
                  <a:cubicBezTo>
                    <a:pt x="255" y="161"/>
                    <a:pt x="95" y="67"/>
                    <a:pt x="1" y="1"/>
                  </a:cubicBezTo>
                  <a:close/>
                </a:path>
              </a:pathLst>
            </a:custGeom>
            <a:solidFill>
              <a:srgbClr val="4D88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6218650" y="3987375"/>
              <a:ext cx="25" cy="25"/>
            </a:xfrm>
            <a:custGeom>
              <a:rect b="b" l="l" r="r" t="t"/>
              <a:pathLst>
                <a:path extrusionOk="0" h="1" w="1">
                  <a:moveTo>
                    <a:pt x="1" y="0"/>
                  </a:moveTo>
                  <a:lnTo>
                    <a:pt x="1" y="0"/>
                  </a:ln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6218650" y="3987725"/>
              <a:ext cx="25" cy="25"/>
            </a:xfrm>
            <a:custGeom>
              <a:rect b="b" l="l" r="r" t="t"/>
              <a:pathLst>
                <a:path extrusionOk="0" h="1" w="1">
                  <a:moveTo>
                    <a:pt x="1" y="0"/>
                  </a:moveTo>
                  <a:lnTo>
                    <a:pt x="1" y="0"/>
                  </a:ln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6188950" y="3987725"/>
              <a:ext cx="29725" cy="92300"/>
            </a:xfrm>
            <a:custGeom>
              <a:rect b="b" l="l" r="r" t="t"/>
              <a:pathLst>
                <a:path extrusionOk="0" h="3692" w="1189">
                  <a:moveTo>
                    <a:pt x="1189" y="0"/>
                  </a:moveTo>
                  <a:cubicBezTo>
                    <a:pt x="968" y="810"/>
                    <a:pt x="454" y="2001"/>
                    <a:pt x="184" y="2853"/>
                  </a:cubicBezTo>
                  <a:lnTo>
                    <a:pt x="184" y="2853"/>
                  </a:lnTo>
                  <a:cubicBezTo>
                    <a:pt x="456" y="2001"/>
                    <a:pt x="972" y="811"/>
                    <a:pt x="1189" y="0"/>
                  </a:cubicBezTo>
                  <a:close/>
                  <a:moveTo>
                    <a:pt x="184" y="2853"/>
                  </a:moveTo>
                  <a:cubicBezTo>
                    <a:pt x="71" y="3209"/>
                    <a:pt x="0" y="3506"/>
                    <a:pt x="12" y="3692"/>
                  </a:cubicBezTo>
                  <a:lnTo>
                    <a:pt x="12" y="3651"/>
                  </a:lnTo>
                  <a:cubicBezTo>
                    <a:pt x="12" y="3464"/>
                    <a:pt x="80" y="3184"/>
                    <a:pt x="184" y="2853"/>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6185575" y="3971675"/>
              <a:ext cx="33450" cy="108350"/>
            </a:xfrm>
            <a:custGeom>
              <a:rect b="b" l="l" r="r" t="t"/>
              <a:pathLst>
                <a:path extrusionOk="0" h="4334" w="1338">
                  <a:moveTo>
                    <a:pt x="1003" y="0"/>
                  </a:moveTo>
                  <a:cubicBezTo>
                    <a:pt x="615" y="1110"/>
                    <a:pt x="0" y="2447"/>
                    <a:pt x="0" y="3544"/>
                  </a:cubicBezTo>
                  <a:cubicBezTo>
                    <a:pt x="0" y="3826"/>
                    <a:pt x="40" y="4093"/>
                    <a:pt x="147" y="4334"/>
                  </a:cubicBezTo>
                  <a:lnTo>
                    <a:pt x="147" y="4293"/>
                  </a:lnTo>
                  <a:cubicBezTo>
                    <a:pt x="147" y="3624"/>
                    <a:pt x="1017" y="1766"/>
                    <a:pt x="1324" y="642"/>
                  </a:cubicBezTo>
                  <a:lnTo>
                    <a:pt x="1324" y="628"/>
                  </a:lnTo>
                  <a:lnTo>
                    <a:pt x="1338" y="628"/>
                  </a:lnTo>
                  <a:lnTo>
                    <a:pt x="1270" y="615"/>
                  </a:lnTo>
                  <a:cubicBezTo>
                    <a:pt x="1190" y="401"/>
                    <a:pt x="1097" y="200"/>
                    <a:pt x="1003" y="0"/>
                  </a:cubicBezTo>
                  <a:close/>
                </a:path>
              </a:pathLst>
            </a:custGeom>
            <a:solidFill>
              <a:srgbClr val="4D88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5876225" y="3797100"/>
              <a:ext cx="334425" cy="437075"/>
            </a:xfrm>
            <a:custGeom>
              <a:rect b="b" l="l" r="r" t="t"/>
              <a:pathLst>
                <a:path extrusionOk="0" h="17483" w="13377">
                  <a:moveTo>
                    <a:pt x="8736" y="1"/>
                  </a:moveTo>
                  <a:cubicBezTo>
                    <a:pt x="8201" y="415"/>
                    <a:pt x="5445" y="2515"/>
                    <a:pt x="4816" y="3585"/>
                  </a:cubicBezTo>
                  <a:cubicBezTo>
                    <a:pt x="4388" y="4294"/>
                    <a:pt x="4188" y="7063"/>
                    <a:pt x="3653" y="7504"/>
                  </a:cubicBezTo>
                  <a:cubicBezTo>
                    <a:pt x="3118" y="7959"/>
                    <a:pt x="1552" y="8922"/>
                    <a:pt x="1311" y="9685"/>
                  </a:cubicBezTo>
                  <a:cubicBezTo>
                    <a:pt x="723" y="11464"/>
                    <a:pt x="1432" y="12320"/>
                    <a:pt x="1258" y="12801"/>
                  </a:cubicBezTo>
                  <a:cubicBezTo>
                    <a:pt x="1058" y="13390"/>
                    <a:pt x="1" y="14367"/>
                    <a:pt x="362" y="15357"/>
                  </a:cubicBezTo>
                  <a:cubicBezTo>
                    <a:pt x="696" y="16293"/>
                    <a:pt x="3840" y="17429"/>
                    <a:pt x="4308" y="17483"/>
                  </a:cubicBezTo>
                  <a:cubicBezTo>
                    <a:pt x="4308" y="17443"/>
                    <a:pt x="4322" y="17416"/>
                    <a:pt x="4334" y="17376"/>
                  </a:cubicBezTo>
                  <a:cubicBezTo>
                    <a:pt x="4536" y="16787"/>
                    <a:pt x="4964" y="17229"/>
                    <a:pt x="7291" y="16520"/>
                  </a:cubicBezTo>
                  <a:cubicBezTo>
                    <a:pt x="9324" y="15904"/>
                    <a:pt x="12267" y="12735"/>
                    <a:pt x="12976" y="11945"/>
                  </a:cubicBezTo>
                  <a:cubicBezTo>
                    <a:pt x="12842" y="11825"/>
                    <a:pt x="12722" y="11691"/>
                    <a:pt x="12628" y="11544"/>
                  </a:cubicBezTo>
                  <a:cubicBezTo>
                    <a:pt x="12588" y="11517"/>
                    <a:pt x="12561" y="11477"/>
                    <a:pt x="12548" y="11451"/>
                  </a:cubicBezTo>
                  <a:cubicBezTo>
                    <a:pt x="12521" y="11410"/>
                    <a:pt x="12521" y="11370"/>
                    <a:pt x="12521" y="11317"/>
                  </a:cubicBezTo>
                  <a:cubicBezTo>
                    <a:pt x="12039" y="10153"/>
                    <a:pt x="12882" y="8374"/>
                    <a:pt x="13377" y="6983"/>
                  </a:cubicBezTo>
                  <a:cubicBezTo>
                    <a:pt x="13002" y="6167"/>
                    <a:pt x="12628" y="5417"/>
                    <a:pt x="12214" y="4695"/>
                  </a:cubicBezTo>
                  <a:cubicBezTo>
                    <a:pt x="11170" y="2849"/>
                    <a:pt x="10006" y="1298"/>
                    <a:pt x="87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5400025" y="3649100"/>
              <a:ext cx="694600" cy="1115250"/>
            </a:xfrm>
            <a:custGeom>
              <a:rect b="b" l="l" r="r" t="t"/>
              <a:pathLst>
                <a:path extrusionOk="0" h="44610" w="27784">
                  <a:moveTo>
                    <a:pt x="12105" y="0"/>
                  </a:moveTo>
                  <a:cubicBezTo>
                    <a:pt x="11856" y="0"/>
                    <a:pt x="11607" y="3"/>
                    <a:pt x="11358" y="8"/>
                  </a:cubicBezTo>
                  <a:cubicBezTo>
                    <a:pt x="9418" y="48"/>
                    <a:pt x="6489" y="249"/>
                    <a:pt x="3359" y="1212"/>
                  </a:cubicBezTo>
                  <a:cubicBezTo>
                    <a:pt x="2797" y="1386"/>
                    <a:pt x="2221" y="1587"/>
                    <a:pt x="1646" y="1814"/>
                  </a:cubicBezTo>
                  <a:cubicBezTo>
                    <a:pt x="1098" y="2028"/>
                    <a:pt x="550" y="2268"/>
                    <a:pt x="1" y="2550"/>
                  </a:cubicBezTo>
                  <a:cubicBezTo>
                    <a:pt x="322" y="2454"/>
                    <a:pt x="1138" y="2235"/>
                    <a:pt x="1927" y="2235"/>
                  </a:cubicBezTo>
                  <a:cubicBezTo>
                    <a:pt x="2355" y="2235"/>
                    <a:pt x="2775" y="2299"/>
                    <a:pt x="3104" y="2482"/>
                  </a:cubicBezTo>
                  <a:cubicBezTo>
                    <a:pt x="3653" y="2777"/>
                    <a:pt x="4201" y="3954"/>
                    <a:pt x="5431" y="3954"/>
                  </a:cubicBezTo>
                  <a:cubicBezTo>
                    <a:pt x="6662" y="3968"/>
                    <a:pt x="8763" y="4007"/>
                    <a:pt x="10060" y="4730"/>
                  </a:cubicBezTo>
                  <a:cubicBezTo>
                    <a:pt x="11358" y="5439"/>
                    <a:pt x="12120" y="6790"/>
                    <a:pt x="11893" y="8328"/>
                  </a:cubicBezTo>
                  <a:cubicBezTo>
                    <a:pt x="11665" y="9880"/>
                    <a:pt x="11317" y="12288"/>
                    <a:pt x="12749" y="13893"/>
                  </a:cubicBezTo>
                  <a:cubicBezTo>
                    <a:pt x="14167" y="15511"/>
                    <a:pt x="15183" y="17585"/>
                    <a:pt x="14488" y="18708"/>
                  </a:cubicBezTo>
                  <a:cubicBezTo>
                    <a:pt x="13792" y="19845"/>
                    <a:pt x="12253" y="19618"/>
                    <a:pt x="12134" y="20474"/>
                  </a:cubicBezTo>
                  <a:cubicBezTo>
                    <a:pt x="12000" y="21330"/>
                    <a:pt x="11585" y="22052"/>
                    <a:pt x="11224" y="22172"/>
                  </a:cubicBezTo>
                  <a:cubicBezTo>
                    <a:pt x="10884" y="22294"/>
                    <a:pt x="9483" y="22791"/>
                    <a:pt x="8417" y="22791"/>
                  </a:cubicBezTo>
                  <a:cubicBezTo>
                    <a:pt x="8310" y="22791"/>
                    <a:pt x="8206" y="22786"/>
                    <a:pt x="8107" y="22775"/>
                  </a:cubicBezTo>
                  <a:cubicBezTo>
                    <a:pt x="7432" y="22699"/>
                    <a:pt x="6291" y="22459"/>
                    <a:pt x="5332" y="22459"/>
                  </a:cubicBezTo>
                  <a:cubicBezTo>
                    <a:pt x="4750" y="22459"/>
                    <a:pt x="4236" y="22547"/>
                    <a:pt x="3933" y="22814"/>
                  </a:cubicBezTo>
                  <a:cubicBezTo>
                    <a:pt x="3131" y="23537"/>
                    <a:pt x="1312" y="27523"/>
                    <a:pt x="2208" y="28004"/>
                  </a:cubicBezTo>
                  <a:cubicBezTo>
                    <a:pt x="2401" y="28109"/>
                    <a:pt x="2620" y="28151"/>
                    <a:pt x="2857" y="28151"/>
                  </a:cubicBezTo>
                  <a:cubicBezTo>
                    <a:pt x="3704" y="28151"/>
                    <a:pt x="4769" y="27611"/>
                    <a:pt x="5606" y="27496"/>
                  </a:cubicBezTo>
                  <a:cubicBezTo>
                    <a:pt x="5949" y="27450"/>
                    <a:pt x="6334" y="27427"/>
                    <a:pt x="6706" y="27427"/>
                  </a:cubicBezTo>
                  <a:cubicBezTo>
                    <a:pt x="7509" y="27427"/>
                    <a:pt x="8247" y="27532"/>
                    <a:pt x="8347" y="27724"/>
                  </a:cubicBezTo>
                  <a:cubicBezTo>
                    <a:pt x="8481" y="28004"/>
                    <a:pt x="8053" y="28821"/>
                    <a:pt x="8588" y="29035"/>
                  </a:cubicBezTo>
                  <a:cubicBezTo>
                    <a:pt x="9123" y="29235"/>
                    <a:pt x="11157" y="29490"/>
                    <a:pt x="11545" y="30118"/>
                  </a:cubicBezTo>
                  <a:cubicBezTo>
                    <a:pt x="11932" y="30747"/>
                    <a:pt x="13805" y="34706"/>
                    <a:pt x="12815" y="36057"/>
                  </a:cubicBezTo>
                  <a:cubicBezTo>
                    <a:pt x="11825" y="37408"/>
                    <a:pt x="10300" y="38746"/>
                    <a:pt x="10193" y="39615"/>
                  </a:cubicBezTo>
                  <a:cubicBezTo>
                    <a:pt x="9899" y="41835"/>
                    <a:pt x="10916" y="44096"/>
                    <a:pt x="11157" y="44578"/>
                  </a:cubicBezTo>
                  <a:cubicBezTo>
                    <a:pt x="11620" y="44599"/>
                    <a:pt x="12088" y="44610"/>
                    <a:pt x="12559" y="44610"/>
                  </a:cubicBezTo>
                  <a:cubicBezTo>
                    <a:pt x="13273" y="44610"/>
                    <a:pt x="13996" y="44586"/>
                    <a:pt x="14729" y="44537"/>
                  </a:cubicBezTo>
                  <a:cubicBezTo>
                    <a:pt x="18460" y="44310"/>
                    <a:pt x="21684" y="43187"/>
                    <a:pt x="24386" y="41448"/>
                  </a:cubicBezTo>
                  <a:cubicBezTo>
                    <a:pt x="23730" y="41033"/>
                    <a:pt x="20868" y="39214"/>
                    <a:pt x="20347" y="38518"/>
                  </a:cubicBezTo>
                  <a:cubicBezTo>
                    <a:pt x="19771" y="37729"/>
                    <a:pt x="19624" y="35896"/>
                    <a:pt x="19878" y="35001"/>
                  </a:cubicBezTo>
                  <a:cubicBezTo>
                    <a:pt x="20119" y="34104"/>
                    <a:pt x="19169" y="33021"/>
                    <a:pt x="19223" y="32272"/>
                  </a:cubicBezTo>
                  <a:cubicBezTo>
                    <a:pt x="19276" y="31523"/>
                    <a:pt x="20279" y="31027"/>
                    <a:pt x="20814" y="30225"/>
                  </a:cubicBezTo>
                  <a:cubicBezTo>
                    <a:pt x="21336" y="29422"/>
                    <a:pt x="23584" y="28473"/>
                    <a:pt x="23584" y="28473"/>
                  </a:cubicBezTo>
                  <a:lnTo>
                    <a:pt x="23584" y="28459"/>
                  </a:lnTo>
                  <a:cubicBezTo>
                    <a:pt x="23356" y="28419"/>
                    <a:pt x="23209" y="28366"/>
                    <a:pt x="23142" y="28312"/>
                  </a:cubicBezTo>
                  <a:cubicBezTo>
                    <a:pt x="22633" y="27951"/>
                    <a:pt x="23142" y="27469"/>
                    <a:pt x="23142" y="27469"/>
                  </a:cubicBezTo>
                  <a:lnTo>
                    <a:pt x="23142" y="27456"/>
                  </a:lnTo>
                  <a:cubicBezTo>
                    <a:pt x="22621" y="27403"/>
                    <a:pt x="22205" y="27242"/>
                    <a:pt x="22219" y="27041"/>
                  </a:cubicBezTo>
                  <a:cubicBezTo>
                    <a:pt x="22219" y="26600"/>
                    <a:pt x="22847" y="26346"/>
                    <a:pt x="22847" y="26346"/>
                  </a:cubicBezTo>
                  <a:lnTo>
                    <a:pt x="22847" y="26279"/>
                  </a:lnTo>
                  <a:cubicBezTo>
                    <a:pt x="22419" y="26212"/>
                    <a:pt x="22098" y="26051"/>
                    <a:pt x="22045" y="25784"/>
                  </a:cubicBezTo>
                  <a:cubicBezTo>
                    <a:pt x="21938" y="25156"/>
                    <a:pt x="24333" y="24366"/>
                    <a:pt x="24333" y="24366"/>
                  </a:cubicBezTo>
                  <a:cubicBezTo>
                    <a:pt x="24333" y="24366"/>
                    <a:pt x="23316" y="23938"/>
                    <a:pt x="23356" y="23403"/>
                  </a:cubicBezTo>
                  <a:cubicBezTo>
                    <a:pt x="22888" y="23349"/>
                    <a:pt x="19744" y="22213"/>
                    <a:pt x="19410" y="21277"/>
                  </a:cubicBezTo>
                  <a:cubicBezTo>
                    <a:pt x="19049" y="20287"/>
                    <a:pt x="20106" y="19310"/>
                    <a:pt x="20306" y="18721"/>
                  </a:cubicBezTo>
                  <a:cubicBezTo>
                    <a:pt x="20480" y="18240"/>
                    <a:pt x="19771" y="17384"/>
                    <a:pt x="20359" y="15605"/>
                  </a:cubicBezTo>
                  <a:cubicBezTo>
                    <a:pt x="20600" y="14842"/>
                    <a:pt x="22166" y="13879"/>
                    <a:pt x="22701" y="13424"/>
                  </a:cubicBezTo>
                  <a:cubicBezTo>
                    <a:pt x="23236" y="12983"/>
                    <a:pt x="23436" y="10214"/>
                    <a:pt x="23864" y="9505"/>
                  </a:cubicBezTo>
                  <a:cubicBezTo>
                    <a:pt x="24493" y="8435"/>
                    <a:pt x="27249" y="6335"/>
                    <a:pt x="27784" y="5921"/>
                  </a:cubicBezTo>
                  <a:cubicBezTo>
                    <a:pt x="25670" y="3767"/>
                    <a:pt x="23316" y="2336"/>
                    <a:pt x="20828" y="1412"/>
                  </a:cubicBezTo>
                  <a:cubicBezTo>
                    <a:pt x="18005" y="377"/>
                    <a:pt x="15035" y="0"/>
                    <a:pt x="12105"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5120475" y="4392675"/>
              <a:ext cx="217050" cy="249175"/>
            </a:xfrm>
            <a:custGeom>
              <a:rect b="b" l="l" r="r" t="t"/>
              <a:pathLst>
                <a:path extrusionOk="0" h="9967" w="8682">
                  <a:moveTo>
                    <a:pt x="0" y="0"/>
                  </a:moveTo>
                  <a:lnTo>
                    <a:pt x="0" y="0"/>
                  </a:lnTo>
                  <a:cubicBezTo>
                    <a:pt x="1218" y="4067"/>
                    <a:pt x="3745" y="7464"/>
                    <a:pt x="7197" y="9966"/>
                  </a:cubicBezTo>
                  <a:cubicBezTo>
                    <a:pt x="6889" y="9431"/>
                    <a:pt x="5579" y="7023"/>
                    <a:pt x="5966" y="5418"/>
                  </a:cubicBezTo>
                  <a:cubicBezTo>
                    <a:pt x="6287" y="4107"/>
                    <a:pt x="7719" y="4268"/>
                    <a:pt x="8293" y="2208"/>
                  </a:cubicBezTo>
                  <a:cubicBezTo>
                    <a:pt x="8682" y="776"/>
                    <a:pt x="6983" y="963"/>
                    <a:pt x="6394" y="790"/>
                  </a:cubicBezTo>
                  <a:cubicBezTo>
                    <a:pt x="6072" y="695"/>
                    <a:pt x="5674" y="559"/>
                    <a:pt x="5194" y="559"/>
                  </a:cubicBezTo>
                  <a:cubicBezTo>
                    <a:pt x="4796" y="559"/>
                    <a:pt x="4341" y="652"/>
                    <a:pt x="3826" y="937"/>
                  </a:cubicBezTo>
                  <a:cubicBezTo>
                    <a:pt x="3644" y="1035"/>
                    <a:pt x="3419" y="1076"/>
                    <a:pt x="3170" y="1076"/>
                  </a:cubicBezTo>
                  <a:cubicBezTo>
                    <a:pt x="2065" y="1076"/>
                    <a:pt x="480" y="262"/>
                    <a:pt x="0" y="0"/>
                  </a:cubicBezTo>
                  <a:close/>
                </a:path>
              </a:pathLst>
            </a:custGeom>
            <a:solidFill>
              <a:srgbClr val="87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5341850" y="3437700"/>
              <a:ext cx="8400" cy="7625"/>
            </a:xfrm>
            <a:custGeom>
              <a:rect b="b" l="l" r="r" t="t"/>
              <a:pathLst>
                <a:path extrusionOk="0" h="305" w="336">
                  <a:moveTo>
                    <a:pt x="150" y="0"/>
                  </a:moveTo>
                  <a:cubicBezTo>
                    <a:pt x="122" y="0"/>
                    <a:pt x="94" y="8"/>
                    <a:pt x="68" y="23"/>
                  </a:cubicBezTo>
                  <a:cubicBezTo>
                    <a:pt x="14" y="77"/>
                    <a:pt x="0" y="157"/>
                    <a:pt x="41" y="225"/>
                  </a:cubicBezTo>
                  <a:lnTo>
                    <a:pt x="68" y="237"/>
                  </a:lnTo>
                  <a:cubicBezTo>
                    <a:pt x="94" y="278"/>
                    <a:pt x="134" y="305"/>
                    <a:pt x="175" y="305"/>
                  </a:cubicBezTo>
                  <a:cubicBezTo>
                    <a:pt x="201" y="305"/>
                    <a:pt x="228" y="291"/>
                    <a:pt x="255" y="278"/>
                  </a:cubicBezTo>
                  <a:cubicBezTo>
                    <a:pt x="321" y="225"/>
                    <a:pt x="335" y="144"/>
                    <a:pt x="282" y="77"/>
                  </a:cubicBezTo>
                  <a:lnTo>
                    <a:pt x="268" y="50"/>
                  </a:lnTo>
                  <a:cubicBezTo>
                    <a:pt x="235" y="18"/>
                    <a:pt x="193" y="0"/>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5106775" y="3379100"/>
              <a:ext cx="310000" cy="216250"/>
            </a:xfrm>
            <a:custGeom>
              <a:rect b="b" l="l" r="r" t="t"/>
              <a:pathLst>
                <a:path extrusionOk="0" h="8650" w="12400">
                  <a:moveTo>
                    <a:pt x="9456" y="2572"/>
                  </a:moveTo>
                  <a:cubicBezTo>
                    <a:pt x="9457" y="2575"/>
                    <a:pt x="9457" y="2577"/>
                    <a:pt x="9457" y="2581"/>
                  </a:cubicBezTo>
                  <a:lnTo>
                    <a:pt x="9466" y="2581"/>
                  </a:lnTo>
                  <a:cubicBezTo>
                    <a:pt x="9463" y="2578"/>
                    <a:pt x="9460" y="2575"/>
                    <a:pt x="9456" y="2572"/>
                  </a:cubicBezTo>
                  <a:close/>
                  <a:moveTo>
                    <a:pt x="9466" y="2581"/>
                  </a:moveTo>
                  <a:cubicBezTo>
                    <a:pt x="9469" y="2586"/>
                    <a:pt x="9471" y="2590"/>
                    <a:pt x="9471" y="2595"/>
                  </a:cubicBezTo>
                  <a:lnTo>
                    <a:pt x="9471" y="2581"/>
                  </a:lnTo>
                  <a:close/>
                  <a:moveTo>
                    <a:pt x="3157" y="0"/>
                  </a:moveTo>
                  <a:cubicBezTo>
                    <a:pt x="2943" y="0"/>
                    <a:pt x="2729" y="13"/>
                    <a:pt x="2515" y="27"/>
                  </a:cubicBezTo>
                  <a:cubicBezTo>
                    <a:pt x="2408" y="40"/>
                    <a:pt x="2301" y="40"/>
                    <a:pt x="2194" y="54"/>
                  </a:cubicBezTo>
                  <a:lnTo>
                    <a:pt x="1886" y="93"/>
                  </a:lnTo>
                  <a:lnTo>
                    <a:pt x="1565" y="134"/>
                  </a:lnTo>
                  <a:cubicBezTo>
                    <a:pt x="1458" y="147"/>
                    <a:pt x="1351" y="174"/>
                    <a:pt x="1258" y="200"/>
                  </a:cubicBezTo>
                  <a:lnTo>
                    <a:pt x="937" y="268"/>
                  </a:lnTo>
                  <a:cubicBezTo>
                    <a:pt x="842" y="281"/>
                    <a:pt x="735" y="307"/>
                    <a:pt x="628" y="334"/>
                  </a:cubicBezTo>
                  <a:lnTo>
                    <a:pt x="27" y="521"/>
                  </a:lnTo>
                  <a:cubicBezTo>
                    <a:pt x="13" y="521"/>
                    <a:pt x="0" y="548"/>
                    <a:pt x="0" y="562"/>
                  </a:cubicBezTo>
                  <a:cubicBezTo>
                    <a:pt x="0" y="575"/>
                    <a:pt x="27" y="589"/>
                    <a:pt x="40" y="589"/>
                  </a:cubicBezTo>
                  <a:lnTo>
                    <a:pt x="655" y="441"/>
                  </a:lnTo>
                  <a:cubicBezTo>
                    <a:pt x="762" y="414"/>
                    <a:pt x="856" y="388"/>
                    <a:pt x="963" y="375"/>
                  </a:cubicBezTo>
                  <a:lnTo>
                    <a:pt x="1270" y="321"/>
                  </a:lnTo>
                  <a:cubicBezTo>
                    <a:pt x="1377" y="307"/>
                    <a:pt x="1484" y="281"/>
                    <a:pt x="1579" y="268"/>
                  </a:cubicBezTo>
                  <a:lnTo>
                    <a:pt x="1900" y="241"/>
                  </a:lnTo>
                  <a:lnTo>
                    <a:pt x="2207" y="200"/>
                  </a:lnTo>
                  <a:cubicBezTo>
                    <a:pt x="2314" y="200"/>
                    <a:pt x="2421" y="200"/>
                    <a:pt x="2528" y="188"/>
                  </a:cubicBezTo>
                  <a:cubicBezTo>
                    <a:pt x="2662" y="188"/>
                    <a:pt x="2802" y="181"/>
                    <a:pt x="2939" y="181"/>
                  </a:cubicBezTo>
                  <a:cubicBezTo>
                    <a:pt x="3008" y="181"/>
                    <a:pt x="3076" y="183"/>
                    <a:pt x="3143" y="188"/>
                  </a:cubicBezTo>
                  <a:cubicBezTo>
                    <a:pt x="3357" y="200"/>
                    <a:pt x="3571" y="200"/>
                    <a:pt x="3772" y="227"/>
                  </a:cubicBezTo>
                  <a:cubicBezTo>
                    <a:pt x="3986" y="254"/>
                    <a:pt x="4186" y="254"/>
                    <a:pt x="4388" y="307"/>
                  </a:cubicBezTo>
                  <a:cubicBezTo>
                    <a:pt x="4602" y="348"/>
                    <a:pt x="4802" y="361"/>
                    <a:pt x="5003" y="414"/>
                  </a:cubicBezTo>
                  <a:cubicBezTo>
                    <a:pt x="5203" y="468"/>
                    <a:pt x="5417" y="509"/>
                    <a:pt x="5618" y="575"/>
                  </a:cubicBezTo>
                  <a:cubicBezTo>
                    <a:pt x="5805" y="642"/>
                    <a:pt x="6006" y="696"/>
                    <a:pt x="6207" y="776"/>
                  </a:cubicBezTo>
                  <a:cubicBezTo>
                    <a:pt x="6394" y="842"/>
                    <a:pt x="6594" y="910"/>
                    <a:pt x="6781" y="1003"/>
                  </a:cubicBezTo>
                  <a:cubicBezTo>
                    <a:pt x="6983" y="1083"/>
                    <a:pt x="7170" y="1163"/>
                    <a:pt x="7357" y="1258"/>
                  </a:cubicBezTo>
                  <a:cubicBezTo>
                    <a:pt x="7544" y="1351"/>
                    <a:pt x="7732" y="1445"/>
                    <a:pt x="7905" y="1552"/>
                  </a:cubicBezTo>
                  <a:lnTo>
                    <a:pt x="8186" y="1699"/>
                  </a:lnTo>
                  <a:lnTo>
                    <a:pt x="8440" y="1873"/>
                  </a:lnTo>
                  <a:cubicBezTo>
                    <a:pt x="8627" y="1980"/>
                    <a:pt x="8788" y="2100"/>
                    <a:pt x="8962" y="2221"/>
                  </a:cubicBezTo>
                  <a:cubicBezTo>
                    <a:pt x="9127" y="2322"/>
                    <a:pt x="9280" y="2448"/>
                    <a:pt x="9444" y="2563"/>
                  </a:cubicBezTo>
                  <a:lnTo>
                    <a:pt x="9444" y="2563"/>
                  </a:lnTo>
                  <a:lnTo>
                    <a:pt x="9444" y="2555"/>
                  </a:lnTo>
                  <a:cubicBezTo>
                    <a:pt x="9452" y="2564"/>
                    <a:pt x="9455" y="2567"/>
                    <a:pt x="9456" y="2571"/>
                  </a:cubicBezTo>
                  <a:lnTo>
                    <a:pt x="9456" y="2571"/>
                  </a:lnTo>
                  <a:cubicBezTo>
                    <a:pt x="9452" y="2569"/>
                    <a:pt x="9448" y="2566"/>
                    <a:pt x="9444" y="2563"/>
                  </a:cubicBezTo>
                  <a:lnTo>
                    <a:pt x="9444" y="2563"/>
                  </a:lnTo>
                  <a:lnTo>
                    <a:pt x="9444" y="2569"/>
                  </a:lnTo>
                  <a:cubicBezTo>
                    <a:pt x="9448" y="2569"/>
                    <a:pt x="9452" y="2570"/>
                    <a:pt x="9456" y="2572"/>
                  </a:cubicBezTo>
                  <a:lnTo>
                    <a:pt x="9456" y="2572"/>
                  </a:lnTo>
                  <a:cubicBezTo>
                    <a:pt x="9456" y="2572"/>
                    <a:pt x="9456" y="2572"/>
                    <a:pt x="9456" y="2571"/>
                  </a:cubicBezTo>
                  <a:lnTo>
                    <a:pt x="9456" y="2571"/>
                  </a:lnTo>
                  <a:cubicBezTo>
                    <a:pt x="9461" y="2575"/>
                    <a:pt x="9466" y="2578"/>
                    <a:pt x="9471" y="2581"/>
                  </a:cubicBezTo>
                  <a:lnTo>
                    <a:pt x="9551" y="2622"/>
                  </a:lnTo>
                  <a:cubicBezTo>
                    <a:pt x="9537" y="2622"/>
                    <a:pt x="9497" y="2608"/>
                    <a:pt x="9471" y="2595"/>
                  </a:cubicBezTo>
                  <a:lnTo>
                    <a:pt x="9471" y="2595"/>
                  </a:lnTo>
                  <a:lnTo>
                    <a:pt x="9965" y="2983"/>
                  </a:lnTo>
                  <a:cubicBezTo>
                    <a:pt x="10126" y="3116"/>
                    <a:pt x="10286" y="3264"/>
                    <a:pt x="10447" y="3411"/>
                  </a:cubicBezTo>
                  <a:cubicBezTo>
                    <a:pt x="10594" y="3544"/>
                    <a:pt x="10741" y="3692"/>
                    <a:pt x="10901" y="3839"/>
                  </a:cubicBezTo>
                  <a:cubicBezTo>
                    <a:pt x="11049" y="3999"/>
                    <a:pt x="11196" y="4147"/>
                    <a:pt x="11343" y="4307"/>
                  </a:cubicBezTo>
                  <a:cubicBezTo>
                    <a:pt x="11477" y="4454"/>
                    <a:pt x="11624" y="4615"/>
                    <a:pt x="11745" y="4775"/>
                  </a:cubicBezTo>
                  <a:cubicBezTo>
                    <a:pt x="11891" y="4950"/>
                    <a:pt x="12012" y="5096"/>
                    <a:pt x="12132" y="5283"/>
                  </a:cubicBezTo>
                  <a:cubicBezTo>
                    <a:pt x="12146" y="5297"/>
                    <a:pt x="12132" y="5297"/>
                    <a:pt x="12146" y="5310"/>
                  </a:cubicBezTo>
                  <a:lnTo>
                    <a:pt x="12146" y="5351"/>
                  </a:lnTo>
                  <a:lnTo>
                    <a:pt x="12146" y="5404"/>
                  </a:lnTo>
                  <a:lnTo>
                    <a:pt x="12119" y="5458"/>
                  </a:lnTo>
                  <a:cubicBezTo>
                    <a:pt x="12078" y="5538"/>
                    <a:pt x="12025" y="5618"/>
                    <a:pt x="11959" y="5699"/>
                  </a:cubicBezTo>
                  <a:cubicBezTo>
                    <a:pt x="11825" y="5859"/>
                    <a:pt x="11677" y="5993"/>
                    <a:pt x="11531" y="6139"/>
                  </a:cubicBezTo>
                  <a:lnTo>
                    <a:pt x="11049" y="6541"/>
                  </a:lnTo>
                  <a:cubicBezTo>
                    <a:pt x="10875" y="6662"/>
                    <a:pt x="10701" y="6795"/>
                    <a:pt x="10527" y="6915"/>
                  </a:cubicBezTo>
                  <a:cubicBezTo>
                    <a:pt x="10179" y="7156"/>
                    <a:pt x="9831" y="7384"/>
                    <a:pt x="9457" y="7598"/>
                  </a:cubicBezTo>
                  <a:cubicBezTo>
                    <a:pt x="9096" y="7812"/>
                    <a:pt x="8722" y="8012"/>
                    <a:pt x="8347" y="8199"/>
                  </a:cubicBezTo>
                  <a:cubicBezTo>
                    <a:pt x="8146" y="8280"/>
                    <a:pt x="7959" y="8374"/>
                    <a:pt x="7758" y="8440"/>
                  </a:cubicBezTo>
                  <a:cubicBezTo>
                    <a:pt x="7651" y="8467"/>
                    <a:pt x="7557" y="8508"/>
                    <a:pt x="7450" y="8520"/>
                  </a:cubicBezTo>
                  <a:cubicBezTo>
                    <a:pt x="7382" y="8540"/>
                    <a:pt x="7314" y="8553"/>
                    <a:pt x="7240" y="8553"/>
                  </a:cubicBezTo>
                  <a:cubicBezTo>
                    <a:pt x="7213" y="8553"/>
                    <a:pt x="7185" y="8551"/>
                    <a:pt x="7156" y="8547"/>
                  </a:cubicBezTo>
                  <a:cubicBezTo>
                    <a:pt x="7129" y="8547"/>
                    <a:pt x="7102" y="8561"/>
                    <a:pt x="7102" y="8588"/>
                  </a:cubicBezTo>
                  <a:cubicBezTo>
                    <a:pt x="7102" y="8615"/>
                    <a:pt x="7116" y="8627"/>
                    <a:pt x="7143" y="8641"/>
                  </a:cubicBezTo>
                  <a:cubicBezTo>
                    <a:pt x="7181" y="8647"/>
                    <a:pt x="7226" y="8650"/>
                    <a:pt x="7273" y="8650"/>
                  </a:cubicBezTo>
                  <a:cubicBezTo>
                    <a:pt x="7341" y="8650"/>
                    <a:pt x="7414" y="8643"/>
                    <a:pt x="7477" y="8627"/>
                  </a:cubicBezTo>
                  <a:cubicBezTo>
                    <a:pt x="7584" y="8615"/>
                    <a:pt x="7691" y="8588"/>
                    <a:pt x="7798" y="8547"/>
                  </a:cubicBezTo>
                  <a:cubicBezTo>
                    <a:pt x="7999" y="8494"/>
                    <a:pt x="8199" y="8413"/>
                    <a:pt x="8401" y="8333"/>
                  </a:cubicBezTo>
                  <a:cubicBezTo>
                    <a:pt x="8788" y="8160"/>
                    <a:pt x="9176" y="7973"/>
                    <a:pt x="9551" y="7759"/>
                  </a:cubicBezTo>
                  <a:cubicBezTo>
                    <a:pt x="9925" y="7557"/>
                    <a:pt x="10300" y="7330"/>
                    <a:pt x="10648" y="7090"/>
                  </a:cubicBezTo>
                  <a:cubicBezTo>
                    <a:pt x="10835" y="6969"/>
                    <a:pt x="11008" y="6849"/>
                    <a:pt x="11183" y="6728"/>
                  </a:cubicBezTo>
                  <a:cubicBezTo>
                    <a:pt x="11356" y="6594"/>
                    <a:pt x="11517" y="6460"/>
                    <a:pt x="11691" y="6314"/>
                  </a:cubicBezTo>
                  <a:cubicBezTo>
                    <a:pt x="11771" y="6246"/>
                    <a:pt x="11852" y="6166"/>
                    <a:pt x="11932" y="6100"/>
                  </a:cubicBezTo>
                  <a:lnTo>
                    <a:pt x="12052" y="5979"/>
                  </a:lnTo>
                  <a:cubicBezTo>
                    <a:pt x="12078" y="5939"/>
                    <a:pt x="12119" y="5899"/>
                    <a:pt x="12159" y="5859"/>
                  </a:cubicBezTo>
                  <a:cubicBezTo>
                    <a:pt x="12226" y="5765"/>
                    <a:pt x="12292" y="5672"/>
                    <a:pt x="12346" y="5565"/>
                  </a:cubicBezTo>
                  <a:lnTo>
                    <a:pt x="12387" y="5471"/>
                  </a:lnTo>
                  <a:cubicBezTo>
                    <a:pt x="12399" y="5444"/>
                    <a:pt x="12399" y="5404"/>
                    <a:pt x="12399" y="5364"/>
                  </a:cubicBezTo>
                  <a:lnTo>
                    <a:pt x="12399" y="5244"/>
                  </a:lnTo>
                  <a:cubicBezTo>
                    <a:pt x="12387" y="5203"/>
                    <a:pt x="12360" y="5150"/>
                    <a:pt x="12346" y="5137"/>
                  </a:cubicBezTo>
                  <a:cubicBezTo>
                    <a:pt x="12226" y="4962"/>
                    <a:pt x="12092" y="4775"/>
                    <a:pt x="11959" y="4615"/>
                  </a:cubicBezTo>
                  <a:cubicBezTo>
                    <a:pt x="11825" y="4441"/>
                    <a:pt x="11677" y="4281"/>
                    <a:pt x="11531" y="4120"/>
                  </a:cubicBezTo>
                  <a:cubicBezTo>
                    <a:pt x="11383" y="3973"/>
                    <a:pt x="11236" y="3812"/>
                    <a:pt x="11089" y="3651"/>
                  </a:cubicBezTo>
                  <a:cubicBezTo>
                    <a:pt x="10942" y="3505"/>
                    <a:pt x="10781" y="3344"/>
                    <a:pt x="10621" y="3211"/>
                  </a:cubicBezTo>
                  <a:cubicBezTo>
                    <a:pt x="10460" y="3063"/>
                    <a:pt x="10313" y="2916"/>
                    <a:pt x="10139" y="2783"/>
                  </a:cubicBezTo>
                  <a:lnTo>
                    <a:pt x="9644" y="2367"/>
                  </a:lnTo>
                  <a:lnTo>
                    <a:pt x="9658" y="2381"/>
                  </a:lnTo>
                  <a:lnTo>
                    <a:pt x="9671" y="2394"/>
                  </a:lnTo>
                  <a:cubicBezTo>
                    <a:pt x="9658" y="2381"/>
                    <a:pt x="9644" y="2381"/>
                    <a:pt x="9631" y="2367"/>
                  </a:cubicBezTo>
                  <a:cubicBezTo>
                    <a:pt x="9629" y="2365"/>
                    <a:pt x="9626" y="2363"/>
                    <a:pt x="9623" y="2361"/>
                  </a:cubicBezTo>
                  <a:lnTo>
                    <a:pt x="9623" y="2361"/>
                  </a:lnTo>
                  <a:lnTo>
                    <a:pt x="9644" y="2367"/>
                  </a:lnTo>
                  <a:cubicBezTo>
                    <a:pt x="9471" y="2248"/>
                    <a:pt x="9296" y="2114"/>
                    <a:pt x="9123" y="1993"/>
                  </a:cubicBezTo>
                  <a:cubicBezTo>
                    <a:pt x="8948" y="1873"/>
                    <a:pt x="8775" y="1752"/>
                    <a:pt x="8588" y="1645"/>
                  </a:cubicBezTo>
                  <a:lnTo>
                    <a:pt x="8320" y="1485"/>
                  </a:lnTo>
                  <a:lnTo>
                    <a:pt x="8039" y="1324"/>
                  </a:lnTo>
                  <a:cubicBezTo>
                    <a:pt x="7852" y="1217"/>
                    <a:pt x="7664" y="1124"/>
                    <a:pt x="7464" y="1030"/>
                  </a:cubicBezTo>
                  <a:cubicBezTo>
                    <a:pt x="7277" y="937"/>
                    <a:pt x="7076" y="856"/>
                    <a:pt x="6888" y="762"/>
                  </a:cubicBezTo>
                  <a:cubicBezTo>
                    <a:pt x="6688" y="682"/>
                    <a:pt x="6487" y="616"/>
                    <a:pt x="6287" y="535"/>
                  </a:cubicBezTo>
                  <a:cubicBezTo>
                    <a:pt x="6086" y="468"/>
                    <a:pt x="5886" y="414"/>
                    <a:pt x="5672" y="348"/>
                  </a:cubicBezTo>
                  <a:cubicBezTo>
                    <a:pt x="5471" y="295"/>
                    <a:pt x="5257" y="254"/>
                    <a:pt x="5056" y="200"/>
                  </a:cubicBezTo>
                  <a:cubicBezTo>
                    <a:pt x="4842" y="147"/>
                    <a:pt x="4628" y="134"/>
                    <a:pt x="4427" y="93"/>
                  </a:cubicBezTo>
                  <a:cubicBezTo>
                    <a:pt x="4213" y="54"/>
                    <a:pt x="3999" y="54"/>
                    <a:pt x="3785" y="27"/>
                  </a:cubicBezTo>
                  <a:cubicBezTo>
                    <a:pt x="3571" y="0"/>
                    <a:pt x="3357" y="13"/>
                    <a:pt x="3157" y="0"/>
                  </a:cubicBezTo>
                  <a:close/>
                </a:path>
              </a:pathLst>
            </a:custGeom>
            <a:solidFill>
              <a:srgbClr val="452C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5237500" y="3518200"/>
              <a:ext cx="27125" cy="84975"/>
            </a:xfrm>
            <a:custGeom>
              <a:rect b="b" l="l" r="r" t="t"/>
              <a:pathLst>
                <a:path extrusionOk="0" h="3399" w="1085">
                  <a:moveTo>
                    <a:pt x="28" y="1"/>
                  </a:moveTo>
                  <a:cubicBezTo>
                    <a:pt x="15" y="1"/>
                    <a:pt x="1" y="14"/>
                    <a:pt x="1" y="28"/>
                  </a:cubicBezTo>
                  <a:lnTo>
                    <a:pt x="1" y="54"/>
                  </a:lnTo>
                  <a:cubicBezTo>
                    <a:pt x="1" y="54"/>
                    <a:pt x="1" y="54"/>
                    <a:pt x="1" y="54"/>
                  </a:cubicBezTo>
                  <a:lnTo>
                    <a:pt x="1" y="54"/>
                  </a:lnTo>
                  <a:cubicBezTo>
                    <a:pt x="1" y="60"/>
                    <a:pt x="3" y="63"/>
                    <a:pt x="6" y="65"/>
                  </a:cubicBezTo>
                  <a:lnTo>
                    <a:pt x="6" y="65"/>
                  </a:lnTo>
                  <a:cubicBezTo>
                    <a:pt x="71" y="195"/>
                    <a:pt x="123" y="326"/>
                    <a:pt x="175" y="468"/>
                  </a:cubicBezTo>
                  <a:cubicBezTo>
                    <a:pt x="229" y="602"/>
                    <a:pt x="282" y="736"/>
                    <a:pt x="322" y="870"/>
                  </a:cubicBezTo>
                  <a:cubicBezTo>
                    <a:pt x="375" y="1003"/>
                    <a:pt x="429" y="1151"/>
                    <a:pt x="482" y="1285"/>
                  </a:cubicBezTo>
                  <a:cubicBezTo>
                    <a:pt x="523" y="1419"/>
                    <a:pt x="576" y="1552"/>
                    <a:pt x="616" y="1699"/>
                  </a:cubicBezTo>
                  <a:cubicBezTo>
                    <a:pt x="657" y="1833"/>
                    <a:pt x="710" y="1967"/>
                    <a:pt x="750" y="2114"/>
                  </a:cubicBezTo>
                  <a:cubicBezTo>
                    <a:pt x="791" y="2248"/>
                    <a:pt x="817" y="2395"/>
                    <a:pt x="857" y="2528"/>
                  </a:cubicBezTo>
                  <a:cubicBezTo>
                    <a:pt x="871" y="2596"/>
                    <a:pt x="884" y="2676"/>
                    <a:pt x="898" y="2742"/>
                  </a:cubicBezTo>
                  <a:cubicBezTo>
                    <a:pt x="910" y="2810"/>
                    <a:pt x="924" y="2890"/>
                    <a:pt x="924" y="2956"/>
                  </a:cubicBezTo>
                  <a:lnTo>
                    <a:pt x="937" y="3063"/>
                  </a:lnTo>
                  <a:lnTo>
                    <a:pt x="937" y="3158"/>
                  </a:lnTo>
                  <a:cubicBezTo>
                    <a:pt x="937" y="3238"/>
                    <a:pt x="910" y="3304"/>
                    <a:pt x="898" y="3384"/>
                  </a:cubicBezTo>
                  <a:lnTo>
                    <a:pt x="910" y="3398"/>
                  </a:lnTo>
                  <a:lnTo>
                    <a:pt x="910" y="3384"/>
                  </a:lnTo>
                  <a:cubicBezTo>
                    <a:pt x="951" y="3318"/>
                    <a:pt x="1005" y="3265"/>
                    <a:pt x="1017" y="3184"/>
                  </a:cubicBezTo>
                  <a:cubicBezTo>
                    <a:pt x="1031" y="3144"/>
                    <a:pt x="1044" y="3104"/>
                    <a:pt x="1044" y="3077"/>
                  </a:cubicBezTo>
                  <a:lnTo>
                    <a:pt x="1071" y="2956"/>
                  </a:lnTo>
                  <a:cubicBezTo>
                    <a:pt x="1085" y="2876"/>
                    <a:pt x="1071" y="2810"/>
                    <a:pt x="1085" y="2730"/>
                  </a:cubicBezTo>
                  <a:cubicBezTo>
                    <a:pt x="1085" y="2649"/>
                    <a:pt x="1071" y="2569"/>
                    <a:pt x="1071" y="2502"/>
                  </a:cubicBezTo>
                  <a:cubicBezTo>
                    <a:pt x="1058" y="2421"/>
                    <a:pt x="1058" y="2341"/>
                    <a:pt x="1044" y="2275"/>
                  </a:cubicBezTo>
                  <a:cubicBezTo>
                    <a:pt x="1031" y="2195"/>
                    <a:pt x="1017" y="2127"/>
                    <a:pt x="991" y="2047"/>
                  </a:cubicBezTo>
                  <a:cubicBezTo>
                    <a:pt x="978" y="1981"/>
                    <a:pt x="964" y="1900"/>
                    <a:pt x="937" y="1833"/>
                  </a:cubicBezTo>
                  <a:cubicBezTo>
                    <a:pt x="924" y="1753"/>
                    <a:pt x="910" y="1686"/>
                    <a:pt x="884" y="1606"/>
                  </a:cubicBezTo>
                  <a:cubicBezTo>
                    <a:pt x="830" y="1472"/>
                    <a:pt x="791" y="1325"/>
                    <a:pt x="723" y="1191"/>
                  </a:cubicBezTo>
                  <a:cubicBezTo>
                    <a:pt x="670" y="1044"/>
                    <a:pt x="616" y="910"/>
                    <a:pt x="550" y="777"/>
                  </a:cubicBezTo>
                  <a:cubicBezTo>
                    <a:pt x="482" y="643"/>
                    <a:pt x="402" y="509"/>
                    <a:pt x="336" y="388"/>
                  </a:cubicBezTo>
                  <a:cubicBezTo>
                    <a:pt x="255" y="254"/>
                    <a:pt x="161" y="135"/>
                    <a:pt x="68" y="14"/>
                  </a:cubicBezTo>
                  <a:lnTo>
                    <a:pt x="63" y="14"/>
                  </a:lnTo>
                  <a:cubicBezTo>
                    <a:pt x="57" y="6"/>
                    <a:pt x="45" y="1"/>
                    <a:pt x="28" y="1"/>
                  </a:cubicBezTo>
                  <a:close/>
                </a:path>
              </a:pathLst>
            </a:custGeom>
            <a:solidFill>
              <a:srgbClr val="452C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4967650" y="3566025"/>
              <a:ext cx="173250" cy="121425"/>
            </a:xfrm>
            <a:custGeom>
              <a:rect b="b" l="l" r="r" t="t"/>
              <a:pathLst>
                <a:path extrusionOk="0" h="4857" w="6930">
                  <a:moveTo>
                    <a:pt x="40" y="0"/>
                  </a:moveTo>
                  <a:cubicBezTo>
                    <a:pt x="13" y="14"/>
                    <a:pt x="1" y="41"/>
                    <a:pt x="13" y="68"/>
                  </a:cubicBezTo>
                  <a:cubicBezTo>
                    <a:pt x="13" y="68"/>
                    <a:pt x="108" y="255"/>
                    <a:pt x="254" y="562"/>
                  </a:cubicBezTo>
                  <a:cubicBezTo>
                    <a:pt x="402" y="870"/>
                    <a:pt x="616" y="1325"/>
                    <a:pt x="896" y="1846"/>
                  </a:cubicBezTo>
                  <a:cubicBezTo>
                    <a:pt x="1191" y="2368"/>
                    <a:pt x="1526" y="2984"/>
                    <a:pt x="1940" y="3612"/>
                  </a:cubicBezTo>
                  <a:cubicBezTo>
                    <a:pt x="2154" y="3920"/>
                    <a:pt x="2368" y="4241"/>
                    <a:pt x="2649" y="4535"/>
                  </a:cubicBezTo>
                  <a:cubicBezTo>
                    <a:pt x="2729" y="4615"/>
                    <a:pt x="2810" y="4682"/>
                    <a:pt x="2903" y="4749"/>
                  </a:cubicBezTo>
                  <a:cubicBezTo>
                    <a:pt x="2943" y="4776"/>
                    <a:pt x="2997" y="4816"/>
                    <a:pt x="3063" y="4829"/>
                  </a:cubicBezTo>
                  <a:cubicBezTo>
                    <a:pt x="3090" y="4829"/>
                    <a:pt x="3104" y="4842"/>
                    <a:pt x="3131" y="4842"/>
                  </a:cubicBezTo>
                  <a:lnTo>
                    <a:pt x="3157" y="4842"/>
                  </a:lnTo>
                  <a:cubicBezTo>
                    <a:pt x="3197" y="4856"/>
                    <a:pt x="3224" y="4856"/>
                    <a:pt x="3251" y="4856"/>
                  </a:cubicBezTo>
                  <a:cubicBezTo>
                    <a:pt x="3478" y="4856"/>
                    <a:pt x="3679" y="4803"/>
                    <a:pt x="3880" y="4749"/>
                  </a:cubicBezTo>
                  <a:cubicBezTo>
                    <a:pt x="4267" y="4655"/>
                    <a:pt x="4642" y="4508"/>
                    <a:pt x="5003" y="4361"/>
                  </a:cubicBezTo>
                  <a:cubicBezTo>
                    <a:pt x="5378" y="4214"/>
                    <a:pt x="5726" y="4054"/>
                    <a:pt x="6060" y="3879"/>
                  </a:cubicBezTo>
                  <a:cubicBezTo>
                    <a:pt x="6234" y="3786"/>
                    <a:pt x="6395" y="3706"/>
                    <a:pt x="6541" y="3599"/>
                  </a:cubicBezTo>
                  <a:cubicBezTo>
                    <a:pt x="6621" y="3558"/>
                    <a:pt x="6702" y="3505"/>
                    <a:pt x="6782" y="3451"/>
                  </a:cubicBezTo>
                  <a:cubicBezTo>
                    <a:pt x="6809" y="3412"/>
                    <a:pt x="6849" y="3385"/>
                    <a:pt x="6889" y="3344"/>
                  </a:cubicBezTo>
                  <a:cubicBezTo>
                    <a:pt x="6903" y="3331"/>
                    <a:pt x="6916" y="3305"/>
                    <a:pt x="6916" y="3291"/>
                  </a:cubicBezTo>
                  <a:cubicBezTo>
                    <a:pt x="6930" y="3264"/>
                    <a:pt x="6930" y="3251"/>
                    <a:pt x="6930" y="3237"/>
                  </a:cubicBezTo>
                  <a:lnTo>
                    <a:pt x="6930" y="3224"/>
                  </a:lnTo>
                  <a:lnTo>
                    <a:pt x="6930" y="3157"/>
                  </a:lnTo>
                  <a:cubicBezTo>
                    <a:pt x="6916" y="2957"/>
                    <a:pt x="6903" y="2809"/>
                    <a:pt x="6876" y="2649"/>
                  </a:cubicBezTo>
                  <a:cubicBezTo>
                    <a:pt x="6849" y="2488"/>
                    <a:pt x="6823" y="2328"/>
                    <a:pt x="6796" y="2181"/>
                  </a:cubicBezTo>
                  <a:cubicBezTo>
                    <a:pt x="6689" y="1592"/>
                    <a:pt x="6555" y="1111"/>
                    <a:pt x="6448" y="776"/>
                  </a:cubicBezTo>
                  <a:cubicBezTo>
                    <a:pt x="6395" y="615"/>
                    <a:pt x="6341" y="482"/>
                    <a:pt x="6300" y="401"/>
                  </a:cubicBezTo>
                  <a:cubicBezTo>
                    <a:pt x="6261" y="308"/>
                    <a:pt x="6247" y="268"/>
                    <a:pt x="6247" y="268"/>
                  </a:cubicBezTo>
                  <a:cubicBezTo>
                    <a:pt x="6234" y="255"/>
                    <a:pt x="6220" y="241"/>
                    <a:pt x="6207" y="241"/>
                  </a:cubicBezTo>
                  <a:cubicBezTo>
                    <a:pt x="6180" y="255"/>
                    <a:pt x="6180" y="268"/>
                    <a:pt x="6180" y="294"/>
                  </a:cubicBezTo>
                  <a:cubicBezTo>
                    <a:pt x="6180" y="294"/>
                    <a:pt x="6193" y="335"/>
                    <a:pt x="6234" y="428"/>
                  </a:cubicBezTo>
                  <a:cubicBezTo>
                    <a:pt x="6261" y="508"/>
                    <a:pt x="6300" y="642"/>
                    <a:pt x="6354" y="803"/>
                  </a:cubicBezTo>
                  <a:cubicBezTo>
                    <a:pt x="6448" y="1138"/>
                    <a:pt x="6541" y="1619"/>
                    <a:pt x="6621" y="2208"/>
                  </a:cubicBezTo>
                  <a:cubicBezTo>
                    <a:pt x="6648" y="2354"/>
                    <a:pt x="6675" y="2515"/>
                    <a:pt x="6689" y="2662"/>
                  </a:cubicBezTo>
                  <a:cubicBezTo>
                    <a:pt x="6702" y="2823"/>
                    <a:pt x="6728" y="2996"/>
                    <a:pt x="6728" y="3144"/>
                  </a:cubicBezTo>
                  <a:lnTo>
                    <a:pt x="6728" y="3210"/>
                  </a:lnTo>
                  <a:cubicBezTo>
                    <a:pt x="6716" y="3224"/>
                    <a:pt x="6675" y="3251"/>
                    <a:pt x="6648" y="3278"/>
                  </a:cubicBezTo>
                  <a:cubicBezTo>
                    <a:pt x="6582" y="3331"/>
                    <a:pt x="6502" y="3371"/>
                    <a:pt x="6434" y="3412"/>
                  </a:cubicBezTo>
                  <a:cubicBezTo>
                    <a:pt x="6288" y="3505"/>
                    <a:pt x="6113" y="3585"/>
                    <a:pt x="5953" y="3665"/>
                  </a:cubicBezTo>
                  <a:cubicBezTo>
                    <a:pt x="5619" y="3826"/>
                    <a:pt x="5271" y="3986"/>
                    <a:pt x="4909" y="4120"/>
                  </a:cubicBezTo>
                  <a:cubicBezTo>
                    <a:pt x="4549" y="4268"/>
                    <a:pt x="4187" y="4401"/>
                    <a:pt x="3812" y="4495"/>
                  </a:cubicBezTo>
                  <a:cubicBezTo>
                    <a:pt x="3625" y="4535"/>
                    <a:pt x="3425" y="4575"/>
                    <a:pt x="3251" y="4575"/>
                  </a:cubicBezTo>
                  <a:lnTo>
                    <a:pt x="3157" y="4575"/>
                  </a:lnTo>
                  <a:lnTo>
                    <a:pt x="3144" y="4562"/>
                  </a:lnTo>
                  <a:cubicBezTo>
                    <a:pt x="3117" y="4562"/>
                    <a:pt x="3077" y="4548"/>
                    <a:pt x="3050" y="4521"/>
                  </a:cubicBezTo>
                  <a:cubicBezTo>
                    <a:pt x="2983" y="4482"/>
                    <a:pt x="2903" y="4414"/>
                    <a:pt x="2849" y="4348"/>
                  </a:cubicBezTo>
                  <a:cubicBezTo>
                    <a:pt x="2582" y="4080"/>
                    <a:pt x="2355" y="3772"/>
                    <a:pt x="2154" y="3465"/>
                  </a:cubicBezTo>
                  <a:cubicBezTo>
                    <a:pt x="1940" y="3171"/>
                    <a:pt x="1752" y="2863"/>
                    <a:pt x="1579" y="2568"/>
                  </a:cubicBezTo>
                  <a:cubicBezTo>
                    <a:pt x="1392" y="2288"/>
                    <a:pt x="1231" y="2007"/>
                    <a:pt x="1084" y="1753"/>
                  </a:cubicBezTo>
                  <a:cubicBezTo>
                    <a:pt x="789" y="1231"/>
                    <a:pt x="536" y="803"/>
                    <a:pt x="375" y="508"/>
                  </a:cubicBezTo>
                  <a:cubicBezTo>
                    <a:pt x="201" y="201"/>
                    <a:pt x="94" y="27"/>
                    <a:pt x="94" y="27"/>
                  </a:cubicBezTo>
                  <a:cubicBezTo>
                    <a:pt x="94" y="0"/>
                    <a:pt x="67" y="0"/>
                    <a:pt x="40" y="0"/>
                  </a:cubicBezTo>
                  <a:close/>
                </a:path>
              </a:pathLst>
            </a:custGeom>
            <a:solidFill>
              <a:srgbClr val="452C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4941900" y="3638250"/>
              <a:ext cx="86950" cy="237275"/>
            </a:xfrm>
            <a:custGeom>
              <a:rect b="b" l="l" r="r" t="t"/>
              <a:pathLst>
                <a:path extrusionOk="0" h="9491" w="3478">
                  <a:moveTo>
                    <a:pt x="134" y="0"/>
                  </a:moveTo>
                  <a:cubicBezTo>
                    <a:pt x="94" y="0"/>
                    <a:pt x="54" y="27"/>
                    <a:pt x="54" y="68"/>
                  </a:cubicBezTo>
                  <a:cubicBezTo>
                    <a:pt x="54" y="68"/>
                    <a:pt x="41" y="107"/>
                    <a:pt x="41" y="188"/>
                  </a:cubicBezTo>
                  <a:cubicBezTo>
                    <a:pt x="41" y="255"/>
                    <a:pt x="14" y="375"/>
                    <a:pt x="14" y="509"/>
                  </a:cubicBezTo>
                  <a:cubicBezTo>
                    <a:pt x="14" y="656"/>
                    <a:pt x="0" y="817"/>
                    <a:pt x="0" y="1017"/>
                  </a:cubicBezTo>
                  <a:cubicBezTo>
                    <a:pt x="0" y="1218"/>
                    <a:pt x="0" y="1432"/>
                    <a:pt x="27" y="1673"/>
                  </a:cubicBezTo>
                  <a:cubicBezTo>
                    <a:pt x="27" y="1793"/>
                    <a:pt x="41" y="1914"/>
                    <a:pt x="41" y="2047"/>
                  </a:cubicBezTo>
                  <a:cubicBezTo>
                    <a:pt x="54" y="2181"/>
                    <a:pt x="80" y="2315"/>
                    <a:pt x="94" y="2449"/>
                  </a:cubicBezTo>
                  <a:cubicBezTo>
                    <a:pt x="107" y="2583"/>
                    <a:pt x="121" y="2729"/>
                    <a:pt x="134" y="2863"/>
                  </a:cubicBezTo>
                  <a:lnTo>
                    <a:pt x="214" y="3305"/>
                  </a:lnTo>
                  <a:cubicBezTo>
                    <a:pt x="241" y="3451"/>
                    <a:pt x="268" y="3599"/>
                    <a:pt x="308" y="3760"/>
                  </a:cubicBezTo>
                  <a:cubicBezTo>
                    <a:pt x="335" y="3906"/>
                    <a:pt x="375" y="4054"/>
                    <a:pt x="415" y="4214"/>
                  </a:cubicBezTo>
                  <a:cubicBezTo>
                    <a:pt x="455" y="4361"/>
                    <a:pt x="482" y="4522"/>
                    <a:pt x="535" y="4669"/>
                  </a:cubicBezTo>
                  <a:cubicBezTo>
                    <a:pt x="589" y="4830"/>
                    <a:pt x="629" y="4976"/>
                    <a:pt x="683" y="5124"/>
                  </a:cubicBezTo>
                  <a:cubicBezTo>
                    <a:pt x="736" y="5285"/>
                    <a:pt x="790" y="5431"/>
                    <a:pt x="843" y="5579"/>
                  </a:cubicBezTo>
                  <a:cubicBezTo>
                    <a:pt x="910" y="5725"/>
                    <a:pt x="963" y="5873"/>
                    <a:pt x="1031" y="6020"/>
                  </a:cubicBezTo>
                  <a:cubicBezTo>
                    <a:pt x="1150" y="6314"/>
                    <a:pt x="1284" y="6595"/>
                    <a:pt x="1432" y="6863"/>
                  </a:cubicBezTo>
                  <a:cubicBezTo>
                    <a:pt x="1566" y="7130"/>
                    <a:pt x="1726" y="7371"/>
                    <a:pt x="1860" y="7612"/>
                  </a:cubicBezTo>
                  <a:cubicBezTo>
                    <a:pt x="2020" y="7839"/>
                    <a:pt x="2154" y="8067"/>
                    <a:pt x="2301" y="8254"/>
                  </a:cubicBezTo>
                  <a:cubicBezTo>
                    <a:pt x="2449" y="8441"/>
                    <a:pt x="2582" y="8629"/>
                    <a:pt x="2716" y="8775"/>
                  </a:cubicBezTo>
                  <a:cubicBezTo>
                    <a:pt x="2836" y="8923"/>
                    <a:pt x="2943" y="9057"/>
                    <a:pt x="3037" y="9150"/>
                  </a:cubicBezTo>
                  <a:cubicBezTo>
                    <a:pt x="3237" y="9351"/>
                    <a:pt x="3344" y="9471"/>
                    <a:pt x="3344" y="9471"/>
                  </a:cubicBezTo>
                  <a:cubicBezTo>
                    <a:pt x="3358" y="9484"/>
                    <a:pt x="3374" y="9491"/>
                    <a:pt x="3393" y="9491"/>
                  </a:cubicBezTo>
                  <a:cubicBezTo>
                    <a:pt x="3411" y="9491"/>
                    <a:pt x="3431" y="9484"/>
                    <a:pt x="3451" y="9471"/>
                  </a:cubicBezTo>
                  <a:cubicBezTo>
                    <a:pt x="3478" y="9444"/>
                    <a:pt x="3478" y="9404"/>
                    <a:pt x="3451" y="9378"/>
                  </a:cubicBezTo>
                  <a:lnTo>
                    <a:pt x="3451" y="9364"/>
                  </a:lnTo>
                  <a:cubicBezTo>
                    <a:pt x="3451" y="9364"/>
                    <a:pt x="3344" y="9244"/>
                    <a:pt x="3171" y="9043"/>
                  </a:cubicBezTo>
                  <a:cubicBezTo>
                    <a:pt x="3077" y="8936"/>
                    <a:pt x="2984" y="8802"/>
                    <a:pt x="2863" y="8655"/>
                  </a:cubicBezTo>
                  <a:cubicBezTo>
                    <a:pt x="2743" y="8495"/>
                    <a:pt x="2622" y="8320"/>
                    <a:pt x="2475" y="8133"/>
                  </a:cubicBezTo>
                  <a:cubicBezTo>
                    <a:pt x="2342" y="7933"/>
                    <a:pt x="2221" y="7719"/>
                    <a:pt x="2060" y="7491"/>
                  </a:cubicBezTo>
                  <a:cubicBezTo>
                    <a:pt x="1940" y="7250"/>
                    <a:pt x="1793" y="7010"/>
                    <a:pt x="1659" y="6742"/>
                  </a:cubicBezTo>
                  <a:cubicBezTo>
                    <a:pt x="1525" y="6488"/>
                    <a:pt x="1391" y="6207"/>
                    <a:pt x="1271" y="5927"/>
                  </a:cubicBezTo>
                  <a:cubicBezTo>
                    <a:pt x="1218" y="5779"/>
                    <a:pt x="1164" y="5632"/>
                    <a:pt x="1097" y="5485"/>
                  </a:cubicBezTo>
                  <a:cubicBezTo>
                    <a:pt x="1043" y="5338"/>
                    <a:pt x="990" y="5190"/>
                    <a:pt x="950" y="5044"/>
                  </a:cubicBezTo>
                  <a:cubicBezTo>
                    <a:pt x="897" y="4896"/>
                    <a:pt x="843" y="4736"/>
                    <a:pt x="803" y="4589"/>
                  </a:cubicBezTo>
                  <a:cubicBezTo>
                    <a:pt x="749" y="4441"/>
                    <a:pt x="722" y="4295"/>
                    <a:pt x="683" y="4147"/>
                  </a:cubicBezTo>
                  <a:cubicBezTo>
                    <a:pt x="642" y="3986"/>
                    <a:pt x="603" y="3840"/>
                    <a:pt x="562" y="3692"/>
                  </a:cubicBezTo>
                  <a:cubicBezTo>
                    <a:pt x="522" y="3546"/>
                    <a:pt x="508" y="3398"/>
                    <a:pt x="469" y="3251"/>
                  </a:cubicBezTo>
                  <a:cubicBezTo>
                    <a:pt x="442" y="3118"/>
                    <a:pt x="415" y="2970"/>
                    <a:pt x="389" y="2823"/>
                  </a:cubicBezTo>
                  <a:cubicBezTo>
                    <a:pt x="362" y="2690"/>
                    <a:pt x="348" y="2556"/>
                    <a:pt x="335" y="2422"/>
                  </a:cubicBezTo>
                  <a:cubicBezTo>
                    <a:pt x="308" y="2288"/>
                    <a:pt x="294" y="2154"/>
                    <a:pt x="282" y="2021"/>
                  </a:cubicBezTo>
                  <a:lnTo>
                    <a:pt x="241" y="1659"/>
                  </a:lnTo>
                  <a:cubicBezTo>
                    <a:pt x="214" y="1418"/>
                    <a:pt x="214" y="1204"/>
                    <a:pt x="201" y="1017"/>
                  </a:cubicBezTo>
                  <a:cubicBezTo>
                    <a:pt x="187" y="817"/>
                    <a:pt x="187" y="656"/>
                    <a:pt x="187" y="523"/>
                  </a:cubicBezTo>
                  <a:cubicBezTo>
                    <a:pt x="187" y="241"/>
                    <a:pt x="201" y="81"/>
                    <a:pt x="201" y="81"/>
                  </a:cubicBezTo>
                  <a:cubicBezTo>
                    <a:pt x="201" y="41"/>
                    <a:pt x="175" y="14"/>
                    <a:pt x="134" y="0"/>
                  </a:cubicBezTo>
                  <a:close/>
                </a:path>
              </a:pathLst>
            </a:custGeom>
            <a:solidFill>
              <a:srgbClr val="452C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5336850" y="4056050"/>
              <a:ext cx="24100" cy="69150"/>
            </a:xfrm>
            <a:custGeom>
              <a:rect b="b" l="l" r="r" t="t"/>
              <a:pathLst>
                <a:path extrusionOk="0" h="2766" w="964">
                  <a:moveTo>
                    <a:pt x="732" y="0"/>
                  </a:moveTo>
                  <a:cubicBezTo>
                    <a:pt x="720" y="0"/>
                    <a:pt x="707" y="3"/>
                    <a:pt x="696" y="9"/>
                  </a:cubicBezTo>
                  <a:cubicBezTo>
                    <a:pt x="655" y="35"/>
                    <a:pt x="642" y="89"/>
                    <a:pt x="669" y="116"/>
                  </a:cubicBezTo>
                  <a:lnTo>
                    <a:pt x="696" y="142"/>
                  </a:lnTo>
                  <a:cubicBezTo>
                    <a:pt x="708" y="169"/>
                    <a:pt x="696" y="169"/>
                    <a:pt x="708" y="210"/>
                  </a:cubicBezTo>
                  <a:cubicBezTo>
                    <a:pt x="735" y="263"/>
                    <a:pt x="735" y="370"/>
                    <a:pt x="735" y="490"/>
                  </a:cubicBezTo>
                  <a:cubicBezTo>
                    <a:pt x="735" y="611"/>
                    <a:pt x="708" y="758"/>
                    <a:pt x="682" y="905"/>
                  </a:cubicBezTo>
                  <a:cubicBezTo>
                    <a:pt x="655" y="1066"/>
                    <a:pt x="615" y="1226"/>
                    <a:pt x="562" y="1387"/>
                  </a:cubicBezTo>
                  <a:cubicBezTo>
                    <a:pt x="535" y="1480"/>
                    <a:pt x="508" y="1560"/>
                    <a:pt x="482" y="1628"/>
                  </a:cubicBezTo>
                  <a:lnTo>
                    <a:pt x="441" y="1748"/>
                  </a:lnTo>
                  <a:cubicBezTo>
                    <a:pt x="428" y="1762"/>
                    <a:pt x="428" y="1788"/>
                    <a:pt x="414" y="1801"/>
                  </a:cubicBezTo>
                  <a:lnTo>
                    <a:pt x="387" y="1855"/>
                  </a:lnTo>
                  <a:cubicBezTo>
                    <a:pt x="361" y="1935"/>
                    <a:pt x="321" y="2002"/>
                    <a:pt x="294" y="2083"/>
                  </a:cubicBezTo>
                  <a:cubicBezTo>
                    <a:pt x="268" y="2149"/>
                    <a:pt x="241" y="2216"/>
                    <a:pt x="214" y="2270"/>
                  </a:cubicBezTo>
                  <a:cubicBezTo>
                    <a:pt x="147" y="2377"/>
                    <a:pt x="107" y="2484"/>
                    <a:pt x="66" y="2550"/>
                  </a:cubicBezTo>
                  <a:cubicBezTo>
                    <a:pt x="40" y="2618"/>
                    <a:pt x="13" y="2657"/>
                    <a:pt x="13" y="2657"/>
                  </a:cubicBezTo>
                  <a:cubicBezTo>
                    <a:pt x="0" y="2684"/>
                    <a:pt x="13" y="2725"/>
                    <a:pt x="40" y="2751"/>
                  </a:cubicBezTo>
                  <a:cubicBezTo>
                    <a:pt x="50" y="2761"/>
                    <a:pt x="64" y="2766"/>
                    <a:pt x="78" y="2766"/>
                  </a:cubicBezTo>
                  <a:cubicBezTo>
                    <a:pt x="101" y="2766"/>
                    <a:pt x="125" y="2754"/>
                    <a:pt x="134" y="2737"/>
                  </a:cubicBezTo>
                  <a:cubicBezTo>
                    <a:pt x="134" y="2737"/>
                    <a:pt x="161" y="2698"/>
                    <a:pt x="214" y="2630"/>
                  </a:cubicBezTo>
                  <a:cubicBezTo>
                    <a:pt x="254" y="2577"/>
                    <a:pt x="334" y="2484"/>
                    <a:pt x="401" y="2363"/>
                  </a:cubicBezTo>
                  <a:cubicBezTo>
                    <a:pt x="441" y="2309"/>
                    <a:pt x="482" y="2243"/>
                    <a:pt x="508" y="2176"/>
                  </a:cubicBezTo>
                  <a:lnTo>
                    <a:pt x="628" y="1976"/>
                  </a:lnTo>
                  <a:lnTo>
                    <a:pt x="655" y="1922"/>
                  </a:lnTo>
                  <a:cubicBezTo>
                    <a:pt x="669" y="1881"/>
                    <a:pt x="669" y="1869"/>
                    <a:pt x="682" y="1855"/>
                  </a:cubicBezTo>
                  <a:cubicBezTo>
                    <a:pt x="696" y="1815"/>
                    <a:pt x="722" y="1774"/>
                    <a:pt x="735" y="1735"/>
                  </a:cubicBezTo>
                  <a:cubicBezTo>
                    <a:pt x="762" y="1641"/>
                    <a:pt x="803" y="1560"/>
                    <a:pt x="829" y="1480"/>
                  </a:cubicBezTo>
                  <a:cubicBezTo>
                    <a:pt x="883" y="1307"/>
                    <a:pt x="923" y="1119"/>
                    <a:pt x="949" y="959"/>
                  </a:cubicBezTo>
                  <a:cubicBezTo>
                    <a:pt x="963" y="784"/>
                    <a:pt x="963" y="624"/>
                    <a:pt x="949" y="477"/>
                  </a:cubicBezTo>
                  <a:cubicBezTo>
                    <a:pt x="949" y="344"/>
                    <a:pt x="910" y="223"/>
                    <a:pt x="869" y="142"/>
                  </a:cubicBezTo>
                  <a:cubicBezTo>
                    <a:pt x="856" y="103"/>
                    <a:pt x="816" y="49"/>
                    <a:pt x="803" y="49"/>
                  </a:cubicBezTo>
                  <a:cubicBezTo>
                    <a:pt x="789" y="23"/>
                    <a:pt x="776" y="23"/>
                    <a:pt x="776" y="23"/>
                  </a:cubicBezTo>
                  <a:cubicBezTo>
                    <a:pt x="768" y="7"/>
                    <a:pt x="751" y="0"/>
                    <a:pt x="732" y="0"/>
                  </a:cubicBezTo>
                  <a:close/>
                </a:path>
              </a:pathLst>
            </a:custGeom>
            <a:solidFill>
              <a:srgbClr val="BC8B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5305400" y="4038750"/>
              <a:ext cx="22775" cy="67050"/>
            </a:xfrm>
            <a:custGeom>
              <a:rect b="b" l="l" r="r" t="t"/>
              <a:pathLst>
                <a:path extrusionOk="0" h="2682" w="911">
                  <a:moveTo>
                    <a:pt x="586" y="0"/>
                  </a:moveTo>
                  <a:cubicBezTo>
                    <a:pt x="561" y="0"/>
                    <a:pt x="541" y="12"/>
                    <a:pt x="522" y="32"/>
                  </a:cubicBezTo>
                  <a:cubicBezTo>
                    <a:pt x="495" y="73"/>
                    <a:pt x="509" y="112"/>
                    <a:pt x="536" y="139"/>
                  </a:cubicBezTo>
                  <a:cubicBezTo>
                    <a:pt x="536" y="139"/>
                    <a:pt x="549" y="139"/>
                    <a:pt x="563" y="153"/>
                  </a:cubicBezTo>
                  <a:cubicBezTo>
                    <a:pt x="563" y="166"/>
                    <a:pt x="575" y="166"/>
                    <a:pt x="589" y="180"/>
                  </a:cubicBezTo>
                  <a:cubicBezTo>
                    <a:pt x="589" y="192"/>
                    <a:pt x="589" y="192"/>
                    <a:pt x="602" y="206"/>
                  </a:cubicBezTo>
                  <a:cubicBezTo>
                    <a:pt x="602" y="206"/>
                    <a:pt x="616" y="233"/>
                    <a:pt x="616" y="246"/>
                  </a:cubicBezTo>
                  <a:cubicBezTo>
                    <a:pt x="629" y="260"/>
                    <a:pt x="629" y="273"/>
                    <a:pt x="643" y="299"/>
                  </a:cubicBezTo>
                  <a:cubicBezTo>
                    <a:pt x="656" y="340"/>
                    <a:pt x="656" y="394"/>
                    <a:pt x="670" y="460"/>
                  </a:cubicBezTo>
                  <a:cubicBezTo>
                    <a:pt x="682" y="688"/>
                    <a:pt x="629" y="1022"/>
                    <a:pt x="536" y="1330"/>
                  </a:cubicBezTo>
                  <a:cubicBezTo>
                    <a:pt x="509" y="1410"/>
                    <a:pt x="495" y="1490"/>
                    <a:pt x="456" y="1571"/>
                  </a:cubicBezTo>
                  <a:cubicBezTo>
                    <a:pt x="429" y="1651"/>
                    <a:pt x="402" y="1717"/>
                    <a:pt x="375" y="1798"/>
                  </a:cubicBezTo>
                  <a:cubicBezTo>
                    <a:pt x="348" y="1865"/>
                    <a:pt x="322" y="1945"/>
                    <a:pt x="281" y="2012"/>
                  </a:cubicBezTo>
                  <a:cubicBezTo>
                    <a:pt x="254" y="2079"/>
                    <a:pt x="228" y="2132"/>
                    <a:pt x="201" y="2186"/>
                  </a:cubicBezTo>
                  <a:cubicBezTo>
                    <a:pt x="174" y="2252"/>
                    <a:pt x="147" y="2306"/>
                    <a:pt x="121" y="2346"/>
                  </a:cubicBezTo>
                  <a:cubicBezTo>
                    <a:pt x="108" y="2400"/>
                    <a:pt x="81" y="2440"/>
                    <a:pt x="67" y="2466"/>
                  </a:cubicBezTo>
                  <a:cubicBezTo>
                    <a:pt x="27" y="2534"/>
                    <a:pt x="14" y="2573"/>
                    <a:pt x="14" y="2573"/>
                  </a:cubicBezTo>
                  <a:cubicBezTo>
                    <a:pt x="1" y="2614"/>
                    <a:pt x="1" y="2641"/>
                    <a:pt x="40" y="2668"/>
                  </a:cubicBezTo>
                  <a:cubicBezTo>
                    <a:pt x="50" y="2678"/>
                    <a:pt x="62" y="2682"/>
                    <a:pt x="75" y="2682"/>
                  </a:cubicBezTo>
                  <a:cubicBezTo>
                    <a:pt x="96" y="2682"/>
                    <a:pt x="118" y="2670"/>
                    <a:pt x="134" y="2654"/>
                  </a:cubicBezTo>
                  <a:cubicBezTo>
                    <a:pt x="134" y="2654"/>
                    <a:pt x="161" y="2627"/>
                    <a:pt x="215" y="2561"/>
                  </a:cubicBezTo>
                  <a:cubicBezTo>
                    <a:pt x="228" y="2534"/>
                    <a:pt x="254" y="2493"/>
                    <a:pt x="295" y="2454"/>
                  </a:cubicBezTo>
                  <a:cubicBezTo>
                    <a:pt x="322" y="2400"/>
                    <a:pt x="361" y="2359"/>
                    <a:pt x="388" y="2293"/>
                  </a:cubicBezTo>
                  <a:cubicBezTo>
                    <a:pt x="429" y="2239"/>
                    <a:pt x="456" y="2172"/>
                    <a:pt x="495" y="2119"/>
                  </a:cubicBezTo>
                  <a:cubicBezTo>
                    <a:pt x="536" y="2052"/>
                    <a:pt x="575" y="1972"/>
                    <a:pt x="616" y="1905"/>
                  </a:cubicBezTo>
                  <a:cubicBezTo>
                    <a:pt x="643" y="1824"/>
                    <a:pt x="682" y="1744"/>
                    <a:pt x="709" y="1664"/>
                  </a:cubicBezTo>
                  <a:cubicBezTo>
                    <a:pt x="750" y="1584"/>
                    <a:pt x="777" y="1503"/>
                    <a:pt x="803" y="1410"/>
                  </a:cubicBezTo>
                  <a:cubicBezTo>
                    <a:pt x="830" y="1330"/>
                    <a:pt x="843" y="1236"/>
                    <a:pt x="870" y="1155"/>
                  </a:cubicBezTo>
                  <a:cubicBezTo>
                    <a:pt x="884" y="1062"/>
                    <a:pt x="896" y="982"/>
                    <a:pt x="910" y="888"/>
                  </a:cubicBezTo>
                  <a:lnTo>
                    <a:pt x="910" y="647"/>
                  </a:lnTo>
                  <a:cubicBezTo>
                    <a:pt x="910" y="567"/>
                    <a:pt x="896" y="487"/>
                    <a:pt x="884" y="420"/>
                  </a:cubicBezTo>
                  <a:cubicBezTo>
                    <a:pt x="870" y="353"/>
                    <a:pt x="857" y="287"/>
                    <a:pt x="816" y="233"/>
                  </a:cubicBezTo>
                  <a:cubicBezTo>
                    <a:pt x="816" y="206"/>
                    <a:pt x="789" y="180"/>
                    <a:pt x="777" y="153"/>
                  </a:cubicBezTo>
                  <a:cubicBezTo>
                    <a:pt x="763" y="126"/>
                    <a:pt x="750" y="112"/>
                    <a:pt x="736" y="85"/>
                  </a:cubicBezTo>
                  <a:cubicBezTo>
                    <a:pt x="709" y="73"/>
                    <a:pt x="696" y="59"/>
                    <a:pt x="670" y="46"/>
                  </a:cubicBezTo>
                  <a:lnTo>
                    <a:pt x="643" y="19"/>
                  </a:lnTo>
                  <a:cubicBezTo>
                    <a:pt x="616" y="19"/>
                    <a:pt x="616" y="5"/>
                    <a:pt x="616" y="5"/>
                  </a:cubicBezTo>
                  <a:cubicBezTo>
                    <a:pt x="605" y="2"/>
                    <a:pt x="595" y="0"/>
                    <a:pt x="586" y="0"/>
                  </a:cubicBezTo>
                  <a:close/>
                </a:path>
              </a:pathLst>
            </a:custGeom>
            <a:solidFill>
              <a:srgbClr val="BC8B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5090375" y="4116425"/>
              <a:ext cx="132125" cy="42450"/>
            </a:xfrm>
            <a:custGeom>
              <a:rect b="b" l="l" r="r" t="t"/>
              <a:pathLst>
                <a:path extrusionOk="0" h="1698" w="5285">
                  <a:moveTo>
                    <a:pt x="5209" y="1"/>
                  </a:moveTo>
                  <a:cubicBezTo>
                    <a:pt x="5195" y="1"/>
                    <a:pt x="5179" y="5"/>
                    <a:pt x="5163" y="15"/>
                  </a:cubicBezTo>
                  <a:cubicBezTo>
                    <a:pt x="5163" y="15"/>
                    <a:pt x="5097" y="69"/>
                    <a:pt x="4976" y="162"/>
                  </a:cubicBezTo>
                  <a:cubicBezTo>
                    <a:pt x="4856" y="242"/>
                    <a:pt x="4682" y="363"/>
                    <a:pt x="4455" y="497"/>
                  </a:cubicBezTo>
                  <a:cubicBezTo>
                    <a:pt x="4348" y="563"/>
                    <a:pt x="4227" y="631"/>
                    <a:pt x="4107" y="711"/>
                  </a:cubicBezTo>
                  <a:cubicBezTo>
                    <a:pt x="3974" y="777"/>
                    <a:pt x="3840" y="845"/>
                    <a:pt x="3692" y="911"/>
                  </a:cubicBezTo>
                  <a:cubicBezTo>
                    <a:pt x="3545" y="978"/>
                    <a:pt x="3398" y="1045"/>
                    <a:pt x="3251" y="1098"/>
                  </a:cubicBezTo>
                  <a:cubicBezTo>
                    <a:pt x="3171" y="1139"/>
                    <a:pt x="3091" y="1166"/>
                    <a:pt x="3010" y="1192"/>
                  </a:cubicBezTo>
                  <a:lnTo>
                    <a:pt x="2770" y="1259"/>
                  </a:lnTo>
                  <a:cubicBezTo>
                    <a:pt x="2609" y="1299"/>
                    <a:pt x="2449" y="1353"/>
                    <a:pt x="2274" y="1380"/>
                  </a:cubicBezTo>
                  <a:cubicBezTo>
                    <a:pt x="2114" y="1406"/>
                    <a:pt x="1953" y="1419"/>
                    <a:pt x="1793" y="1433"/>
                  </a:cubicBezTo>
                  <a:cubicBezTo>
                    <a:pt x="1646" y="1446"/>
                    <a:pt x="1486" y="1446"/>
                    <a:pt x="1338" y="1446"/>
                  </a:cubicBezTo>
                  <a:cubicBezTo>
                    <a:pt x="1204" y="1433"/>
                    <a:pt x="1057" y="1433"/>
                    <a:pt x="937" y="1419"/>
                  </a:cubicBezTo>
                  <a:cubicBezTo>
                    <a:pt x="870" y="1406"/>
                    <a:pt x="817" y="1406"/>
                    <a:pt x="763" y="1393"/>
                  </a:cubicBezTo>
                  <a:cubicBezTo>
                    <a:pt x="736" y="1393"/>
                    <a:pt x="710" y="1393"/>
                    <a:pt x="683" y="1380"/>
                  </a:cubicBezTo>
                  <a:cubicBezTo>
                    <a:pt x="656" y="1380"/>
                    <a:pt x="629" y="1366"/>
                    <a:pt x="603" y="1366"/>
                  </a:cubicBezTo>
                  <a:cubicBezTo>
                    <a:pt x="496" y="1339"/>
                    <a:pt x="415" y="1326"/>
                    <a:pt x="335" y="1299"/>
                  </a:cubicBezTo>
                  <a:cubicBezTo>
                    <a:pt x="187" y="1273"/>
                    <a:pt x="107" y="1246"/>
                    <a:pt x="107" y="1246"/>
                  </a:cubicBezTo>
                  <a:cubicBezTo>
                    <a:pt x="68" y="1246"/>
                    <a:pt x="27" y="1259"/>
                    <a:pt x="14" y="1299"/>
                  </a:cubicBezTo>
                  <a:cubicBezTo>
                    <a:pt x="0" y="1339"/>
                    <a:pt x="27" y="1380"/>
                    <a:pt x="68" y="1393"/>
                  </a:cubicBezTo>
                  <a:cubicBezTo>
                    <a:pt x="68" y="1393"/>
                    <a:pt x="148" y="1419"/>
                    <a:pt x="294" y="1473"/>
                  </a:cubicBezTo>
                  <a:cubicBezTo>
                    <a:pt x="362" y="1487"/>
                    <a:pt x="455" y="1513"/>
                    <a:pt x="549" y="1553"/>
                  </a:cubicBezTo>
                  <a:cubicBezTo>
                    <a:pt x="576" y="1567"/>
                    <a:pt x="603" y="1567"/>
                    <a:pt x="629" y="1580"/>
                  </a:cubicBezTo>
                  <a:cubicBezTo>
                    <a:pt x="669" y="1594"/>
                    <a:pt x="683" y="1594"/>
                    <a:pt x="723" y="1594"/>
                  </a:cubicBezTo>
                  <a:cubicBezTo>
                    <a:pt x="776" y="1607"/>
                    <a:pt x="843" y="1620"/>
                    <a:pt x="910" y="1633"/>
                  </a:cubicBezTo>
                  <a:cubicBezTo>
                    <a:pt x="1031" y="1660"/>
                    <a:pt x="1177" y="1674"/>
                    <a:pt x="1338" y="1687"/>
                  </a:cubicBezTo>
                  <a:cubicBezTo>
                    <a:pt x="1412" y="1694"/>
                    <a:pt x="1489" y="1697"/>
                    <a:pt x="1569" y="1697"/>
                  </a:cubicBezTo>
                  <a:cubicBezTo>
                    <a:pt x="1649" y="1697"/>
                    <a:pt x="1733" y="1694"/>
                    <a:pt x="1819" y="1687"/>
                  </a:cubicBezTo>
                  <a:cubicBezTo>
                    <a:pt x="1980" y="1687"/>
                    <a:pt x="2154" y="1674"/>
                    <a:pt x="2328" y="1633"/>
                  </a:cubicBezTo>
                  <a:cubicBezTo>
                    <a:pt x="2502" y="1620"/>
                    <a:pt x="2675" y="1567"/>
                    <a:pt x="2836" y="1526"/>
                  </a:cubicBezTo>
                  <a:cubicBezTo>
                    <a:pt x="3010" y="1473"/>
                    <a:pt x="3184" y="1419"/>
                    <a:pt x="3344" y="1353"/>
                  </a:cubicBezTo>
                  <a:cubicBezTo>
                    <a:pt x="3505" y="1299"/>
                    <a:pt x="3665" y="1219"/>
                    <a:pt x="3813" y="1152"/>
                  </a:cubicBezTo>
                  <a:cubicBezTo>
                    <a:pt x="3960" y="1072"/>
                    <a:pt x="4093" y="991"/>
                    <a:pt x="4227" y="925"/>
                  </a:cubicBezTo>
                  <a:cubicBezTo>
                    <a:pt x="4348" y="831"/>
                    <a:pt x="4468" y="764"/>
                    <a:pt x="4575" y="684"/>
                  </a:cubicBezTo>
                  <a:cubicBezTo>
                    <a:pt x="4803" y="536"/>
                    <a:pt x="4963" y="390"/>
                    <a:pt x="5083" y="296"/>
                  </a:cubicBezTo>
                  <a:cubicBezTo>
                    <a:pt x="5190" y="189"/>
                    <a:pt x="5258" y="135"/>
                    <a:pt x="5258" y="135"/>
                  </a:cubicBezTo>
                  <a:cubicBezTo>
                    <a:pt x="5284" y="108"/>
                    <a:pt x="5284" y="69"/>
                    <a:pt x="5270" y="28"/>
                  </a:cubicBezTo>
                  <a:cubicBezTo>
                    <a:pt x="5254" y="12"/>
                    <a:pt x="5233" y="1"/>
                    <a:pt x="5209" y="1"/>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6186225" y="3966975"/>
              <a:ext cx="37800" cy="118500"/>
            </a:xfrm>
            <a:custGeom>
              <a:rect b="b" l="l" r="r" t="t"/>
              <a:pathLst>
                <a:path extrusionOk="0" h="4740" w="1512">
                  <a:moveTo>
                    <a:pt x="1392" y="1"/>
                  </a:moveTo>
                  <a:cubicBezTo>
                    <a:pt x="1351" y="1"/>
                    <a:pt x="1312" y="40"/>
                    <a:pt x="1312" y="94"/>
                  </a:cubicBezTo>
                  <a:lnTo>
                    <a:pt x="1312" y="121"/>
                  </a:lnTo>
                  <a:lnTo>
                    <a:pt x="1312" y="161"/>
                  </a:lnTo>
                  <a:cubicBezTo>
                    <a:pt x="1312" y="201"/>
                    <a:pt x="1312" y="242"/>
                    <a:pt x="1298" y="295"/>
                  </a:cubicBezTo>
                  <a:cubicBezTo>
                    <a:pt x="1298" y="349"/>
                    <a:pt x="1271" y="429"/>
                    <a:pt x="1258" y="509"/>
                  </a:cubicBezTo>
                  <a:cubicBezTo>
                    <a:pt x="1232" y="589"/>
                    <a:pt x="1191" y="696"/>
                    <a:pt x="1164" y="789"/>
                  </a:cubicBezTo>
                  <a:cubicBezTo>
                    <a:pt x="1111" y="1003"/>
                    <a:pt x="1017" y="1244"/>
                    <a:pt x="910" y="1499"/>
                  </a:cubicBezTo>
                  <a:cubicBezTo>
                    <a:pt x="816" y="1766"/>
                    <a:pt x="709" y="2034"/>
                    <a:pt x="602" y="2314"/>
                  </a:cubicBezTo>
                  <a:cubicBezTo>
                    <a:pt x="495" y="2596"/>
                    <a:pt x="388" y="2876"/>
                    <a:pt x="295" y="3144"/>
                  </a:cubicBezTo>
                  <a:cubicBezTo>
                    <a:pt x="215" y="3411"/>
                    <a:pt x="135" y="3666"/>
                    <a:pt x="81" y="3880"/>
                  </a:cubicBezTo>
                  <a:cubicBezTo>
                    <a:pt x="28" y="4107"/>
                    <a:pt x="1" y="4308"/>
                    <a:pt x="14" y="4442"/>
                  </a:cubicBezTo>
                  <a:cubicBezTo>
                    <a:pt x="14" y="4522"/>
                    <a:pt x="14" y="4575"/>
                    <a:pt x="40" y="4629"/>
                  </a:cubicBezTo>
                  <a:cubicBezTo>
                    <a:pt x="54" y="4669"/>
                    <a:pt x="54" y="4682"/>
                    <a:pt x="54" y="4682"/>
                  </a:cubicBezTo>
                  <a:cubicBezTo>
                    <a:pt x="77" y="4715"/>
                    <a:pt x="107" y="4739"/>
                    <a:pt x="141" y="4739"/>
                  </a:cubicBezTo>
                  <a:cubicBezTo>
                    <a:pt x="147" y="4739"/>
                    <a:pt x="154" y="4738"/>
                    <a:pt x="161" y="4736"/>
                  </a:cubicBezTo>
                  <a:cubicBezTo>
                    <a:pt x="215" y="4722"/>
                    <a:pt x="242" y="4669"/>
                    <a:pt x="228" y="4629"/>
                  </a:cubicBezTo>
                  <a:lnTo>
                    <a:pt x="228" y="4615"/>
                  </a:lnTo>
                  <a:cubicBezTo>
                    <a:pt x="228" y="4615"/>
                    <a:pt x="228" y="4602"/>
                    <a:pt x="215" y="4575"/>
                  </a:cubicBezTo>
                  <a:lnTo>
                    <a:pt x="215" y="4535"/>
                  </a:lnTo>
                  <a:cubicBezTo>
                    <a:pt x="215" y="4508"/>
                    <a:pt x="215" y="4481"/>
                    <a:pt x="228" y="4455"/>
                  </a:cubicBezTo>
                  <a:cubicBezTo>
                    <a:pt x="228" y="4335"/>
                    <a:pt x="281" y="4160"/>
                    <a:pt x="349" y="3960"/>
                  </a:cubicBezTo>
                  <a:cubicBezTo>
                    <a:pt x="415" y="3746"/>
                    <a:pt x="509" y="3518"/>
                    <a:pt x="616" y="3251"/>
                  </a:cubicBezTo>
                  <a:cubicBezTo>
                    <a:pt x="709" y="2997"/>
                    <a:pt x="816" y="2716"/>
                    <a:pt x="923" y="2435"/>
                  </a:cubicBezTo>
                  <a:cubicBezTo>
                    <a:pt x="1030" y="2154"/>
                    <a:pt x="1137" y="1873"/>
                    <a:pt x="1218" y="1606"/>
                  </a:cubicBezTo>
                  <a:cubicBezTo>
                    <a:pt x="1312" y="1338"/>
                    <a:pt x="1378" y="1084"/>
                    <a:pt x="1432" y="870"/>
                  </a:cubicBezTo>
                  <a:cubicBezTo>
                    <a:pt x="1458" y="750"/>
                    <a:pt x="1485" y="656"/>
                    <a:pt x="1485" y="563"/>
                  </a:cubicBezTo>
                  <a:cubicBezTo>
                    <a:pt x="1499" y="468"/>
                    <a:pt x="1512" y="375"/>
                    <a:pt x="1512" y="308"/>
                  </a:cubicBezTo>
                  <a:cubicBezTo>
                    <a:pt x="1512" y="242"/>
                    <a:pt x="1499" y="174"/>
                    <a:pt x="1499" y="135"/>
                  </a:cubicBezTo>
                  <a:cubicBezTo>
                    <a:pt x="1485" y="94"/>
                    <a:pt x="1485" y="81"/>
                    <a:pt x="1485" y="81"/>
                  </a:cubicBezTo>
                  <a:cubicBezTo>
                    <a:pt x="1472" y="40"/>
                    <a:pt x="1446" y="1"/>
                    <a:pt x="1392" y="1"/>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5949475" y="4292250"/>
              <a:ext cx="73600" cy="17850"/>
            </a:xfrm>
            <a:custGeom>
              <a:rect b="b" l="l" r="r" t="t"/>
              <a:pathLst>
                <a:path extrusionOk="0" h="714" w="2944">
                  <a:moveTo>
                    <a:pt x="74" y="1"/>
                  </a:moveTo>
                  <a:cubicBezTo>
                    <a:pt x="68" y="1"/>
                    <a:pt x="61" y="2"/>
                    <a:pt x="54" y="4"/>
                  </a:cubicBezTo>
                  <a:cubicBezTo>
                    <a:pt x="13" y="4"/>
                    <a:pt x="0" y="45"/>
                    <a:pt x="0" y="85"/>
                  </a:cubicBezTo>
                  <a:cubicBezTo>
                    <a:pt x="0" y="85"/>
                    <a:pt x="0" y="98"/>
                    <a:pt x="13" y="111"/>
                  </a:cubicBezTo>
                  <a:cubicBezTo>
                    <a:pt x="13" y="138"/>
                    <a:pt x="13" y="165"/>
                    <a:pt x="40" y="218"/>
                  </a:cubicBezTo>
                  <a:lnTo>
                    <a:pt x="81" y="299"/>
                  </a:lnTo>
                  <a:cubicBezTo>
                    <a:pt x="107" y="313"/>
                    <a:pt x="120" y="339"/>
                    <a:pt x="147" y="366"/>
                  </a:cubicBezTo>
                  <a:cubicBezTo>
                    <a:pt x="201" y="420"/>
                    <a:pt x="254" y="459"/>
                    <a:pt x="322" y="500"/>
                  </a:cubicBezTo>
                  <a:cubicBezTo>
                    <a:pt x="388" y="539"/>
                    <a:pt x="468" y="566"/>
                    <a:pt x="548" y="593"/>
                  </a:cubicBezTo>
                  <a:cubicBezTo>
                    <a:pt x="643" y="634"/>
                    <a:pt x="723" y="646"/>
                    <a:pt x="816" y="660"/>
                  </a:cubicBezTo>
                  <a:cubicBezTo>
                    <a:pt x="923" y="687"/>
                    <a:pt x="1003" y="687"/>
                    <a:pt x="1097" y="700"/>
                  </a:cubicBezTo>
                  <a:cubicBezTo>
                    <a:pt x="1190" y="700"/>
                    <a:pt x="1297" y="714"/>
                    <a:pt x="1392" y="714"/>
                  </a:cubicBezTo>
                  <a:cubicBezTo>
                    <a:pt x="1499" y="700"/>
                    <a:pt x="1592" y="700"/>
                    <a:pt x="1686" y="687"/>
                  </a:cubicBezTo>
                  <a:cubicBezTo>
                    <a:pt x="1779" y="673"/>
                    <a:pt x="1886" y="673"/>
                    <a:pt x="1966" y="646"/>
                  </a:cubicBezTo>
                  <a:cubicBezTo>
                    <a:pt x="2060" y="634"/>
                    <a:pt x="2154" y="620"/>
                    <a:pt x="2234" y="593"/>
                  </a:cubicBezTo>
                  <a:cubicBezTo>
                    <a:pt x="2314" y="566"/>
                    <a:pt x="2381" y="553"/>
                    <a:pt x="2462" y="527"/>
                  </a:cubicBezTo>
                  <a:cubicBezTo>
                    <a:pt x="2595" y="486"/>
                    <a:pt x="2702" y="432"/>
                    <a:pt x="2783" y="393"/>
                  </a:cubicBezTo>
                  <a:cubicBezTo>
                    <a:pt x="2863" y="352"/>
                    <a:pt x="2903" y="339"/>
                    <a:pt x="2903" y="339"/>
                  </a:cubicBezTo>
                  <a:cubicBezTo>
                    <a:pt x="2929" y="313"/>
                    <a:pt x="2943" y="286"/>
                    <a:pt x="2943" y="259"/>
                  </a:cubicBezTo>
                  <a:cubicBezTo>
                    <a:pt x="2932" y="226"/>
                    <a:pt x="2903" y="202"/>
                    <a:pt x="2871" y="202"/>
                  </a:cubicBezTo>
                  <a:cubicBezTo>
                    <a:pt x="2864" y="202"/>
                    <a:pt x="2856" y="203"/>
                    <a:pt x="2849" y="205"/>
                  </a:cubicBezTo>
                  <a:lnTo>
                    <a:pt x="2729" y="245"/>
                  </a:lnTo>
                  <a:cubicBezTo>
                    <a:pt x="2689" y="259"/>
                    <a:pt x="2635" y="272"/>
                    <a:pt x="2582" y="286"/>
                  </a:cubicBezTo>
                  <a:cubicBezTo>
                    <a:pt x="2528" y="299"/>
                    <a:pt x="2462" y="313"/>
                    <a:pt x="2394" y="325"/>
                  </a:cubicBezTo>
                  <a:cubicBezTo>
                    <a:pt x="2328" y="352"/>
                    <a:pt x="2261" y="352"/>
                    <a:pt x="2180" y="379"/>
                  </a:cubicBezTo>
                  <a:cubicBezTo>
                    <a:pt x="2100" y="393"/>
                    <a:pt x="2020" y="393"/>
                    <a:pt x="1927" y="406"/>
                  </a:cubicBezTo>
                  <a:cubicBezTo>
                    <a:pt x="1846" y="420"/>
                    <a:pt x="1752" y="432"/>
                    <a:pt x="1672" y="432"/>
                  </a:cubicBezTo>
                  <a:cubicBezTo>
                    <a:pt x="1579" y="446"/>
                    <a:pt x="1485" y="446"/>
                    <a:pt x="1392" y="446"/>
                  </a:cubicBezTo>
                  <a:lnTo>
                    <a:pt x="1124" y="446"/>
                  </a:lnTo>
                  <a:cubicBezTo>
                    <a:pt x="1030" y="432"/>
                    <a:pt x="937" y="432"/>
                    <a:pt x="857" y="420"/>
                  </a:cubicBezTo>
                  <a:lnTo>
                    <a:pt x="616" y="379"/>
                  </a:lnTo>
                  <a:cubicBezTo>
                    <a:pt x="548" y="366"/>
                    <a:pt x="482" y="339"/>
                    <a:pt x="415" y="313"/>
                  </a:cubicBezTo>
                  <a:lnTo>
                    <a:pt x="334" y="272"/>
                  </a:lnTo>
                  <a:cubicBezTo>
                    <a:pt x="322" y="259"/>
                    <a:pt x="295" y="245"/>
                    <a:pt x="268" y="232"/>
                  </a:cubicBezTo>
                  <a:cubicBezTo>
                    <a:pt x="254" y="218"/>
                    <a:pt x="241" y="205"/>
                    <a:pt x="214" y="192"/>
                  </a:cubicBezTo>
                  <a:cubicBezTo>
                    <a:pt x="214" y="179"/>
                    <a:pt x="201" y="165"/>
                    <a:pt x="188" y="152"/>
                  </a:cubicBezTo>
                  <a:cubicBezTo>
                    <a:pt x="161" y="138"/>
                    <a:pt x="161" y="85"/>
                    <a:pt x="147" y="72"/>
                  </a:cubicBezTo>
                  <a:cubicBezTo>
                    <a:pt x="134" y="58"/>
                    <a:pt x="134" y="45"/>
                    <a:pt x="134" y="45"/>
                  </a:cubicBezTo>
                  <a:cubicBezTo>
                    <a:pt x="123" y="23"/>
                    <a:pt x="103" y="1"/>
                    <a:pt x="74" y="1"/>
                  </a:cubicBezTo>
                  <a:close/>
                </a:path>
              </a:pathLst>
            </a:custGeom>
            <a:solidFill>
              <a:srgbClr val="8859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5952475" y="4305975"/>
              <a:ext cx="74250" cy="33125"/>
            </a:xfrm>
            <a:custGeom>
              <a:rect b="b" l="l" r="r" t="t"/>
              <a:pathLst>
                <a:path extrusionOk="0" h="1325" w="2970">
                  <a:moveTo>
                    <a:pt x="744" y="0"/>
                  </a:moveTo>
                  <a:cubicBezTo>
                    <a:pt x="738" y="0"/>
                    <a:pt x="730" y="2"/>
                    <a:pt x="723" y="4"/>
                  </a:cubicBezTo>
                  <a:cubicBezTo>
                    <a:pt x="723" y="4"/>
                    <a:pt x="656" y="31"/>
                    <a:pt x="549" y="71"/>
                  </a:cubicBezTo>
                  <a:cubicBezTo>
                    <a:pt x="455" y="124"/>
                    <a:pt x="309" y="204"/>
                    <a:pt x="175" y="365"/>
                  </a:cubicBezTo>
                  <a:cubicBezTo>
                    <a:pt x="107" y="445"/>
                    <a:pt x="41" y="539"/>
                    <a:pt x="14" y="673"/>
                  </a:cubicBezTo>
                  <a:lnTo>
                    <a:pt x="0" y="727"/>
                  </a:lnTo>
                  <a:lnTo>
                    <a:pt x="0" y="753"/>
                  </a:lnTo>
                  <a:lnTo>
                    <a:pt x="0" y="766"/>
                  </a:lnTo>
                  <a:lnTo>
                    <a:pt x="0" y="793"/>
                  </a:lnTo>
                  <a:cubicBezTo>
                    <a:pt x="0" y="807"/>
                    <a:pt x="0" y="807"/>
                    <a:pt x="14" y="846"/>
                  </a:cubicBezTo>
                  <a:cubicBezTo>
                    <a:pt x="14" y="873"/>
                    <a:pt x="27" y="900"/>
                    <a:pt x="41" y="914"/>
                  </a:cubicBezTo>
                  <a:cubicBezTo>
                    <a:pt x="81" y="994"/>
                    <a:pt x="148" y="1034"/>
                    <a:pt x="202" y="1074"/>
                  </a:cubicBezTo>
                  <a:cubicBezTo>
                    <a:pt x="321" y="1141"/>
                    <a:pt x="442" y="1194"/>
                    <a:pt x="562" y="1221"/>
                  </a:cubicBezTo>
                  <a:cubicBezTo>
                    <a:pt x="683" y="1262"/>
                    <a:pt x="817" y="1274"/>
                    <a:pt x="937" y="1288"/>
                  </a:cubicBezTo>
                  <a:cubicBezTo>
                    <a:pt x="1084" y="1315"/>
                    <a:pt x="1191" y="1315"/>
                    <a:pt x="1311" y="1315"/>
                  </a:cubicBezTo>
                  <a:cubicBezTo>
                    <a:pt x="1378" y="1322"/>
                    <a:pt x="1442" y="1325"/>
                    <a:pt x="1504" y="1325"/>
                  </a:cubicBezTo>
                  <a:cubicBezTo>
                    <a:pt x="1566" y="1325"/>
                    <a:pt x="1626" y="1322"/>
                    <a:pt x="1686" y="1315"/>
                  </a:cubicBezTo>
                  <a:cubicBezTo>
                    <a:pt x="1807" y="1315"/>
                    <a:pt x="1914" y="1288"/>
                    <a:pt x="2034" y="1274"/>
                  </a:cubicBezTo>
                  <a:cubicBezTo>
                    <a:pt x="2141" y="1262"/>
                    <a:pt x="2235" y="1248"/>
                    <a:pt x="2328" y="1221"/>
                  </a:cubicBezTo>
                  <a:cubicBezTo>
                    <a:pt x="2422" y="1194"/>
                    <a:pt x="2502" y="1181"/>
                    <a:pt x="2582" y="1155"/>
                  </a:cubicBezTo>
                  <a:cubicBezTo>
                    <a:pt x="2649" y="1128"/>
                    <a:pt x="2716" y="1101"/>
                    <a:pt x="2770" y="1074"/>
                  </a:cubicBezTo>
                  <a:cubicBezTo>
                    <a:pt x="2877" y="1034"/>
                    <a:pt x="2930" y="1007"/>
                    <a:pt x="2930" y="1007"/>
                  </a:cubicBezTo>
                  <a:cubicBezTo>
                    <a:pt x="2957" y="994"/>
                    <a:pt x="2970" y="953"/>
                    <a:pt x="2957" y="927"/>
                  </a:cubicBezTo>
                  <a:cubicBezTo>
                    <a:pt x="2957" y="894"/>
                    <a:pt x="2929" y="870"/>
                    <a:pt x="2897" y="870"/>
                  </a:cubicBezTo>
                  <a:cubicBezTo>
                    <a:pt x="2890" y="870"/>
                    <a:pt x="2884" y="871"/>
                    <a:pt x="2877" y="873"/>
                  </a:cubicBezTo>
                  <a:lnTo>
                    <a:pt x="2863" y="873"/>
                  </a:lnTo>
                  <a:cubicBezTo>
                    <a:pt x="2863" y="873"/>
                    <a:pt x="2809" y="900"/>
                    <a:pt x="2716" y="927"/>
                  </a:cubicBezTo>
                  <a:cubicBezTo>
                    <a:pt x="2663" y="953"/>
                    <a:pt x="2595" y="953"/>
                    <a:pt x="2529" y="980"/>
                  </a:cubicBezTo>
                  <a:cubicBezTo>
                    <a:pt x="2462" y="994"/>
                    <a:pt x="2381" y="1007"/>
                    <a:pt x="2288" y="1021"/>
                  </a:cubicBezTo>
                  <a:cubicBezTo>
                    <a:pt x="2208" y="1034"/>
                    <a:pt x="2101" y="1048"/>
                    <a:pt x="2007" y="1060"/>
                  </a:cubicBezTo>
                  <a:cubicBezTo>
                    <a:pt x="1900" y="1060"/>
                    <a:pt x="1793" y="1074"/>
                    <a:pt x="1673" y="1074"/>
                  </a:cubicBezTo>
                  <a:cubicBezTo>
                    <a:pt x="1566" y="1074"/>
                    <a:pt x="1445" y="1074"/>
                    <a:pt x="1338" y="1060"/>
                  </a:cubicBezTo>
                  <a:cubicBezTo>
                    <a:pt x="1218" y="1060"/>
                    <a:pt x="1084" y="1048"/>
                    <a:pt x="977" y="1034"/>
                  </a:cubicBezTo>
                  <a:cubicBezTo>
                    <a:pt x="856" y="1021"/>
                    <a:pt x="737" y="1007"/>
                    <a:pt x="630" y="967"/>
                  </a:cubicBezTo>
                  <a:cubicBezTo>
                    <a:pt x="523" y="941"/>
                    <a:pt x="416" y="914"/>
                    <a:pt x="335" y="860"/>
                  </a:cubicBezTo>
                  <a:cubicBezTo>
                    <a:pt x="295" y="846"/>
                    <a:pt x="255" y="807"/>
                    <a:pt x="241" y="793"/>
                  </a:cubicBezTo>
                  <a:cubicBezTo>
                    <a:pt x="241" y="793"/>
                    <a:pt x="241" y="766"/>
                    <a:pt x="228" y="766"/>
                  </a:cubicBezTo>
                  <a:lnTo>
                    <a:pt x="241" y="713"/>
                  </a:lnTo>
                  <a:cubicBezTo>
                    <a:pt x="241" y="632"/>
                    <a:pt x="282" y="552"/>
                    <a:pt x="335" y="499"/>
                  </a:cubicBezTo>
                  <a:cubicBezTo>
                    <a:pt x="428" y="365"/>
                    <a:pt x="549" y="272"/>
                    <a:pt x="630" y="218"/>
                  </a:cubicBezTo>
                  <a:cubicBezTo>
                    <a:pt x="723" y="165"/>
                    <a:pt x="776" y="138"/>
                    <a:pt x="776" y="138"/>
                  </a:cubicBezTo>
                  <a:cubicBezTo>
                    <a:pt x="803" y="111"/>
                    <a:pt x="817" y="85"/>
                    <a:pt x="803" y="44"/>
                  </a:cubicBezTo>
                  <a:cubicBezTo>
                    <a:pt x="792" y="22"/>
                    <a:pt x="773" y="0"/>
                    <a:pt x="744" y="0"/>
                  </a:cubicBezTo>
                  <a:close/>
                </a:path>
              </a:pathLst>
            </a:custGeom>
            <a:solidFill>
              <a:srgbClr val="8859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5553200" y="3832000"/>
              <a:ext cx="57525" cy="44775"/>
            </a:xfrm>
            <a:custGeom>
              <a:rect b="b" l="l" r="r" t="t"/>
              <a:pathLst>
                <a:path extrusionOk="0" h="1791" w="2301">
                  <a:moveTo>
                    <a:pt x="2157" y="0"/>
                  </a:moveTo>
                  <a:cubicBezTo>
                    <a:pt x="2096" y="0"/>
                    <a:pt x="2044" y="37"/>
                    <a:pt x="2033" y="89"/>
                  </a:cubicBezTo>
                  <a:lnTo>
                    <a:pt x="2020" y="103"/>
                  </a:lnTo>
                  <a:cubicBezTo>
                    <a:pt x="2020" y="103"/>
                    <a:pt x="2006" y="156"/>
                    <a:pt x="1980" y="249"/>
                  </a:cubicBezTo>
                  <a:cubicBezTo>
                    <a:pt x="1940" y="330"/>
                    <a:pt x="1899" y="463"/>
                    <a:pt x="1833" y="611"/>
                  </a:cubicBezTo>
                  <a:cubicBezTo>
                    <a:pt x="1766" y="745"/>
                    <a:pt x="1685" y="918"/>
                    <a:pt x="1578" y="1052"/>
                  </a:cubicBezTo>
                  <a:cubicBezTo>
                    <a:pt x="1525" y="1119"/>
                    <a:pt x="1459" y="1173"/>
                    <a:pt x="1405" y="1212"/>
                  </a:cubicBezTo>
                  <a:cubicBezTo>
                    <a:pt x="1378" y="1226"/>
                    <a:pt x="1338" y="1239"/>
                    <a:pt x="1311" y="1253"/>
                  </a:cubicBezTo>
                  <a:cubicBezTo>
                    <a:pt x="1298" y="1253"/>
                    <a:pt x="1298" y="1253"/>
                    <a:pt x="1271" y="1266"/>
                  </a:cubicBezTo>
                  <a:lnTo>
                    <a:pt x="1218" y="1266"/>
                  </a:lnTo>
                  <a:cubicBezTo>
                    <a:pt x="1138" y="1266"/>
                    <a:pt x="1070" y="1253"/>
                    <a:pt x="1004" y="1226"/>
                  </a:cubicBezTo>
                  <a:cubicBezTo>
                    <a:pt x="936" y="1200"/>
                    <a:pt x="870" y="1159"/>
                    <a:pt x="803" y="1105"/>
                  </a:cubicBezTo>
                  <a:cubicBezTo>
                    <a:pt x="683" y="998"/>
                    <a:pt x="576" y="852"/>
                    <a:pt x="508" y="718"/>
                  </a:cubicBezTo>
                  <a:cubicBezTo>
                    <a:pt x="428" y="584"/>
                    <a:pt x="375" y="463"/>
                    <a:pt x="335" y="370"/>
                  </a:cubicBezTo>
                  <a:lnTo>
                    <a:pt x="268" y="237"/>
                  </a:lnTo>
                  <a:cubicBezTo>
                    <a:pt x="241" y="183"/>
                    <a:pt x="201" y="142"/>
                    <a:pt x="134" y="142"/>
                  </a:cubicBezTo>
                  <a:cubicBezTo>
                    <a:pt x="67" y="156"/>
                    <a:pt x="0" y="210"/>
                    <a:pt x="0" y="290"/>
                  </a:cubicBezTo>
                  <a:cubicBezTo>
                    <a:pt x="0" y="290"/>
                    <a:pt x="0" y="356"/>
                    <a:pt x="14" y="463"/>
                  </a:cubicBezTo>
                  <a:cubicBezTo>
                    <a:pt x="27" y="558"/>
                    <a:pt x="54" y="718"/>
                    <a:pt x="121" y="891"/>
                  </a:cubicBezTo>
                  <a:cubicBezTo>
                    <a:pt x="187" y="1066"/>
                    <a:pt x="281" y="1266"/>
                    <a:pt x="455" y="1453"/>
                  </a:cubicBezTo>
                  <a:cubicBezTo>
                    <a:pt x="549" y="1547"/>
                    <a:pt x="656" y="1640"/>
                    <a:pt x="803" y="1708"/>
                  </a:cubicBezTo>
                  <a:cubicBezTo>
                    <a:pt x="919" y="1755"/>
                    <a:pt x="1056" y="1791"/>
                    <a:pt x="1187" y="1791"/>
                  </a:cubicBezTo>
                  <a:cubicBezTo>
                    <a:pt x="1206" y="1791"/>
                    <a:pt x="1226" y="1790"/>
                    <a:pt x="1245" y="1788"/>
                  </a:cubicBezTo>
                  <a:lnTo>
                    <a:pt x="1271" y="1788"/>
                  </a:lnTo>
                  <a:lnTo>
                    <a:pt x="1298" y="1774"/>
                  </a:lnTo>
                  <a:lnTo>
                    <a:pt x="1352" y="1774"/>
                  </a:lnTo>
                  <a:cubicBezTo>
                    <a:pt x="1378" y="1774"/>
                    <a:pt x="1445" y="1747"/>
                    <a:pt x="1471" y="1735"/>
                  </a:cubicBezTo>
                  <a:cubicBezTo>
                    <a:pt x="1552" y="1708"/>
                    <a:pt x="1619" y="1681"/>
                    <a:pt x="1685" y="1640"/>
                  </a:cubicBezTo>
                  <a:cubicBezTo>
                    <a:pt x="1819" y="1547"/>
                    <a:pt x="1899" y="1440"/>
                    <a:pt x="1980" y="1333"/>
                  </a:cubicBezTo>
                  <a:cubicBezTo>
                    <a:pt x="2047" y="1226"/>
                    <a:pt x="2087" y="1119"/>
                    <a:pt x="2140" y="1025"/>
                  </a:cubicBezTo>
                  <a:cubicBezTo>
                    <a:pt x="2181" y="918"/>
                    <a:pt x="2208" y="825"/>
                    <a:pt x="2220" y="745"/>
                  </a:cubicBezTo>
                  <a:cubicBezTo>
                    <a:pt x="2261" y="558"/>
                    <a:pt x="2288" y="410"/>
                    <a:pt x="2288" y="303"/>
                  </a:cubicBezTo>
                  <a:cubicBezTo>
                    <a:pt x="2301" y="249"/>
                    <a:pt x="2301" y="210"/>
                    <a:pt x="2301" y="183"/>
                  </a:cubicBezTo>
                  <a:lnTo>
                    <a:pt x="2301" y="142"/>
                  </a:lnTo>
                  <a:cubicBezTo>
                    <a:pt x="2301" y="89"/>
                    <a:pt x="2261" y="35"/>
                    <a:pt x="2208" y="9"/>
                  </a:cubicBezTo>
                  <a:cubicBezTo>
                    <a:pt x="2191" y="3"/>
                    <a:pt x="2174" y="0"/>
                    <a:pt x="21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5817050" y="3816750"/>
              <a:ext cx="58200" cy="41250"/>
            </a:xfrm>
            <a:custGeom>
              <a:rect b="b" l="l" r="r" t="t"/>
              <a:pathLst>
                <a:path extrusionOk="0" h="1650" w="2328">
                  <a:moveTo>
                    <a:pt x="2177" y="1"/>
                  </a:moveTo>
                  <a:cubicBezTo>
                    <a:pt x="2108" y="1"/>
                    <a:pt x="2045" y="40"/>
                    <a:pt x="2034" y="110"/>
                  </a:cubicBezTo>
                  <a:cubicBezTo>
                    <a:pt x="2034" y="110"/>
                    <a:pt x="2020" y="164"/>
                    <a:pt x="1993" y="244"/>
                  </a:cubicBezTo>
                  <a:cubicBezTo>
                    <a:pt x="1980" y="338"/>
                    <a:pt x="1939" y="458"/>
                    <a:pt x="1886" y="592"/>
                  </a:cubicBezTo>
                  <a:cubicBezTo>
                    <a:pt x="1832" y="713"/>
                    <a:pt x="1752" y="859"/>
                    <a:pt x="1645" y="966"/>
                  </a:cubicBezTo>
                  <a:cubicBezTo>
                    <a:pt x="1592" y="1007"/>
                    <a:pt x="1538" y="1047"/>
                    <a:pt x="1472" y="1087"/>
                  </a:cubicBezTo>
                  <a:cubicBezTo>
                    <a:pt x="1418" y="1114"/>
                    <a:pt x="1338" y="1127"/>
                    <a:pt x="1271" y="1127"/>
                  </a:cubicBezTo>
                  <a:cubicBezTo>
                    <a:pt x="1258" y="1127"/>
                    <a:pt x="1231" y="1141"/>
                    <a:pt x="1231" y="1141"/>
                  </a:cubicBezTo>
                  <a:lnTo>
                    <a:pt x="1217" y="1127"/>
                  </a:lnTo>
                  <a:cubicBezTo>
                    <a:pt x="1213" y="1132"/>
                    <a:pt x="1208" y="1133"/>
                    <a:pt x="1204" y="1133"/>
                  </a:cubicBezTo>
                  <a:cubicBezTo>
                    <a:pt x="1195" y="1133"/>
                    <a:pt x="1186" y="1127"/>
                    <a:pt x="1178" y="1127"/>
                  </a:cubicBezTo>
                  <a:cubicBezTo>
                    <a:pt x="1137" y="1114"/>
                    <a:pt x="1110" y="1114"/>
                    <a:pt x="1071" y="1100"/>
                  </a:cubicBezTo>
                  <a:cubicBezTo>
                    <a:pt x="1003" y="1073"/>
                    <a:pt x="937" y="1020"/>
                    <a:pt x="883" y="966"/>
                  </a:cubicBezTo>
                  <a:cubicBezTo>
                    <a:pt x="750" y="859"/>
                    <a:pt x="643" y="726"/>
                    <a:pt x="548" y="606"/>
                  </a:cubicBezTo>
                  <a:cubicBezTo>
                    <a:pt x="468" y="485"/>
                    <a:pt x="388" y="378"/>
                    <a:pt x="348" y="298"/>
                  </a:cubicBezTo>
                  <a:cubicBezTo>
                    <a:pt x="295" y="231"/>
                    <a:pt x="268" y="191"/>
                    <a:pt x="268" y="191"/>
                  </a:cubicBezTo>
                  <a:lnTo>
                    <a:pt x="268" y="178"/>
                  </a:lnTo>
                  <a:cubicBezTo>
                    <a:pt x="246" y="133"/>
                    <a:pt x="195" y="107"/>
                    <a:pt x="148" y="107"/>
                  </a:cubicBezTo>
                  <a:cubicBezTo>
                    <a:pt x="139" y="107"/>
                    <a:pt x="129" y="108"/>
                    <a:pt x="120" y="110"/>
                  </a:cubicBezTo>
                  <a:cubicBezTo>
                    <a:pt x="40" y="124"/>
                    <a:pt x="0" y="204"/>
                    <a:pt x="13" y="285"/>
                  </a:cubicBezTo>
                  <a:cubicBezTo>
                    <a:pt x="13" y="285"/>
                    <a:pt x="13" y="298"/>
                    <a:pt x="27" y="324"/>
                  </a:cubicBezTo>
                  <a:cubicBezTo>
                    <a:pt x="27" y="351"/>
                    <a:pt x="40" y="392"/>
                    <a:pt x="54" y="431"/>
                  </a:cubicBezTo>
                  <a:cubicBezTo>
                    <a:pt x="81" y="525"/>
                    <a:pt x="120" y="659"/>
                    <a:pt x="201" y="820"/>
                  </a:cubicBezTo>
                  <a:cubicBezTo>
                    <a:pt x="281" y="980"/>
                    <a:pt x="388" y="1154"/>
                    <a:pt x="548" y="1328"/>
                  </a:cubicBezTo>
                  <a:cubicBezTo>
                    <a:pt x="629" y="1408"/>
                    <a:pt x="736" y="1489"/>
                    <a:pt x="857" y="1555"/>
                  </a:cubicBezTo>
                  <a:lnTo>
                    <a:pt x="1057" y="1635"/>
                  </a:lnTo>
                  <a:cubicBezTo>
                    <a:pt x="1097" y="1635"/>
                    <a:pt x="1137" y="1649"/>
                    <a:pt x="1178" y="1649"/>
                  </a:cubicBezTo>
                  <a:lnTo>
                    <a:pt x="1285" y="1649"/>
                  </a:lnTo>
                  <a:cubicBezTo>
                    <a:pt x="1431" y="1649"/>
                    <a:pt x="1565" y="1608"/>
                    <a:pt x="1699" y="1542"/>
                  </a:cubicBezTo>
                  <a:cubicBezTo>
                    <a:pt x="1820" y="1489"/>
                    <a:pt x="1939" y="1394"/>
                    <a:pt x="2020" y="1301"/>
                  </a:cubicBezTo>
                  <a:cubicBezTo>
                    <a:pt x="2180" y="1100"/>
                    <a:pt x="2261" y="886"/>
                    <a:pt x="2287" y="699"/>
                  </a:cubicBezTo>
                  <a:cubicBezTo>
                    <a:pt x="2328" y="525"/>
                    <a:pt x="2328" y="378"/>
                    <a:pt x="2328" y="285"/>
                  </a:cubicBezTo>
                  <a:cubicBezTo>
                    <a:pt x="2314" y="178"/>
                    <a:pt x="2301" y="110"/>
                    <a:pt x="2301" y="110"/>
                  </a:cubicBezTo>
                  <a:cubicBezTo>
                    <a:pt x="2301" y="71"/>
                    <a:pt x="2261" y="17"/>
                    <a:pt x="2207" y="3"/>
                  </a:cubicBezTo>
                  <a:cubicBezTo>
                    <a:pt x="2197" y="2"/>
                    <a:pt x="2187" y="1"/>
                    <a:pt x="217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5622425" y="3863200"/>
              <a:ext cx="193975" cy="70375"/>
            </a:xfrm>
            <a:custGeom>
              <a:rect b="b" l="l" r="r" t="t"/>
              <a:pathLst>
                <a:path extrusionOk="0" h="2815" w="7759">
                  <a:moveTo>
                    <a:pt x="7551" y="0"/>
                  </a:moveTo>
                  <a:cubicBezTo>
                    <a:pt x="7495" y="0"/>
                    <a:pt x="7438" y="28"/>
                    <a:pt x="7397" y="85"/>
                  </a:cubicBezTo>
                  <a:lnTo>
                    <a:pt x="7397" y="98"/>
                  </a:lnTo>
                  <a:cubicBezTo>
                    <a:pt x="7397" y="98"/>
                    <a:pt x="7370" y="125"/>
                    <a:pt x="7344" y="166"/>
                  </a:cubicBezTo>
                  <a:cubicBezTo>
                    <a:pt x="7304" y="219"/>
                    <a:pt x="7250" y="299"/>
                    <a:pt x="7183" y="392"/>
                  </a:cubicBezTo>
                  <a:cubicBezTo>
                    <a:pt x="7117" y="487"/>
                    <a:pt x="7022" y="594"/>
                    <a:pt x="6915" y="714"/>
                  </a:cubicBezTo>
                  <a:cubicBezTo>
                    <a:pt x="6808" y="834"/>
                    <a:pt x="6689" y="968"/>
                    <a:pt x="6541" y="1102"/>
                  </a:cubicBezTo>
                  <a:lnTo>
                    <a:pt x="6300" y="1302"/>
                  </a:lnTo>
                  <a:cubicBezTo>
                    <a:pt x="6220" y="1369"/>
                    <a:pt x="6140" y="1436"/>
                    <a:pt x="6047" y="1503"/>
                  </a:cubicBezTo>
                  <a:cubicBezTo>
                    <a:pt x="5952" y="1557"/>
                    <a:pt x="5859" y="1623"/>
                    <a:pt x="5765" y="1677"/>
                  </a:cubicBezTo>
                  <a:cubicBezTo>
                    <a:pt x="5658" y="1730"/>
                    <a:pt x="5551" y="1798"/>
                    <a:pt x="5444" y="1837"/>
                  </a:cubicBezTo>
                  <a:cubicBezTo>
                    <a:pt x="5337" y="1878"/>
                    <a:pt x="5230" y="1931"/>
                    <a:pt x="5110" y="1971"/>
                  </a:cubicBezTo>
                  <a:cubicBezTo>
                    <a:pt x="4989" y="1998"/>
                    <a:pt x="4869" y="2038"/>
                    <a:pt x="4762" y="2065"/>
                  </a:cubicBezTo>
                  <a:lnTo>
                    <a:pt x="4588" y="2092"/>
                  </a:lnTo>
                  <a:lnTo>
                    <a:pt x="4508" y="2105"/>
                  </a:lnTo>
                  <a:lnTo>
                    <a:pt x="4401" y="2105"/>
                  </a:lnTo>
                  <a:lnTo>
                    <a:pt x="4187" y="2119"/>
                  </a:lnTo>
                  <a:lnTo>
                    <a:pt x="4080" y="2131"/>
                  </a:lnTo>
                  <a:lnTo>
                    <a:pt x="4053" y="2119"/>
                  </a:lnTo>
                  <a:lnTo>
                    <a:pt x="4013" y="2119"/>
                  </a:lnTo>
                  <a:cubicBezTo>
                    <a:pt x="3880" y="2119"/>
                    <a:pt x="3746" y="2105"/>
                    <a:pt x="3612" y="2105"/>
                  </a:cubicBezTo>
                  <a:cubicBezTo>
                    <a:pt x="3491" y="2078"/>
                    <a:pt x="3357" y="2065"/>
                    <a:pt x="3238" y="2051"/>
                  </a:cubicBezTo>
                  <a:cubicBezTo>
                    <a:pt x="3104" y="2024"/>
                    <a:pt x="2983" y="1985"/>
                    <a:pt x="2863" y="1971"/>
                  </a:cubicBezTo>
                  <a:cubicBezTo>
                    <a:pt x="2742" y="1944"/>
                    <a:pt x="2622" y="1891"/>
                    <a:pt x="2515" y="1864"/>
                  </a:cubicBezTo>
                  <a:cubicBezTo>
                    <a:pt x="2274" y="1784"/>
                    <a:pt x="2060" y="1691"/>
                    <a:pt x="1859" y="1584"/>
                  </a:cubicBezTo>
                  <a:cubicBezTo>
                    <a:pt x="1659" y="1489"/>
                    <a:pt x="1485" y="1369"/>
                    <a:pt x="1324" y="1262"/>
                  </a:cubicBezTo>
                  <a:cubicBezTo>
                    <a:pt x="1164" y="1155"/>
                    <a:pt x="1017" y="1035"/>
                    <a:pt x="896" y="928"/>
                  </a:cubicBezTo>
                  <a:cubicBezTo>
                    <a:pt x="776" y="821"/>
                    <a:pt x="682" y="727"/>
                    <a:pt x="602" y="647"/>
                  </a:cubicBezTo>
                  <a:cubicBezTo>
                    <a:pt x="522" y="553"/>
                    <a:pt x="455" y="487"/>
                    <a:pt x="415" y="446"/>
                  </a:cubicBezTo>
                  <a:cubicBezTo>
                    <a:pt x="402" y="419"/>
                    <a:pt x="388" y="406"/>
                    <a:pt x="375" y="392"/>
                  </a:cubicBezTo>
                  <a:lnTo>
                    <a:pt x="361" y="380"/>
                  </a:lnTo>
                  <a:lnTo>
                    <a:pt x="361" y="366"/>
                  </a:lnTo>
                  <a:cubicBezTo>
                    <a:pt x="325" y="321"/>
                    <a:pt x="270" y="294"/>
                    <a:pt x="213" y="294"/>
                  </a:cubicBezTo>
                  <a:cubicBezTo>
                    <a:pt x="187" y="294"/>
                    <a:pt x="160" y="300"/>
                    <a:pt x="134" y="312"/>
                  </a:cubicBezTo>
                  <a:cubicBezTo>
                    <a:pt x="40" y="366"/>
                    <a:pt x="0" y="473"/>
                    <a:pt x="54" y="567"/>
                  </a:cubicBezTo>
                  <a:lnTo>
                    <a:pt x="54" y="580"/>
                  </a:lnTo>
                  <a:cubicBezTo>
                    <a:pt x="67" y="607"/>
                    <a:pt x="81" y="620"/>
                    <a:pt x="94" y="660"/>
                  </a:cubicBezTo>
                  <a:cubicBezTo>
                    <a:pt x="134" y="714"/>
                    <a:pt x="188" y="808"/>
                    <a:pt x="254" y="915"/>
                  </a:cubicBezTo>
                  <a:cubicBezTo>
                    <a:pt x="334" y="1022"/>
                    <a:pt x="428" y="1142"/>
                    <a:pt x="548" y="1275"/>
                  </a:cubicBezTo>
                  <a:cubicBezTo>
                    <a:pt x="602" y="1343"/>
                    <a:pt x="669" y="1423"/>
                    <a:pt x="750" y="1489"/>
                  </a:cubicBezTo>
                  <a:cubicBezTo>
                    <a:pt x="816" y="1557"/>
                    <a:pt x="896" y="1637"/>
                    <a:pt x="976" y="1703"/>
                  </a:cubicBezTo>
                  <a:cubicBezTo>
                    <a:pt x="1071" y="1771"/>
                    <a:pt x="1151" y="1851"/>
                    <a:pt x="1244" y="1917"/>
                  </a:cubicBezTo>
                  <a:cubicBezTo>
                    <a:pt x="1351" y="1985"/>
                    <a:pt x="1445" y="2065"/>
                    <a:pt x="1565" y="2119"/>
                  </a:cubicBezTo>
                  <a:cubicBezTo>
                    <a:pt x="1779" y="2252"/>
                    <a:pt x="2020" y="2386"/>
                    <a:pt x="2287" y="2479"/>
                  </a:cubicBezTo>
                  <a:cubicBezTo>
                    <a:pt x="2421" y="2520"/>
                    <a:pt x="2542" y="2586"/>
                    <a:pt x="2689" y="2613"/>
                  </a:cubicBezTo>
                  <a:cubicBezTo>
                    <a:pt x="2822" y="2654"/>
                    <a:pt x="2970" y="2693"/>
                    <a:pt x="3117" y="2720"/>
                  </a:cubicBezTo>
                  <a:cubicBezTo>
                    <a:pt x="3250" y="2747"/>
                    <a:pt x="3398" y="2761"/>
                    <a:pt x="3545" y="2787"/>
                  </a:cubicBezTo>
                  <a:cubicBezTo>
                    <a:pt x="3692" y="2800"/>
                    <a:pt x="3839" y="2800"/>
                    <a:pt x="3987" y="2814"/>
                  </a:cubicBezTo>
                  <a:lnTo>
                    <a:pt x="4227" y="2814"/>
                  </a:lnTo>
                  <a:lnTo>
                    <a:pt x="4441" y="2800"/>
                  </a:lnTo>
                  <a:lnTo>
                    <a:pt x="4534" y="2787"/>
                  </a:lnTo>
                  <a:lnTo>
                    <a:pt x="4655" y="2773"/>
                  </a:lnTo>
                  <a:lnTo>
                    <a:pt x="4896" y="2734"/>
                  </a:lnTo>
                  <a:cubicBezTo>
                    <a:pt x="4976" y="2720"/>
                    <a:pt x="5043" y="2693"/>
                    <a:pt x="5123" y="2666"/>
                  </a:cubicBezTo>
                  <a:cubicBezTo>
                    <a:pt x="5190" y="2654"/>
                    <a:pt x="5257" y="2627"/>
                    <a:pt x="5324" y="2600"/>
                  </a:cubicBezTo>
                  <a:cubicBezTo>
                    <a:pt x="5471" y="2559"/>
                    <a:pt x="5605" y="2479"/>
                    <a:pt x="5726" y="2426"/>
                  </a:cubicBezTo>
                  <a:cubicBezTo>
                    <a:pt x="5859" y="2359"/>
                    <a:pt x="5979" y="2292"/>
                    <a:pt x="6086" y="2226"/>
                  </a:cubicBezTo>
                  <a:cubicBezTo>
                    <a:pt x="6207" y="2145"/>
                    <a:pt x="6314" y="2065"/>
                    <a:pt x="6407" y="1985"/>
                  </a:cubicBezTo>
                  <a:cubicBezTo>
                    <a:pt x="6514" y="1905"/>
                    <a:pt x="6608" y="1824"/>
                    <a:pt x="6689" y="1730"/>
                  </a:cubicBezTo>
                  <a:cubicBezTo>
                    <a:pt x="6782" y="1650"/>
                    <a:pt x="6862" y="1570"/>
                    <a:pt x="6929" y="1489"/>
                  </a:cubicBezTo>
                  <a:cubicBezTo>
                    <a:pt x="7224" y="1155"/>
                    <a:pt x="7424" y="847"/>
                    <a:pt x="7545" y="620"/>
                  </a:cubicBezTo>
                  <a:cubicBezTo>
                    <a:pt x="7611" y="513"/>
                    <a:pt x="7652" y="419"/>
                    <a:pt x="7678" y="353"/>
                  </a:cubicBezTo>
                  <a:cubicBezTo>
                    <a:pt x="7705" y="285"/>
                    <a:pt x="7718" y="259"/>
                    <a:pt x="7718" y="259"/>
                  </a:cubicBezTo>
                  <a:cubicBezTo>
                    <a:pt x="7759" y="178"/>
                    <a:pt x="7732" y="85"/>
                    <a:pt x="7652" y="32"/>
                  </a:cubicBezTo>
                  <a:cubicBezTo>
                    <a:pt x="7621" y="11"/>
                    <a:pt x="7586" y="0"/>
                    <a:pt x="755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5466600" y="3876075"/>
              <a:ext cx="125400" cy="117275"/>
            </a:xfrm>
            <a:custGeom>
              <a:rect b="b" l="l" r="r" t="t"/>
              <a:pathLst>
                <a:path extrusionOk="0" h="4691" w="5016">
                  <a:moveTo>
                    <a:pt x="2505" y="0"/>
                  </a:moveTo>
                  <a:cubicBezTo>
                    <a:pt x="1358" y="0"/>
                    <a:pt x="358" y="836"/>
                    <a:pt x="187" y="2005"/>
                  </a:cubicBezTo>
                  <a:cubicBezTo>
                    <a:pt x="0" y="3289"/>
                    <a:pt x="883" y="4479"/>
                    <a:pt x="2167" y="4666"/>
                  </a:cubicBezTo>
                  <a:cubicBezTo>
                    <a:pt x="2280" y="4683"/>
                    <a:pt x="2393" y="4691"/>
                    <a:pt x="2504" y="4691"/>
                  </a:cubicBezTo>
                  <a:cubicBezTo>
                    <a:pt x="3642" y="4691"/>
                    <a:pt x="4646" y="3845"/>
                    <a:pt x="4828" y="2687"/>
                  </a:cubicBezTo>
                  <a:cubicBezTo>
                    <a:pt x="5016" y="1402"/>
                    <a:pt x="4120" y="212"/>
                    <a:pt x="2849" y="25"/>
                  </a:cubicBezTo>
                  <a:cubicBezTo>
                    <a:pt x="2733" y="8"/>
                    <a:pt x="2618" y="0"/>
                    <a:pt x="25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5842125" y="3857650"/>
              <a:ext cx="125425" cy="117350"/>
            </a:xfrm>
            <a:custGeom>
              <a:rect b="b" l="l" r="r" t="t"/>
              <a:pathLst>
                <a:path extrusionOk="0" h="4694" w="5017">
                  <a:moveTo>
                    <a:pt x="2506" y="1"/>
                  </a:moveTo>
                  <a:cubicBezTo>
                    <a:pt x="1359" y="1"/>
                    <a:pt x="358" y="837"/>
                    <a:pt x="187" y="2006"/>
                  </a:cubicBezTo>
                  <a:cubicBezTo>
                    <a:pt x="0" y="3290"/>
                    <a:pt x="883" y="4481"/>
                    <a:pt x="2167" y="4668"/>
                  </a:cubicBezTo>
                  <a:cubicBezTo>
                    <a:pt x="2282" y="4685"/>
                    <a:pt x="2395" y="4693"/>
                    <a:pt x="2508" y="4693"/>
                  </a:cubicBezTo>
                  <a:cubicBezTo>
                    <a:pt x="3645" y="4693"/>
                    <a:pt x="4646" y="3857"/>
                    <a:pt x="4830" y="2688"/>
                  </a:cubicBezTo>
                  <a:cubicBezTo>
                    <a:pt x="5017" y="1404"/>
                    <a:pt x="4120" y="213"/>
                    <a:pt x="2850" y="26"/>
                  </a:cubicBezTo>
                  <a:cubicBezTo>
                    <a:pt x="2734" y="9"/>
                    <a:pt x="2619" y="1"/>
                    <a:pt x="25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4917150" y="3780950"/>
              <a:ext cx="45500" cy="38325"/>
            </a:xfrm>
            <a:custGeom>
              <a:rect b="b" l="l" r="r" t="t"/>
              <a:pathLst>
                <a:path extrusionOk="0" h="1533" w="1820">
                  <a:moveTo>
                    <a:pt x="1210" y="1"/>
                  </a:moveTo>
                  <a:cubicBezTo>
                    <a:pt x="1196" y="1"/>
                    <a:pt x="1180" y="2"/>
                    <a:pt x="1165" y="5"/>
                  </a:cubicBezTo>
                  <a:cubicBezTo>
                    <a:pt x="1130" y="5"/>
                    <a:pt x="1092" y="1"/>
                    <a:pt x="1053" y="1"/>
                  </a:cubicBezTo>
                  <a:cubicBezTo>
                    <a:pt x="1015" y="1"/>
                    <a:pt x="976" y="4"/>
                    <a:pt x="937" y="17"/>
                  </a:cubicBezTo>
                  <a:cubicBezTo>
                    <a:pt x="856" y="31"/>
                    <a:pt x="763" y="44"/>
                    <a:pt x="683" y="85"/>
                  </a:cubicBezTo>
                  <a:cubicBezTo>
                    <a:pt x="642" y="112"/>
                    <a:pt x="603" y="124"/>
                    <a:pt x="562" y="151"/>
                  </a:cubicBezTo>
                  <a:lnTo>
                    <a:pt x="455" y="231"/>
                  </a:lnTo>
                  <a:cubicBezTo>
                    <a:pt x="415" y="258"/>
                    <a:pt x="389" y="285"/>
                    <a:pt x="362" y="326"/>
                  </a:cubicBezTo>
                  <a:cubicBezTo>
                    <a:pt x="335" y="365"/>
                    <a:pt x="308" y="392"/>
                    <a:pt x="282" y="433"/>
                  </a:cubicBezTo>
                  <a:cubicBezTo>
                    <a:pt x="228" y="499"/>
                    <a:pt x="188" y="566"/>
                    <a:pt x="161" y="647"/>
                  </a:cubicBezTo>
                  <a:cubicBezTo>
                    <a:pt x="121" y="713"/>
                    <a:pt x="94" y="780"/>
                    <a:pt x="81" y="847"/>
                  </a:cubicBezTo>
                  <a:cubicBezTo>
                    <a:pt x="54" y="914"/>
                    <a:pt x="41" y="980"/>
                    <a:pt x="27" y="1048"/>
                  </a:cubicBezTo>
                  <a:cubicBezTo>
                    <a:pt x="14" y="1168"/>
                    <a:pt x="0" y="1262"/>
                    <a:pt x="14" y="1328"/>
                  </a:cubicBezTo>
                  <a:cubicBezTo>
                    <a:pt x="0" y="1369"/>
                    <a:pt x="14" y="1396"/>
                    <a:pt x="14" y="1422"/>
                  </a:cubicBezTo>
                  <a:lnTo>
                    <a:pt x="14" y="1449"/>
                  </a:lnTo>
                  <a:cubicBezTo>
                    <a:pt x="14" y="1489"/>
                    <a:pt x="41" y="1516"/>
                    <a:pt x="81" y="1529"/>
                  </a:cubicBezTo>
                  <a:cubicBezTo>
                    <a:pt x="89" y="1532"/>
                    <a:pt x="98" y="1533"/>
                    <a:pt x="107" y="1533"/>
                  </a:cubicBezTo>
                  <a:cubicBezTo>
                    <a:pt x="151" y="1533"/>
                    <a:pt x="190" y="1507"/>
                    <a:pt x="201" y="1462"/>
                  </a:cubicBezTo>
                  <a:lnTo>
                    <a:pt x="201" y="1435"/>
                  </a:lnTo>
                  <a:cubicBezTo>
                    <a:pt x="201" y="1409"/>
                    <a:pt x="214" y="1396"/>
                    <a:pt x="228" y="1355"/>
                  </a:cubicBezTo>
                  <a:cubicBezTo>
                    <a:pt x="241" y="1302"/>
                    <a:pt x="268" y="1208"/>
                    <a:pt x="295" y="1114"/>
                  </a:cubicBezTo>
                  <a:cubicBezTo>
                    <a:pt x="335" y="1007"/>
                    <a:pt x="389" y="900"/>
                    <a:pt x="455" y="793"/>
                  </a:cubicBezTo>
                  <a:cubicBezTo>
                    <a:pt x="482" y="727"/>
                    <a:pt x="522" y="686"/>
                    <a:pt x="549" y="633"/>
                  </a:cubicBezTo>
                  <a:cubicBezTo>
                    <a:pt x="589" y="579"/>
                    <a:pt x="630" y="526"/>
                    <a:pt x="683" y="499"/>
                  </a:cubicBezTo>
                  <a:lnTo>
                    <a:pt x="749" y="433"/>
                  </a:lnTo>
                  <a:lnTo>
                    <a:pt x="830" y="392"/>
                  </a:lnTo>
                  <a:cubicBezTo>
                    <a:pt x="883" y="365"/>
                    <a:pt x="951" y="352"/>
                    <a:pt x="1004" y="326"/>
                  </a:cubicBezTo>
                  <a:cubicBezTo>
                    <a:pt x="1058" y="312"/>
                    <a:pt x="1111" y="312"/>
                    <a:pt x="1177" y="299"/>
                  </a:cubicBezTo>
                  <a:cubicBezTo>
                    <a:pt x="1195" y="294"/>
                    <a:pt x="1213" y="293"/>
                    <a:pt x="1231" y="293"/>
                  </a:cubicBezTo>
                  <a:cubicBezTo>
                    <a:pt x="1267" y="293"/>
                    <a:pt x="1302" y="299"/>
                    <a:pt x="1338" y="299"/>
                  </a:cubicBezTo>
                  <a:cubicBezTo>
                    <a:pt x="1391" y="299"/>
                    <a:pt x="1432" y="299"/>
                    <a:pt x="1486" y="312"/>
                  </a:cubicBezTo>
                  <a:cubicBezTo>
                    <a:pt x="1525" y="312"/>
                    <a:pt x="1566" y="326"/>
                    <a:pt x="1593" y="326"/>
                  </a:cubicBezTo>
                  <a:cubicBezTo>
                    <a:pt x="1659" y="338"/>
                    <a:pt x="1686" y="338"/>
                    <a:pt x="1686" y="338"/>
                  </a:cubicBezTo>
                  <a:lnTo>
                    <a:pt x="1700" y="338"/>
                  </a:lnTo>
                  <a:cubicBezTo>
                    <a:pt x="1739" y="338"/>
                    <a:pt x="1780" y="326"/>
                    <a:pt x="1793" y="285"/>
                  </a:cubicBezTo>
                  <a:cubicBezTo>
                    <a:pt x="1819" y="231"/>
                    <a:pt x="1793" y="178"/>
                    <a:pt x="1753" y="165"/>
                  </a:cubicBezTo>
                  <a:cubicBezTo>
                    <a:pt x="1753" y="165"/>
                    <a:pt x="1712" y="151"/>
                    <a:pt x="1646" y="124"/>
                  </a:cubicBezTo>
                  <a:cubicBezTo>
                    <a:pt x="1619" y="112"/>
                    <a:pt x="1579" y="85"/>
                    <a:pt x="1539" y="71"/>
                  </a:cubicBezTo>
                  <a:cubicBezTo>
                    <a:pt x="1486" y="44"/>
                    <a:pt x="1432" y="44"/>
                    <a:pt x="1365" y="31"/>
                  </a:cubicBezTo>
                  <a:cubicBezTo>
                    <a:pt x="1322" y="20"/>
                    <a:pt x="1270" y="1"/>
                    <a:pt x="1210" y="1"/>
                  </a:cubicBezTo>
                  <a:close/>
                </a:path>
              </a:pathLst>
            </a:custGeom>
            <a:solidFill>
              <a:srgbClr val="BC8B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5193050" y="3773325"/>
              <a:ext cx="85625" cy="33975"/>
            </a:xfrm>
            <a:custGeom>
              <a:rect b="b" l="l" r="r" t="t"/>
              <a:pathLst>
                <a:path extrusionOk="0" h="1359" w="3425">
                  <a:moveTo>
                    <a:pt x="104" y="1"/>
                  </a:moveTo>
                  <a:cubicBezTo>
                    <a:pt x="86" y="1"/>
                    <a:pt x="69" y="5"/>
                    <a:pt x="54" y="15"/>
                  </a:cubicBezTo>
                  <a:cubicBezTo>
                    <a:pt x="13" y="42"/>
                    <a:pt x="0" y="96"/>
                    <a:pt x="27" y="135"/>
                  </a:cubicBezTo>
                  <a:cubicBezTo>
                    <a:pt x="27" y="135"/>
                    <a:pt x="27" y="149"/>
                    <a:pt x="40" y="176"/>
                  </a:cubicBezTo>
                  <a:cubicBezTo>
                    <a:pt x="54" y="203"/>
                    <a:pt x="81" y="242"/>
                    <a:pt x="107" y="283"/>
                  </a:cubicBezTo>
                  <a:cubicBezTo>
                    <a:pt x="174" y="376"/>
                    <a:pt x="254" y="497"/>
                    <a:pt x="388" y="631"/>
                  </a:cubicBezTo>
                  <a:cubicBezTo>
                    <a:pt x="509" y="764"/>
                    <a:pt x="669" y="911"/>
                    <a:pt x="856" y="1032"/>
                  </a:cubicBezTo>
                  <a:cubicBezTo>
                    <a:pt x="910" y="1059"/>
                    <a:pt x="963" y="1098"/>
                    <a:pt x="1017" y="1125"/>
                  </a:cubicBezTo>
                  <a:lnTo>
                    <a:pt x="1177" y="1205"/>
                  </a:lnTo>
                  <a:cubicBezTo>
                    <a:pt x="1244" y="1232"/>
                    <a:pt x="1297" y="1246"/>
                    <a:pt x="1351" y="1273"/>
                  </a:cubicBezTo>
                  <a:cubicBezTo>
                    <a:pt x="1418" y="1285"/>
                    <a:pt x="1485" y="1299"/>
                    <a:pt x="1538" y="1326"/>
                  </a:cubicBezTo>
                  <a:cubicBezTo>
                    <a:pt x="1605" y="1339"/>
                    <a:pt x="1672" y="1339"/>
                    <a:pt x="1725" y="1353"/>
                  </a:cubicBezTo>
                  <a:lnTo>
                    <a:pt x="1913" y="1353"/>
                  </a:lnTo>
                  <a:cubicBezTo>
                    <a:pt x="1993" y="1353"/>
                    <a:pt x="2068" y="1359"/>
                    <a:pt x="2144" y="1359"/>
                  </a:cubicBezTo>
                  <a:cubicBezTo>
                    <a:pt x="2182" y="1359"/>
                    <a:pt x="2220" y="1357"/>
                    <a:pt x="2260" y="1353"/>
                  </a:cubicBezTo>
                  <a:cubicBezTo>
                    <a:pt x="2328" y="1339"/>
                    <a:pt x="2381" y="1339"/>
                    <a:pt x="2435" y="1326"/>
                  </a:cubicBezTo>
                  <a:cubicBezTo>
                    <a:pt x="2488" y="1326"/>
                    <a:pt x="2555" y="1312"/>
                    <a:pt x="2595" y="1299"/>
                  </a:cubicBezTo>
                  <a:cubicBezTo>
                    <a:pt x="2702" y="1259"/>
                    <a:pt x="2795" y="1246"/>
                    <a:pt x="2890" y="1205"/>
                  </a:cubicBezTo>
                  <a:cubicBezTo>
                    <a:pt x="2970" y="1166"/>
                    <a:pt x="3050" y="1125"/>
                    <a:pt x="3116" y="1085"/>
                  </a:cubicBezTo>
                  <a:cubicBezTo>
                    <a:pt x="3184" y="1045"/>
                    <a:pt x="3237" y="991"/>
                    <a:pt x="3277" y="964"/>
                  </a:cubicBezTo>
                  <a:cubicBezTo>
                    <a:pt x="3318" y="925"/>
                    <a:pt x="3344" y="884"/>
                    <a:pt x="3371" y="871"/>
                  </a:cubicBezTo>
                  <a:cubicBezTo>
                    <a:pt x="3384" y="845"/>
                    <a:pt x="3398" y="831"/>
                    <a:pt x="3398" y="831"/>
                  </a:cubicBezTo>
                  <a:cubicBezTo>
                    <a:pt x="3425" y="791"/>
                    <a:pt x="3425" y="750"/>
                    <a:pt x="3398" y="724"/>
                  </a:cubicBezTo>
                  <a:cubicBezTo>
                    <a:pt x="3381" y="698"/>
                    <a:pt x="3352" y="683"/>
                    <a:pt x="3323" y="683"/>
                  </a:cubicBezTo>
                  <a:cubicBezTo>
                    <a:pt x="3307" y="683"/>
                    <a:pt x="3291" y="688"/>
                    <a:pt x="3277" y="697"/>
                  </a:cubicBezTo>
                  <a:lnTo>
                    <a:pt x="3264" y="711"/>
                  </a:lnTo>
                  <a:lnTo>
                    <a:pt x="3237" y="738"/>
                  </a:lnTo>
                  <a:cubicBezTo>
                    <a:pt x="3211" y="750"/>
                    <a:pt x="3184" y="764"/>
                    <a:pt x="3143" y="791"/>
                  </a:cubicBezTo>
                  <a:cubicBezTo>
                    <a:pt x="3104" y="818"/>
                    <a:pt x="3063" y="845"/>
                    <a:pt x="2997" y="871"/>
                  </a:cubicBezTo>
                  <a:cubicBezTo>
                    <a:pt x="2943" y="898"/>
                    <a:pt x="2863" y="911"/>
                    <a:pt x="2795" y="938"/>
                  </a:cubicBezTo>
                  <a:cubicBezTo>
                    <a:pt x="2715" y="978"/>
                    <a:pt x="2622" y="978"/>
                    <a:pt x="2542" y="1005"/>
                  </a:cubicBezTo>
                  <a:cubicBezTo>
                    <a:pt x="2448" y="1018"/>
                    <a:pt x="2354" y="1018"/>
                    <a:pt x="2247" y="1032"/>
                  </a:cubicBezTo>
                  <a:cubicBezTo>
                    <a:pt x="2232" y="1034"/>
                    <a:pt x="2214" y="1035"/>
                    <a:pt x="2195" y="1035"/>
                  </a:cubicBezTo>
                  <a:cubicBezTo>
                    <a:pt x="2116" y="1035"/>
                    <a:pt x="2013" y="1018"/>
                    <a:pt x="1926" y="1018"/>
                  </a:cubicBezTo>
                  <a:lnTo>
                    <a:pt x="1793" y="1018"/>
                  </a:lnTo>
                  <a:lnTo>
                    <a:pt x="1766" y="1005"/>
                  </a:lnTo>
                  <a:cubicBezTo>
                    <a:pt x="1712" y="1005"/>
                    <a:pt x="1659" y="991"/>
                    <a:pt x="1618" y="978"/>
                  </a:cubicBezTo>
                  <a:lnTo>
                    <a:pt x="1458" y="938"/>
                  </a:lnTo>
                  <a:cubicBezTo>
                    <a:pt x="1418" y="925"/>
                    <a:pt x="1365" y="911"/>
                    <a:pt x="1311" y="884"/>
                  </a:cubicBezTo>
                  <a:cubicBezTo>
                    <a:pt x="1270" y="871"/>
                    <a:pt x="1217" y="845"/>
                    <a:pt x="1177" y="831"/>
                  </a:cubicBezTo>
                  <a:cubicBezTo>
                    <a:pt x="1124" y="804"/>
                    <a:pt x="1083" y="777"/>
                    <a:pt x="1030" y="750"/>
                  </a:cubicBezTo>
                  <a:lnTo>
                    <a:pt x="789" y="590"/>
                  </a:lnTo>
                  <a:cubicBezTo>
                    <a:pt x="709" y="536"/>
                    <a:pt x="642" y="483"/>
                    <a:pt x="575" y="429"/>
                  </a:cubicBezTo>
                  <a:cubicBezTo>
                    <a:pt x="455" y="322"/>
                    <a:pt x="348" y="215"/>
                    <a:pt x="281" y="149"/>
                  </a:cubicBezTo>
                  <a:lnTo>
                    <a:pt x="174" y="42"/>
                  </a:lnTo>
                  <a:lnTo>
                    <a:pt x="174" y="28"/>
                  </a:lnTo>
                  <a:cubicBezTo>
                    <a:pt x="157" y="12"/>
                    <a:pt x="131" y="1"/>
                    <a:pt x="104" y="1"/>
                  </a:cubicBez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5084350" y="3777350"/>
              <a:ext cx="105700" cy="98700"/>
            </a:xfrm>
            <a:custGeom>
              <a:rect b="b" l="l" r="r" t="t"/>
              <a:pathLst>
                <a:path extrusionOk="0" h="3948" w="4228">
                  <a:moveTo>
                    <a:pt x="2114" y="1"/>
                  </a:moveTo>
                  <a:cubicBezTo>
                    <a:pt x="1151" y="1"/>
                    <a:pt x="309" y="696"/>
                    <a:pt x="161" y="1686"/>
                  </a:cubicBezTo>
                  <a:cubicBezTo>
                    <a:pt x="0" y="2770"/>
                    <a:pt x="750" y="3773"/>
                    <a:pt x="1834" y="3933"/>
                  </a:cubicBezTo>
                  <a:cubicBezTo>
                    <a:pt x="1927" y="3947"/>
                    <a:pt x="2021" y="3947"/>
                    <a:pt x="2114" y="3947"/>
                  </a:cubicBezTo>
                  <a:cubicBezTo>
                    <a:pt x="3077" y="3947"/>
                    <a:pt x="3933" y="3238"/>
                    <a:pt x="4067" y="2262"/>
                  </a:cubicBezTo>
                  <a:cubicBezTo>
                    <a:pt x="4227" y="1178"/>
                    <a:pt x="3478" y="175"/>
                    <a:pt x="2408" y="15"/>
                  </a:cubicBezTo>
                  <a:cubicBezTo>
                    <a:pt x="2301" y="1"/>
                    <a:pt x="2208" y="1"/>
                    <a:pt x="2114" y="1"/>
                  </a:cubicBezTo>
                  <a:close/>
                </a:path>
              </a:pathLst>
            </a:custGeom>
            <a:solidFill>
              <a:srgbClr val="D09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5129825" y="3699775"/>
              <a:ext cx="62900" cy="51200"/>
            </a:xfrm>
            <a:custGeom>
              <a:rect b="b" l="l" r="r" t="t"/>
              <a:pathLst>
                <a:path extrusionOk="0" h="2048" w="2516">
                  <a:moveTo>
                    <a:pt x="2288" y="1"/>
                  </a:moveTo>
                  <a:cubicBezTo>
                    <a:pt x="2221" y="1"/>
                    <a:pt x="2181" y="54"/>
                    <a:pt x="2181" y="122"/>
                  </a:cubicBezTo>
                  <a:lnTo>
                    <a:pt x="2181" y="134"/>
                  </a:lnTo>
                  <a:lnTo>
                    <a:pt x="2181" y="175"/>
                  </a:lnTo>
                  <a:cubicBezTo>
                    <a:pt x="2194" y="202"/>
                    <a:pt x="2194" y="241"/>
                    <a:pt x="2194" y="295"/>
                  </a:cubicBezTo>
                  <a:cubicBezTo>
                    <a:pt x="2194" y="389"/>
                    <a:pt x="2194" y="550"/>
                    <a:pt x="2181" y="710"/>
                  </a:cubicBezTo>
                  <a:cubicBezTo>
                    <a:pt x="2168" y="883"/>
                    <a:pt x="2128" y="1085"/>
                    <a:pt x="2034" y="1245"/>
                  </a:cubicBezTo>
                  <a:lnTo>
                    <a:pt x="1994" y="1311"/>
                  </a:lnTo>
                  <a:lnTo>
                    <a:pt x="1954" y="1365"/>
                  </a:lnTo>
                  <a:cubicBezTo>
                    <a:pt x="1927" y="1406"/>
                    <a:pt x="1887" y="1432"/>
                    <a:pt x="1847" y="1459"/>
                  </a:cubicBezTo>
                  <a:cubicBezTo>
                    <a:pt x="1820" y="1499"/>
                    <a:pt x="1780" y="1499"/>
                    <a:pt x="1740" y="1525"/>
                  </a:cubicBezTo>
                  <a:cubicBezTo>
                    <a:pt x="1727" y="1539"/>
                    <a:pt x="1700" y="1552"/>
                    <a:pt x="1673" y="1566"/>
                  </a:cubicBezTo>
                  <a:lnTo>
                    <a:pt x="1579" y="1593"/>
                  </a:lnTo>
                  <a:lnTo>
                    <a:pt x="1552" y="1606"/>
                  </a:lnTo>
                  <a:cubicBezTo>
                    <a:pt x="1552" y="1606"/>
                    <a:pt x="1564" y="1600"/>
                    <a:pt x="1568" y="1600"/>
                  </a:cubicBezTo>
                  <a:cubicBezTo>
                    <a:pt x="1570" y="1600"/>
                    <a:pt x="1570" y="1601"/>
                    <a:pt x="1566" y="1606"/>
                  </a:cubicBezTo>
                  <a:lnTo>
                    <a:pt x="1513" y="1606"/>
                  </a:lnTo>
                  <a:lnTo>
                    <a:pt x="1445" y="1620"/>
                  </a:lnTo>
                  <a:cubicBezTo>
                    <a:pt x="1392" y="1632"/>
                    <a:pt x="1352" y="1632"/>
                    <a:pt x="1299" y="1632"/>
                  </a:cubicBezTo>
                  <a:cubicBezTo>
                    <a:pt x="1245" y="1632"/>
                    <a:pt x="1204" y="1620"/>
                    <a:pt x="1151" y="1620"/>
                  </a:cubicBezTo>
                  <a:cubicBezTo>
                    <a:pt x="1111" y="1593"/>
                    <a:pt x="1058" y="1593"/>
                    <a:pt x="1017" y="1566"/>
                  </a:cubicBezTo>
                  <a:cubicBezTo>
                    <a:pt x="937" y="1525"/>
                    <a:pt x="844" y="1486"/>
                    <a:pt x="776" y="1418"/>
                  </a:cubicBezTo>
                  <a:cubicBezTo>
                    <a:pt x="737" y="1392"/>
                    <a:pt x="696" y="1365"/>
                    <a:pt x="669" y="1338"/>
                  </a:cubicBezTo>
                  <a:cubicBezTo>
                    <a:pt x="630" y="1311"/>
                    <a:pt x="603" y="1272"/>
                    <a:pt x="576" y="1245"/>
                  </a:cubicBezTo>
                  <a:cubicBezTo>
                    <a:pt x="455" y="1111"/>
                    <a:pt x="375" y="990"/>
                    <a:pt x="309" y="910"/>
                  </a:cubicBezTo>
                  <a:cubicBezTo>
                    <a:pt x="282" y="871"/>
                    <a:pt x="255" y="830"/>
                    <a:pt x="241" y="803"/>
                  </a:cubicBezTo>
                  <a:cubicBezTo>
                    <a:pt x="229" y="790"/>
                    <a:pt x="229" y="776"/>
                    <a:pt x="229" y="776"/>
                  </a:cubicBezTo>
                  <a:lnTo>
                    <a:pt x="229" y="764"/>
                  </a:lnTo>
                  <a:cubicBezTo>
                    <a:pt x="209" y="734"/>
                    <a:pt x="176" y="712"/>
                    <a:pt x="139" y="712"/>
                  </a:cubicBezTo>
                  <a:cubicBezTo>
                    <a:pt x="125" y="712"/>
                    <a:pt x="110" y="715"/>
                    <a:pt x="95" y="723"/>
                  </a:cubicBezTo>
                  <a:cubicBezTo>
                    <a:pt x="41" y="737"/>
                    <a:pt x="1" y="790"/>
                    <a:pt x="27" y="857"/>
                  </a:cubicBezTo>
                  <a:cubicBezTo>
                    <a:pt x="27" y="857"/>
                    <a:pt x="27" y="871"/>
                    <a:pt x="41" y="897"/>
                  </a:cubicBezTo>
                  <a:cubicBezTo>
                    <a:pt x="41" y="937"/>
                    <a:pt x="54" y="978"/>
                    <a:pt x="81" y="1031"/>
                  </a:cubicBezTo>
                  <a:cubicBezTo>
                    <a:pt x="122" y="1138"/>
                    <a:pt x="202" y="1285"/>
                    <a:pt x="309" y="1459"/>
                  </a:cubicBezTo>
                  <a:cubicBezTo>
                    <a:pt x="375" y="1539"/>
                    <a:pt x="443" y="1620"/>
                    <a:pt x="536" y="1700"/>
                  </a:cubicBezTo>
                  <a:cubicBezTo>
                    <a:pt x="616" y="1793"/>
                    <a:pt x="723" y="1860"/>
                    <a:pt x="857" y="1927"/>
                  </a:cubicBezTo>
                  <a:cubicBezTo>
                    <a:pt x="910" y="1954"/>
                    <a:pt x="990" y="1980"/>
                    <a:pt x="1058" y="2007"/>
                  </a:cubicBezTo>
                  <a:cubicBezTo>
                    <a:pt x="1124" y="2021"/>
                    <a:pt x="1192" y="2034"/>
                    <a:pt x="1272" y="2048"/>
                  </a:cubicBezTo>
                  <a:cubicBezTo>
                    <a:pt x="1305" y="2041"/>
                    <a:pt x="1342" y="2041"/>
                    <a:pt x="1380" y="2041"/>
                  </a:cubicBezTo>
                  <a:cubicBezTo>
                    <a:pt x="1419" y="2041"/>
                    <a:pt x="1459" y="2041"/>
                    <a:pt x="1499" y="2034"/>
                  </a:cubicBezTo>
                  <a:lnTo>
                    <a:pt x="1606" y="2021"/>
                  </a:lnTo>
                  <a:lnTo>
                    <a:pt x="1659" y="2007"/>
                  </a:lnTo>
                  <a:lnTo>
                    <a:pt x="1673" y="2007"/>
                  </a:lnTo>
                  <a:lnTo>
                    <a:pt x="1700" y="1994"/>
                  </a:lnTo>
                  <a:lnTo>
                    <a:pt x="1727" y="1980"/>
                  </a:lnTo>
                  <a:lnTo>
                    <a:pt x="1807" y="1954"/>
                  </a:lnTo>
                  <a:cubicBezTo>
                    <a:pt x="1847" y="1941"/>
                    <a:pt x="1860" y="1941"/>
                    <a:pt x="1900" y="1914"/>
                  </a:cubicBezTo>
                  <a:cubicBezTo>
                    <a:pt x="1980" y="1873"/>
                    <a:pt x="2061" y="1834"/>
                    <a:pt x="2114" y="1780"/>
                  </a:cubicBezTo>
                  <a:cubicBezTo>
                    <a:pt x="2168" y="1727"/>
                    <a:pt x="2221" y="1673"/>
                    <a:pt x="2262" y="1620"/>
                  </a:cubicBezTo>
                  <a:lnTo>
                    <a:pt x="2328" y="1525"/>
                  </a:lnTo>
                  <a:lnTo>
                    <a:pt x="2382" y="1432"/>
                  </a:lnTo>
                  <a:cubicBezTo>
                    <a:pt x="2435" y="1311"/>
                    <a:pt x="2476" y="1178"/>
                    <a:pt x="2489" y="1058"/>
                  </a:cubicBezTo>
                  <a:cubicBezTo>
                    <a:pt x="2515" y="937"/>
                    <a:pt x="2515" y="830"/>
                    <a:pt x="2515" y="723"/>
                  </a:cubicBezTo>
                  <a:cubicBezTo>
                    <a:pt x="2515" y="523"/>
                    <a:pt x="2476" y="362"/>
                    <a:pt x="2449" y="255"/>
                  </a:cubicBezTo>
                  <a:cubicBezTo>
                    <a:pt x="2435" y="188"/>
                    <a:pt x="2422" y="148"/>
                    <a:pt x="2408" y="122"/>
                  </a:cubicBezTo>
                  <a:cubicBezTo>
                    <a:pt x="2396" y="95"/>
                    <a:pt x="2396" y="81"/>
                    <a:pt x="2396" y="81"/>
                  </a:cubicBezTo>
                  <a:cubicBezTo>
                    <a:pt x="2382" y="27"/>
                    <a:pt x="2328" y="1"/>
                    <a:pt x="228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5144225" y="3739175"/>
              <a:ext cx="10050" cy="19150"/>
            </a:xfrm>
            <a:custGeom>
              <a:rect b="b" l="l" r="r" t="t"/>
              <a:pathLst>
                <a:path extrusionOk="0" h="766" w="402">
                  <a:moveTo>
                    <a:pt x="282" y="1"/>
                  </a:moveTo>
                  <a:cubicBezTo>
                    <a:pt x="225" y="1"/>
                    <a:pt x="172" y="38"/>
                    <a:pt x="161" y="97"/>
                  </a:cubicBezTo>
                  <a:lnTo>
                    <a:pt x="13" y="605"/>
                  </a:lnTo>
                  <a:cubicBezTo>
                    <a:pt x="0" y="672"/>
                    <a:pt x="40" y="739"/>
                    <a:pt x="93" y="752"/>
                  </a:cubicBezTo>
                  <a:cubicBezTo>
                    <a:pt x="107" y="766"/>
                    <a:pt x="120" y="766"/>
                    <a:pt x="134" y="766"/>
                  </a:cubicBezTo>
                  <a:cubicBezTo>
                    <a:pt x="188" y="766"/>
                    <a:pt x="227" y="725"/>
                    <a:pt x="254" y="672"/>
                  </a:cubicBezTo>
                  <a:lnTo>
                    <a:pt x="388" y="151"/>
                  </a:lnTo>
                  <a:cubicBezTo>
                    <a:pt x="402" y="97"/>
                    <a:pt x="375" y="30"/>
                    <a:pt x="307" y="3"/>
                  </a:cubicBezTo>
                  <a:cubicBezTo>
                    <a:pt x="299" y="1"/>
                    <a:pt x="291"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5170625" y="3741525"/>
              <a:ext cx="10725" cy="20825"/>
            </a:xfrm>
            <a:custGeom>
              <a:rect b="b" l="l" r="r" t="t"/>
              <a:pathLst>
                <a:path extrusionOk="0" h="833" w="429">
                  <a:moveTo>
                    <a:pt x="130" y="0"/>
                  </a:moveTo>
                  <a:cubicBezTo>
                    <a:pt x="122" y="0"/>
                    <a:pt x="115" y="1"/>
                    <a:pt x="108" y="3"/>
                  </a:cubicBezTo>
                  <a:cubicBezTo>
                    <a:pt x="41" y="16"/>
                    <a:pt x="1" y="83"/>
                    <a:pt x="14" y="150"/>
                  </a:cubicBezTo>
                  <a:lnTo>
                    <a:pt x="188" y="752"/>
                  </a:lnTo>
                  <a:cubicBezTo>
                    <a:pt x="202" y="806"/>
                    <a:pt x="241" y="832"/>
                    <a:pt x="295" y="832"/>
                  </a:cubicBezTo>
                  <a:lnTo>
                    <a:pt x="335" y="832"/>
                  </a:lnTo>
                  <a:cubicBezTo>
                    <a:pt x="402" y="819"/>
                    <a:pt x="429" y="752"/>
                    <a:pt x="416" y="685"/>
                  </a:cubicBezTo>
                  <a:lnTo>
                    <a:pt x="255" y="83"/>
                  </a:lnTo>
                  <a:cubicBezTo>
                    <a:pt x="232" y="37"/>
                    <a:pt x="178" y="0"/>
                    <a:pt x="13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5183675" y="3725875"/>
              <a:ext cx="21075" cy="14400"/>
            </a:xfrm>
            <a:custGeom>
              <a:rect b="b" l="l" r="r" t="t"/>
              <a:pathLst>
                <a:path extrusionOk="0" h="576" w="843">
                  <a:moveTo>
                    <a:pt x="141" y="0"/>
                  </a:moveTo>
                  <a:cubicBezTo>
                    <a:pt x="99" y="0"/>
                    <a:pt x="58" y="18"/>
                    <a:pt x="40" y="53"/>
                  </a:cubicBezTo>
                  <a:cubicBezTo>
                    <a:pt x="1" y="121"/>
                    <a:pt x="27" y="187"/>
                    <a:pt x="81" y="228"/>
                  </a:cubicBezTo>
                  <a:lnTo>
                    <a:pt x="643" y="562"/>
                  </a:lnTo>
                  <a:cubicBezTo>
                    <a:pt x="670" y="576"/>
                    <a:pt x="682" y="576"/>
                    <a:pt x="709" y="576"/>
                  </a:cubicBezTo>
                  <a:cubicBezTo>
                    <a:pt x="750" y="576"/>
                    <a:pt x="789" y="562"/>
                    <a:pt x="816" y="522"/>
                  </a:cubicBezTo>
                  <a:cubicBezTo>
                    <a:pt x="843" y="469"/>
                    <a:pt x="830" y="388"/>
                    <a:pt x="777" y="348"/>
                  </a:cubicBezTo>
                  <a:lnTo>
                    <a:pt x="201" y="14"/>
                  </a:lnTo>
                  <a:cubicBezTo>
                    <a:pt x="183" y="5"/>
                    <a:pt x="162" y="0"/>
                    <a:pt x="14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5310750" y="3617850"/>
              <a:ext cx="76600" cy="63575"/>
            </a:xfrm>
            <a:custGeom>
              <a:rect b="b" l="l" r="r" t="t"/>
              <a:pathLst>
                <a:path extrusionOk="0" h="2543" w="3064">
                  <a:moveTo>
                    <a:pt x="2168" y="1"/>
                  </a:moveTo>
                  <a:cubicBezTo>
                    <a:pt x="2114" y="14"/>
                    <a:pt x="2074" y="81"/>
                    <a:pt x="2087" y="135"/>
                  </a:cubicBezTo>
                  <a:lnTo>
                    <a:pt x="2087" y="148"/>
                  </a:lnTo>
                  <a:cubicBezTo>
                    <a:pt x="2087" y="148"/>
                    <a:pt x="2087" y="161"/>
                    <a:pt x="2100" y="188"/>
                  </a:cubicBezTo>
                  <a:cubicBezTo>
                    <a:pt x="2100" y="215"/>
                    <a:pt x="2114" y="255"/>
                    <a:pt x="2114" y="308"/>
                  </a:cubicBezTo>
                  <a:cubicBezTo>
                    <a:pt x="2141" y="402"/>
                    <a:pt x="2154" y="563"/>
                    <a:pt x="2154" y="723"/>
                  </a:cubicBezTo>
                  <a:cubicBezTo>
                    <a:pt x="2168" y="897"/>
                    <a:pt x="2141" y="1098"/>
                    <a:pt x="2074" y="1271"/>
                  </a:cubicBezTo>
                  <a:lnTo>
                    <a:pt x="2047" y="1339"/>
                  </a:lnTo>
                  <a:lnTo>
                    <a:pt x="2007" y="1405"/>
                  </a:lnTo>
                  <a:cubicBezTo>
                    <a:pt x="1980" y="1446"/>
                    <a:pt x="1954" y="1472"/>
                    <a:pt x="1913" y="1512"/>
                  </a:cubicBezTo>
                  <a:cubicBezTo>
                    <a:pt x="1886" y="1553"/>
                    <a:pt x="1847" y="1565"/>
                    <a:pt x="1820" y="1592"/>
                  </a:cubicBezTo>
                  <a:cubicBezTo>
                    <a:pt x="1806" y="1606"/>
                    <a:pt x="1779" y="1619"/>
                    <a:pt x="1752" y="1633"/>
                  </a:cubicBezTo>
                  <a:lnTo>
                    <a:pt x="1672" y="1672"/>
                  </a:lnTo>
                  <a:lnTo>
                    <a:pt x="1659" y="1686"/>
                  </a:lnTo>
                  <a:lnTo>
                    <a:pt x="1645" y="1686"/>
                  </a:lnTo>
                  <a:lnTo>
                    <a:pt x="1606" y="1699"/>
                  </a:lnTo>
                  <a:lnTo>
                    <a:pt x="1538" y="1726"/>
                  </a:lnTo>
                  <a:cubicBezTo>
                    <a:pt x="1485" y="1740"/>
                    <a:pt x="1431" y="1740"/>
                    <a:pt x="1392" y="1740"/>
                  </a:cubicBezTo>
                  <a:cubicBezTo>
                    <a:pt x="1374" y="1744"/>
                    <a:pt x="1358" y="1746"/>
                    <a:pt x="1342" y="1746"/>
                  </a:cubicBezTo>
                  <a:cubicBezTo>
                    <a:pt x="1310" y="1746"/>
                    <a:pt x="1280" y="1740"/>
                    <a:pt x="1244" y="1740"/>
                  </a:cubicBezTo>
                  <a:cubicBezTo>
                    <a:pt x="1205" y="1726"/>
                    <a:pt x="1151" y="1726"/>
                    <a:pt x="1110" y="1713"/>
                  </a:cubicBezTo>
                  <a:cubicBezTo>
                    <a:pt x="1017" y="1686"/>
                    <a:pt x="923" y="1646"/>
                    <a:pt x="843" y="1606"/>
                  </a:cubicBezTo>
                  <a:cubicBezTo>
                    <a:pt x="803" y="1579"/>
                    <a:pt x="763" y="1553"/>
                    <a:pt x="736" y="1526"/>
                  </a:cubicBezTo>
                  <a:cubicBezTo>
                    <a:pt x="696" y="1499"/>
                    <a:pt x="656" y="1472"/>
                    <a:pt x="629" y="1446"/>
                  </a:cubicBezTo>
                  <a:cubicBezTo>
                    <a:pt x="495" y="1339"/>
                    <a:pt x="388" y="1218"/>
                    <a:pt x="322" y="1151"/>
                  </a:cubicBezTo>
                  <a:cubicBezTo>
                    <a:pt x="295" y="1111"/>
                    <a:pt x="268" y="1071"/>
                    <a:pt x="254" y="1057"/>
                  </a:cubicBezTo>
                  <a:cubicBezTo>
                    <a:pt x="228" y="1030"/>
                    <a:pt x="228" y="1018"/>
                    <a:pt x="228" y="1018"/>
                  </a:cubicBezTo>
                  <a:lnTo>
                    <a:pt x="215" y="1018"/>
                  </a:lnTo>
                  <a:cubicBezTo>
                    <a:pt x="195" y="987"/>
                    <a:pt x="159" y="972"/>
                    <a:pt x="120" y="972"/>
                  </a:cubicBezTo>
                  <a:cubicBezTo>
                    <a:pt x="107" y="972"/>
                    <a:pt x="94" y="974"/>
                    <a:pt x="81" y="977"/>
                  </a:cubicBezTo>
                  <a:cubicBezTo>
                    <a:pt x="27" y="1004"/>
                    <a:pt x="1" y="1071"/>
                    <a:pt x="27" y="1125"/>
                  </a:cubicBezTo>
                  <a:cubicBezTo>
                    <a:pt x="27" y="1125"/>
                    <a:pt x="40" y="1137"/>
                    <a:pt x="54" y="1178"/>
                  </a:cubicBezTo>
                  <a:cubicBezTo>
                    <a:pt x="67" y="1205"/>
                    <a:pt x="81" y="1244"/>
                    <a:pt x="108" y="1298"/>
                  </a:cubicBezTo>
                  <a:cubicBezTo>
                    <a:pt x="161" y="1392"/>
                    <a:pt x="254" y="1539"/>
                    <a:pt x="388" y="1686"/>
                  </a:cubicBezTo>
                  <a:cubicBezTo>
                    <a:pt x="456" y="1767"/>
                    <a:pt x="536" y="1833"/>
                    <a:pt x="643" y="1913"/>
                  </a:cubicBezTo>
                  <a:cubicBezTo>
                    <a:pt x="696" y="1940"/>
                    <a:pt x="750" y="1981"/>
                    <a:pt x="803" y="2007"/>
                  </a:cubicBezTo>
                  <a:lnTo>
                    <a:pt x="750" y="2382"/>
                  </a:lnTo>
                  <a:cubicBezTo>
                    <a:pt x="750" y="2448"/>
                    <a:pt x="789" y="2502"/>
                    <a:pt x="857" y="2516"/>
                  </a:cubicBezTo>
                  <a:lnTo>
                    <a:pt x="870" y="2516"/>
                  </a:lnTo>
                  <a:cubicBezTo>
                    <a:pt x="937" y="2516"/>
                    <a:pt x="991" y="2475"/>
                    <a:pt x="991" y="2409"/>
                  </a:cubicBezTo>
                  <a:lnTo>
                    <a:pt x="1044" y="2100"/>
                  </a:lnTo>
                  <a:cubicBezTo>
                    <a:pt x="1084" y="2127"/>
                    <a:pt x="1137" y="2127"/>
                    <a:pt x="1191" y="2141"/>
                  </a:cubicBezTo>
                  <a:cubicBezTo>
                    <a:pt x="1271" y="2154"/>
                    <a:pt x="1338" y="2154"/>
                    <a:pt x="1419" y="2154"/>
                  </a:cubicBezTo>
                  <a:cubicBezTo>
                    <a:pt x="1485" y="2141"/>
                    <a:pt x="1565" y="2141"/>
                    <a:pt x="1633" y="2127"/>
                  </a:cubicBezTo>
                  <a:lnTo>
                    <a:pt x="1740" y="2088"/>
                  </a:lnTo>
                  <a:lnTo>
                    <a:pt x="1793" y="2074"/>
                  </a:lnTo>
                  <a:lnTo>
                    <a:pt x="1806" y="2074"/>
                  </a:lnTo>
                  <a:lnTo>
                    <a:pt x="1833" y="2061"/>
                  </a:lnTo>
                  <a:lnTo>
                    <a:pt x="1993" y="2462"/>
                  </a:lnTo>
                  <a:cubicBezTo>
                    <a:pt x="2020" y="2516"/>
                    <a:pt x="2061" y="2542"/>
                    <a:pt x="2114" y="2542"/>
                  </a:cubicBezTo>
                  <a:cubicBezTo>
                    <a:pt x="2127" y="2542"/>
                    <a:pt x="2141" y="2529"/>
                    <a:pt x="2154" y="2529"/>
                  </a:cubicBezTo>
                  <a:cubicBezTo>
                    <a:pt x="2221" y="2502"/>
                    <a:pt x="2248" y="2435"/>
                    <a:pt x="2221" y="2368"/>
                  </a:cubicBezTo>
                  <a:lnTo>
                    <a:pt x="2047" y="1940"/>
                  </a:lnTo>
                  <a:cubicBezTo>
                    <a:pt x="2100" y="1886"/>
                    <a:pt x="2168" y="1847"/>
                    <a:pt x="2221" y="1793"/>
                  </a:cubicBezTo>
                  <a:cubicBezTo>
                    <a:pt x="2261" y="1740"/>
                    <a:pt x="2314" y="1672"/>
                    <a:pt x="2341" y="1606"/>
                  </a:cubicBezTo>
                  <a:lnTo>
                    <a:pt x="2395" y="1512"/>
                  </a:lnTo>
                  <a:lnTo>
                    <a:pt x="2435" y="1419"/>
                  </a:lnTo>
                  <a:cubicBezTo>
                    <a:pt x="2448" y="1392"/>
                    <a:pt x="2448" y="1378"/>
                    <a:pt x="2462" y="1351"/>
                  </a:cubicBezTo>
                  <a:lnTo>
                    <a:pt x="2876" y="1539"/>
                  </a:lnTo>
                  <a:cubicBezTo>
                    <a:pt x="2890" y="1553"/>
                    <a:pt x="2917" y="1553"/>
                    <a:pt x="2930" y="1553"/>
                  </a:cubicBezTo>
                  <a:cubicBezTo>
                    <a:pt x="2970" y="1553"/>
                    <a:pt x="3024" y="1526"/>
                    <a:pt x="3037" y="1472"/>
                  </a:cubicBezTo>
                  <a:cubicBezTo>
                    <a:pt x="3063" y="1419"/>
                    <a:pt x="3037" y="1339"/>
                    <a:pt x="2983" y="1312"/>
                  </a:cubicBezTo>
                  <a:lnTo>
                    <a:pt x="2502" y="1111"/>
                  </a:lnTo>
                  <a:lnTo>
                    <a:pt x="2502" y="1030"/>
                  </a:lnTo>
                  <a:cubicBezTo>
                    <a:pt x="2515" y="911"/>
                    <a:pt x="2502" y="804"/>
                    <a:pt x="2489" y="697"/>
                  </a:cubicBezTo>
                  <a:cubicBezTo>
                    <a:pt x="2462" y="495"/>
                    <a:pt x="2408" y="349"/>
                    <a:pt x="2368" y="242"/>
                  </a:cubicBezTo>
                  <a:cubicBezTo>
                    <a:pt x="2355" y="188"/>
                    <a:pt x="2328" y="135"/>
                    <a:pt x="2314" y="108"/>
                  </a:cubicBezTo>
                  <a:cubicBezTo>
                    <a:pt x="2301" y="81"/>
                    <a:pt x="2288" y="67"/>
                    <a:pt x="2288" y="67"/>
                  </a:cubicBezTo>
                  <a:cubicBezTo>
                    <a:pt x="2275" y="28"/>
                    <a:pt x="2221" y="1"/>
                    <a:pt x="216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5096175" y="3644550"/>
              <a:ext cx="58425" cy="48575"/>
            </a:xfrm>
            <a:custGeom>
              <a:rect b="b" l="l" r="r" t="t"/>
              <a:pathLst>
                <a:path extrusionOk="0" h="1943" w="2337">
                  <a:moveTo>
                    <a:pt x="1727" y="1"/>
                  </a:moveTo>
                  <a:cubicBezTo>
                    <a:pt x="731" y="1"/>
                    <a:pt x="1" y="1487"/>
                    <a:pt x="330" y="1769"/>
                  </a:cubicBezTo>
                  <a:cubicBezTo>
                    <a:pt x="475" y="1892"/>
                    <a:pt x="582" y="1943"/>
                    <a:pt x="671" y="1943"/>
                  </a:cubicBezTo>
                  <a:cubicBezTo>
                    <a:pt x="861" y="1943"/>
                    <a:pt x="968" y="1715"/>
                    <a:pt x="1186" y="1487"/>
                  </a:cubicBezTo>
                  <a:cubicBezTo>
                    <a:pt x="1468" y="1207"/>
                    <a:pt x="1762" y="1059"/>
                    <a:pt x="2122" y="672"/>
                  </a:cubicBezTo>
                  <a:cubicBezTo>
                    <a:pt x="2336" y="458"/>
                    <a:pt x="2310" y="137"/>
                    <a:pt x="2015" y="43"/>
                  </a:cubicBezTo>
                  <a:cubicBezTo>
                    <a:pt x="1917" y="14"/>
                    <a:pt x="1821" y="1"/>
                    <a:pt x="1727" y="1"/>
                  </a:cubicBezTo>
                  <a:close/>
                </a:path>
              </a:pathLst>
            </a:custGeom>
            <a:solidFill>
              <a:srgbClr val="402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5310400" y="3562500"/>
              <a:ext cx="50700" cy="22500"/>
            </a:xfrm>
            <a:custGeom>
              <a:rect b="b" l="l" r="r" t="t"/>
              <a:pathLst>
                <a:path extrusionOk="0" h="900" w="2028">
                  <a:moveTo>
                    <a:pt x="842" y="1"/>
                  </a:moveTo>
                  <a:cubicBezTo>
                    <a:pt x="506" y="1"/>
                    <a:pt x="197" y="115"/>
                    <a:pt x="81" y="423"/>
                  </a:cubicBezTo>
                  <a:cubicBezTo>
                    <a:pt x="1" y="663"/>
                    <a:pt x="108" y="863"/>
                    <a:pt x="322" y="877"/>
                  </a:cubicBezTo>
                  <a:cubicBezTo>
                    <a:pt x="376" y="881"/>
                    <a:pt x="427" y="883"/>
                    <a:pt x="475" y="883"/>
                  </a:cubicBezTo>
                  <a:cubicBezTo>
                    <a:pt x="735" y="883"/>
                    <a:pt x="917" y="835"/>
                    <a:pt x="1130" y="835"/>
                  </a:cubicBezTo>
                  <a:cubicBezTo>
                    <a:pt x="1150" y="835"/>
                    <a:pt x="1171" y="836"/>
                    <a:pt x="1192" y="837"/>
                  </a:cubicBezTo>
                  <a:cubicBezTo>
                    <a:pt x="1348" y="849"/>
                    <a:pt x="1521" y="900"/>
                    <a:pt x="1667" y="900"/>
                  </a:cubicBezTo>
                  <a:cubicBezTo>
                    <a:pt x="1834" y="900"/>
                    <a:pt x="1966" y="834"/>
                    <a:pt x="1994" y="569"/>
                  </a:cubicBezTo>
                  <a:cubicBezTo>
                    <a:pt x="2028" y="311"/>
                    <a:pt x="1397" y="1"/>
                    <a:pt x="842" y="1"/>
                  </a:cubicBezTo>
                  <a:close/>
                </a:path>
              </a:pathLst>
            </a:custGeom>
            <a:solidFill>
              <a:srgbClr val="4029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5236850" y="3683725"/>
              <a:ext cx="73925" cy="56200"/>
            </a:xfrm>
            <a:custGeom>
              <a:rect b="b" l="l" r="r" t="t"/>
              <a:pathLst>
                <a:path extrusionOk="0" h="2248" w="2957">
                  <a:moveTo>
                    <a:pt x="1913" y="1"/>
                  </a:moveTo>
                  <a:cubicBezTo>
                    <a:pt x="1619" y="1"/>
                    <a:pt x="1298" y="95"/>
                    <a:pt x="963" y="241"/>
                  </a:cubicBezTo>
                  <a:cubicBezTo>
                    <a:pt x="241" y="576"/>
                    <a:pt x="0" y="1204"/>
                    <a:pt x="187" y="1673"/>
                  </a:cubicBezTo>
                  <a:cubicBezTo>
                    <a:pt x="294" y="1953"/>
                    <a:pt x="589" y="2248"/>
                    <a:pt x="1138" y="2248"/>
                  </a:cubicBezTo>
                  <a:cubicBezTo>
                    <a:pt x="1338" y="2248"/>
                    <a:pt x="1566" y="2208"/>
                    <a:pt x="1846" y="2114"/>
                  </a:cubicBezTo>
                  <a:cubicBezTo>
                    <a:pt x="2863" y="1739"/>
                    <a:pt x="2957" y="910"/>
                    <a:pt x="2729" y="442"/>
                  </a:cubicBezTo>
                  <a:cubicBezTo>
                    <a:pt x="2568" y="134"/>
                    <a:pt x="2274" y="1"/>
                    <a:pt x="1913" y="1"/>
                  </a:cubicBezTo>
                  <a:close/>
                </a:path>
              </a:pathLst>
            </a:custGeom>
            <a:solidFill>
              <a:srgbClr val="D3A0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5288675" y="3681725"/>
              <a:ext cx="25100" cy="53775"/>
            </a:xfrm>
            <a:custGeom>
              <a:rect b="b" l="l" r="r" t="t"/>
              <a:pathLst>
                <a:path extrusionOk="0" h="2151" w="1004">
                  <a:moveTo>
                    <a:pt x="135" y="0"/>
                  </a:moveTo>
                  <a:cubicBezTo>
                    <a:pt x="108" y="0"/>
                    <a:pt x="67" y="27"/>
                    <a:pt x="54" y="54"/>
                  </a:cubicBezTo>
                  <a:cubicBezTo>
                    <a:pt x="28" y="107"/>
                    <a:pt x="40" y="161"/>
                    <a:pt x="94" y="188"/>
                  </a:cubicBezTo>
                  <a:cubicBezTo>
                    <a:pt x="94" y="188"/>
                    <a:pt x="121" y="214"/>
                    <a:pt x="174" y="241"/>
                  </a:cubicBezTo>
                  <a:cubicBezTo>
                    <a:pt x="228" y="268"/>
                    <a:pt x="308" y="321"/>
                    <a:pt x="375" y="402"/>
                  </a:cubicBezTo>
                  <a:cubicBezTo>
                    <a:pt x="456" y="469"/>
                    <a:pt x="509" y="562"/>
                    <a:pt x="563" y="669"/>
                  </a:cubicBezTo>
                  <a:cubicBezTo>
                    <a:pt x="589" y="723"/>
                    <a:pt x="616" y="803"/>
                    <a:pt x="616" y="844"/>
                  </a:cubicBezTo>
                  <a:cubicBezTo>
                    <a:pt x="629" y="883"/>
                    <a:pt x="629" y="924"/>
                    <a:pt x="629" y="963"/>
                  </a:cubicBezTo>
                  <a:lnTo>
                    <a:pt x="629" y="1044"/>
                  </a:lnTo>
                  <a:cubicBezTo>
                    <a:pt x="629" y="1284"/>
                    <a:pt x="456" y="1539"/>
                    <a:pt x="308" y="1712"/>
                  </a:cubicBezTo>
                  <a:cubicBezTo>
                    <a:pt x="242" y="1793"/>
                    <a:pt x="174" y="1860"/>
                    <a:pt x="121" y="1900"/>
                  </a:cubicBezTo>
                  <a:cubicBezTo>
                    <a:pt x="81" y="1953"/>
                    <a:pt x="54" y="1980"/>
                    <a:pt x="54" y="1980"/>
                  </a:cubicBezTo>
                  <a:lnTo>
                    <a:pt x="40" y="1980"/>
                  </a:lnTo>
                  <a:cubicBezTo>
                    <a:pt x="14" y="2007"/>
                    <a:pt x="1" y="2047"/>
                    <a:pt x="28" y="2087"/>
                  </a:cubicBezTo>
                  <a:cubicBezTo>
                    <a:pt x="37" y="2126"/>
                    <a:pt x="68" y="2151"/>
                    <a:pt x="105" y="2151"/>
                  </a:cubicBezTo>
                  <a:cubicBezTo>
                    <a:pt x="119" y="2151"/>
                    <a:pt x="133" y="2148"/>
                    <a:pt x="147" y="2140"/>
                  </a:cubicBezTo>
                  <a:cubicBezTo>
                    <a:pt x="147" y="2140"/>
                    <a:pt x="308" y="2074"/>
                    <a:pt x="509" y="1914"/>
                  </a:cubicBezTo>
                  <a:cubicBezTo>
                    <a:pt x="602" y="1833"/>
                    <a:pt x="723" y="1726"/>
                    <a:pt x="816" y="1579"/>
                  </a:cubicBezTo>
                  <a:cubicBezTo>
                    <a:pt x="857" y="1512"/>
                    <a:pt x="897" y="1432"/>
                    <a:pt x="937" y="1338"/>
                  </a:cubicBezTo>
                  <a:cubicBezTo>
                    <a:pt x="964" y="1258"/>
                    <a:pt x="991" y="1165"/>
                    <a:pt x="1004" y="1070"/>
                  </a:cubicBezTo>
                  <a:cubicBezTo>
                    <a:pt x="1004" y="1017"/>
                    <a:pt x="1004" y="963"/>
                    <a:pt x="991" y="910"/>
                  </a:cubicBezTo>
                  <a:cubicBezTo>
                    <a:pt x="991" y="856"/>
                    <a:pt x="977" y="830"/>
                    <a:pt x="977" y="790"/>
                  </a:cubicBezTo>
                  <a:cubicBezTo>
                    <a:pt x="950" y="669"/>
                    <a:pt x="923" y="603"/>
                    <a:pt x="884" y="522"/>
                  </a:cubicBezTo>
                  <a:cubicBezTo>
                    <a:pt x="803" y="362"/>
                    <a:pt x="670" y="241"/>
                    <a:pt x="563" y="161"/>
                  </a:cubicBezTo>
                  <a:cubicBezTo>
                    <a:pt x="335" y="0"/>
                    <a:pt x="135" y="0"/>
                    <a:pt x="135" y="0"/>
                  </a:cubicBezTo>
                  <a:close/>
                </a:path>
              </a:pathLst>
            </a:custGeom>
            <a:solidFill>
              <a:srgbClr val="B47F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5247725" y="3732650"/>
              <a:ext cx="22600" cy="8000"/>
            </a:xfrm>
            <a:custGeom>
              <a:rect b="b" l="l" r="r" t="t"/>
              <a:pathLst>
                <a:path extrusionOk="0" h="320" w="904">
                  <a:moveTo>
                    <a:pt x="186" y="0"/>
                  </a:moveTo>
                  <a:cubicBezTo>
                    <a:pt x="127" y="0"/>
                    <a:pt x="81" y="11"/>
                    <a:pt x="60" y="37"/>
                  </a:cubicBezTo>
                  <a:cubicBezTo>
                    <a:pt x="1" y="126"/>
                    <a:pt x="340" y="319"/>
                    <a:pt x="611" y="319"/>
                  </a:cubicBezTo>
                  <a:cubicBezTo>
                    <a:pt x="705" y="319"/>
                    <a:pt x="791" y="296"/>
                    <a:pt x="849" y="237"/>
                  </a:cubicBezTo>
                  <a:cubicBezTo>
                    <a:pt x="903" y="184"/>
                    <a:pt x="429" y="0"/>
                    <a:pt x="186" y="0"/>
                  </a:cubicBezTo>
                  <a:close/>
                </a:path>
              </a:pathLst>
            </a:custGeom>
            <a:solidFill>
              <a:srgbClr val="4A36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6085250" y="3639225"/>
              <a:ext cx="77600" cy="64800"/>
            </a:xfrm>
            <a:custGeom>
              <a:rect b="b" l="l" r="r" t="t"/>
              <a:pathLst>
                <a:path extrusionOk="0" h="2592" w="3104">
                  <a:moveTo>
                    <a:pt x="1235" y="1"/>
                  </a:moveTo>
                  <a:cubicBezTo>
                    <a:pt x="1014" y="1"/>
                    <a:pt x="809" y="72"/>
                    <a:pt x="642" y="229"/>
                  </a:cubicBezTo>
                  <a:cubicBezTo>
                    <a:pt x="241" y="603"/>
                    <a:pt x="0" y="1352"/>
                    <a:pt x="869" y="2102"/>
                  </a:cubicBezTo>
                  <a:cubicBezTo>
                    <a:pt x="1289" y="2463"/>
                    <a:pt x="1661" y="2592"/>
                    <a:pt x="1965" y="2592"/>
                  </a:cubicBezTo>
                  <a:cubicBezTo>
                    <a:pt x="2282" y="2592"/>
                    <a:pt x="2526" y="2452"/>
                    <a:pt x="2676" y="2289"/>
                  </a:cubicBezTo>
                  <a:cubicBezTo>
                    <a:pt x="3023" y="1888"/>
                    <a:pt x="3104" y="1259"/>
                    <a:pt x="2515" y="657"/>
                  </a:cubicBezTo>
                  <a:cubicBezTo>
                    <a:pt x="2130" y="254"/>
                    <a:pt x="1653" y="1"/>
                    <a:pt x="1235" y="1"/>
                  </a:cubicBezTo>
                  <a:close/>
                </a:path>
              </a:pathLst>
            </a:custGeom>
            <a:solidFill>
              <a:srgbClr val="A664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6086900" y="3636175"/>
              <a:ext cx="33475" cy="51675"/>
            </a:xfrm>
            <a:custGeom>
              <a:rect b="b" l="l" r="r" t="t"/>
              <a:pathLst>
                <a:path extrusionOk="0" h="2067" w="1339">
                  <a:moveTo>
                    <a:pt x="1036" y="0"/>
                  </a:moveTo>
                  <a:cubicBezTo>
                    <a:pt x="967" y="0"/>
                    <a:pt x="884" y="8"/>
                    <a:pt x="790" y="30"/>
                  </a:cubicBezTo>
                  <a:cubicBezTo>
                    <a:pt x="657" y="57"/>
                    <a:pt x="496" y="124"/>
                    <a:pt x="362" y="244"/>
                  </a:cubicBezTo>
                  <a:cubicBezTo>
                    <a:pt x="282" y="311"/>
                    <a:pt x="229" y="365"/>
                    <a:pt x="175" y="458"/>
                  </a:cubicBezTo>
                  <a:cubicBezTo>
                    <a:pt x="148" y="499"/>
                    <a:pt x="122" y="525"/>
                    <a:pt x="108" y="565"/>
                  </a:cubicBezTo>
                  <a:cubicBezTo>
                    <a:pt x="81" y="618"/>
                    <a:pt x="68" y="672"/>
                    <a:pt x="41" y="725"/>
                  </a:cubicBezTo>
                  <a:cubicBezTo>
                    <a:pt x="15" y="820"/>
                    <a:pt x="1" y="913"/>
                    <a:pt x="1" y="1007"/>
                  </a:cubicBezTo>
                  <a:cubicBezTo>
                    <a:pt x="1" y="1100"/>
                    <a:pt x="15" y="1194"/>
                    <a:pt x="27" y="1274"/>
                  </a:cubicBezTo>
                  <a:cubicBezTo>
                    <a:pt x="68" y="1435"/>
                    <a:pt x="148" y="1581"/>
                    <a:pt x="202" y="1689"/>
                  </a:cubicBezTo>
                  <a:cubicBezTo>
                    <a:pt x="336" y="1916"/>
                    <a:pt x="469" y="2036"/>
                    <a:pt x="469" y="2036"/>
                  </a:cubicBezTo>
                  <a:cubicBezTo>
                    <a:pt x="489" y="2057"/>
                    <a:pt x="516" y="2067"/>
                    <a:pt x="543" y="2067"/>
                  </a:cubicBezTo>
                  <a:cubicBezTo>
                    <a:pt x="569" y="2067"/>
                    <a:pt x="596" y="2057"/>
                    <a:pt x="616" y="2036"/>
                  </a:cubicBezTo>
                  <a:cubicBezTo>
                    <a:pt x="643" y="2010"/>
                    <a:pt x="643" y="1956"/>
                    <a:pt x="630" y="1929"/>
                  </a:cubicBezTo>
                  <a:lnTo>
                    <a:pt x="630" y="1916"/>
                  </a:lnTo>
                  <a:cubicBezTo>
                    <a:pt x="630" y="1916"/>
                    <a:pt x="616" y="1890"/>
                    <a:pt x="576" y="1822"/>
                  </a:cubicBezTo>
                  <a:cubicBezTo>
                    <a:pt x="550" y="1769"/>
                    <a:pt x="509" y="1676"/>
                    <a:pt x="469" y="1569"/>
                  </a:cubicBezTo>
                  <a:cubicBezTo>
                    <a:pt x="402" y="1367"/>
                    <a:pt x="322" y="1060"/>
                    <a:pt x="402" y="820"/>
                  </a:cubicBezTo>
                  <a:cubicBezTo>
                    <a:pt x="416" y="793"/>
                    <a:pt x="429" y="779"/>
                    <a:pt x="429" y="752"/>
                  </a:cubicBezTo>
                  <a:cubicBezTo>
                    <a:pt x="443" y="725"/>
                    <a:pt x="469" y="686"/>
                    <a:pt x="496" y="645"/>
                  </a:cubicBezTo>
                  <a:cubicBezTo>
                    <a:pt x="509" y="606"/>
                    <a:pt x="562" y="552"/>
                    <a:pt x="603" y="499"/>
                  </a:cubicBezTo>
                  <a:cubicBezTo>
                    <a:pt x="696" y="418"/>
                    <a:pt x="790" y="351"/>
                    <a:pt x="883" y="311"/>
                  </a:cubicBezTo>
                  <a:cubicBezTo>
                    <a:pt x="990" y="271"/>
                    <a:pt x="1071" y="244"/>
                    <a:pt x="1138" y="231"/>
                  </a:cubicBezTo>
                  <a:cubicBezTo>
                    <a:pt x="1204" y="217"/>
                    <a:pt x="1231" y="217"/>
                    <a:pt x="1231" y="217"/>
                  </a:cubicBezTo>
                  <a:lnTo>
                    <a:pt x="1245" y="217"/>
                  </a:lnTo>
                  <a:cubicBezTo>
                    <a:pt x="1299" y="217"/>
                    <a:pt x="1338" y="164"/>
                    <a:pt x="1325" y="110"/>
                  </a:cubicBezTo>
                  <a:cubicBezTo>
                    <a:pt x="1325" y="71"/>
                    <a:pt x="1299" y="44"/>
                    <a:pt x="1258" y="30"/>
                  </a:cubicBezTo>
                  <a:cubicBezTo>
                    <a:pt x="1258" y="30"/>
                    <a:pt x="1175" y="0"/>
                    <a:pt x="1036" y="0"/>
                  </a:cubicBezTo>
                  <a:close/>
                </a:path>
              </a:pathLst>
            </a:custGeom>
            <a:solidFill>
              <a:srgbClr val="8859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6127750" y="3696500"/>
              <a:ext cx="23850" cy="8275"/>
            </a:xfrm>
            <a:custGeom>
              <a:rect b="b" l="l" r="r" t="t"/>
              <a:pathLst>
                <a:path extrusionOk="0" h="331" w="954">
                  <a:moveTo>
                    <a:pt x="737" y="1"/>
                  </a:moveTo>
                  <a:cubicBezTo>
                    <a:pt x="473" y="1"/>
                    <a:pt x="0" y="176"/>
                    <a:pt x="52" y="239"/>
                  </a:cubicBezTo>
                  <a:cubicBezTo>
                    <a:pt x="114" y="304"/>
                    <a:pt x="212" y="330"/>
                    <a:pt x="319" y="330"/>
                  </a:cubicBezTo>
                  <a:cubicBezTo>
                    <a:pt x="603" y="330"/>
                    <a:pt x="954" y="148"/>
                    <a:pt x="895" y="51"/>
                  </a:cubicBezTo>
                  <a:cubicBezTo>
                    <a:pt x="871" y="15"/>
                    <a:pt x="813" y="1"/>
                    <a:pt x="737" y="1"/>
                  </a:cubicBezTo>
                  <a:close/>
                </a:path>
              </a:pathLst>
            </a:custGeom>
            <a:solidFill>
              <a:srgbClr val="4A36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6358125" y="3837750"/>
              <a:ext cx="72250" cy="32275"/>
            </a:xfrm>
            <a:custGeom>
              <a:rect b="b" l="l" r="r" t="t"/>
              <a:pathLst>
                <a:path extrusionOk="0" h="1291" w="2890">
                  <a:moveTo>
                    <a:pt x="1432" y="1"/>
                  </a:moveTo>
                  <a:cubicBezTo>
                    <a:pt x="1348" y="1"/>
                    <a:pt x="1266" y="10"/>
                    <a:pt x="1190" y="19"/>
                  </a:cubicBezTo>
                  <a:cubicBezTo>
                    <a:pt x="1070" y="46"/>
                    <a:pt x="963" y="73"/>
                    <a:pt x="869" y="114"/>
                  </a:cubicBezTo>
                  <a:cubicBezTo>
                    <a:pt x="762" y="153"/>
                    <a:pt x="682" y="207"/>
                    <a:pt x="589" y="260"/>
                  </a:cubicBezTo>
                  <a:cubicBezTo>
                    <a:pt x="521" y="314"/>
                    <a:pt x="441" y="354"/>
                    <a:pt x="388" y="421"/>
                  </a:cubicBezTo>
                  <a:cubicBezTo>
                    <a:pt x="321" y="461"/>
                    <a:pt x="268" y="515"/>
                    <a:pt x="227" y="568"/>
                  </a:cubicBezTo>
                  <a:cubicBezTo>
                    <a:pt x="174" y="608"/>
                    <a:pt x="134" y="661"/>
                    <a:pt x="107" y="702"/>
                  </a:cubicBezTo>
                  <a:cubicBezTo>
                    <a:pt x="81" y="742"/>
                    <a:pt x="67" y="768"/>
                    <a:pt x="54" y="795"/>
                  </a:cubicBezTo>
                  <a:cubicBezTo>
                    <a:pt x="40" y="809"/>
                    <a:pt x="40" y="822"/>
                    <a:pt x="40" y="822"/>
                  </a:cubicBezTo>
                  <a:cubicBezTo>
                    <a:pt x="0" y="875"/>
                    <a:pt x="13" y="929"/>
                    <a:pt x="40" y="982"/>
                  </a:cubicBezTo>
                  <a:cubicBezTo>
                    <a:pt x="72" y="1015"/>
                    <a:pt x="115" y="1033"/>
                    <a:pt x="158" y="1033"/>
                  </a:cubicBezTo>
                  <a:cubicBezTo>
                    <a:pt x="186" y="1033"/>
                    <a:pt x="215" y="1025"/>
                    <a:pt x="241" y="1009"/>
                  </a:cubicBezTo>
                  <a:lnTo>
                    <a:pt x="268" y="982"/>
                  </a:lnTo>
                  <a:cubicBezTo>
                    <a:pt x="281" y="970"/>
                    <a:pt x="321" y="943"/>
                    <a:pt x="348" y="929"/>
                  </a:cubicBezTo>
                  <a:cubicBezTo>
                    <a:pt x="388" y="902"/>
                    <a:pt x="414" y="875"/>
                    <a:pt x="468" y="849"/>
                  </a:cubicBezTo>
                  <a:cubicBezTo>
                    <a:pt x="509" y="822"/>
                    <a:pt x="562" y="782"/>
                    <a:pt x="628" y="756"/>
                  </a:cubicBezTo>
                  <a:cubicBezTo>
                    <a:pt x="682" y="715"/>
                    <a:pt x="749" y="688"/>
                    <a:pt x="816" y="661"/>
                  </a:cubicBezTo>
                  <a:cubicBezTo>
                    <a:pt x="883" y="635"/>
                    <a:pt x="963" y="595"/>
                    <a:pt x="1030" y="581"/>
                  </a:cubicBezTo>
                  <a:cubicBezTo>
                    <a:pt x="1110" y="554"/>
                    <a:pt x="1190" y="542"/>
                    <a:pt x="1271" y="528"/>
                  </a:cubicBezTo>
                  <a:lnTo>
                    <a:pt x="1378" y="515"/>
                  </a:lnTo>
                  <a:cubicBezTo>
                    <a:pt x="1405" y="515"/>
                    <a:pt x="1431" y="521"/>
                    <a:pt x="1458" y="521"/>
                  </a:cubicBezTo>
                  <a:cubicBezTo>
                    <a:pt x="1471" y="521"/>
                    <a:pt x="1485" y="519"/>
                    <a:pt x="1498" y="515"/>
                  </a:cubicBezTo>
                  <a:cubicBezTo>
                    <a:pt x="1538" y="515"/>
                    <a:pt x="1579" y="528"/>
                    <a:pt x="1618" y="542"/>
                  </a:cubicBezTo>
                  <a:cubicBezTo>
                    <a:pt x="1645" y="542"/>
                    <a:pt x="1686" y="542"/>
                    <a:pt x="1725" y="554"/>
                  </a:cubicBezTo>
                  <a:cubicBezTo>
                    <a:pt x="1793" y="595"/>
                    <a:pt x="1873" y="608"/>
                    <a:pt x="1939" y="649"/>
                  </a:cubicBezTo>
                  <a:cubicBezTo>
                    <a:pt x="1966" y="675"/>
                    <a:pt x="2007" y="688"/>
                    <a:pt x="2034" y="702"/>
                  </a:cubicBezTo>
                  <a:cubicBezTo>
                    <a:pt x="2073" y="729"/>
                    <a:pt x="2100" y="756"/>
                    <a:pt x="2127" y="768"/>
                  </a:cubicBezTo>
                  <a:cubicBezTo>
                    <a:pt x="2153" y="795"/>
                    <a:pt x="2194" y="822"/>
                    <a:pt x="2221" y="836"/>
                  </a:cubicBezTo>
                  <a:lnTo>
                    <a:pt x="2287" y="902"/>
                  </a:lnTo>
                  <a:cubicBezTo>
                    <a:pt x="2341" y="956"/>
                    <a:pt x="2394" y="996"/>
                    <a:pt x="2435" y="1036"/>
                  </a:cubicBezTo>
                  <a:cubicBezTo>
                    <a:pt x="2462" y="1077"/>
                    <a:pt x="2501" y="1116"/>
                    <a:pt x="2528" y="1143"/>
                  </a:cubicBezTo>
                  <a:cubicBezTo>
                    <a:pt x="2581" y="1210"/>
                    <a:pt x="2622" y="1237"/>
                    <a:pt x="2622" y="1237"/>
                  </a:cubicBezTo>
                  <a:lnTo>
                    <a:pt x="2635" y="1250"/>
                  </a:lnTo>
                  <a:cubicBezTo>
                    <a:pt x="2661" y="1276"/>
                    <a:pt x="2693" y="1291"/>
                    <a:pt x="2726" y="1291"/>
                  </a:cubicBezTo>
                  <a:cubicBezTo>
                    <a:pt x="2744" y="1291"/>
                    <a:pt x="2764" y="1286"/>
                    <a:pt x="2783" y="1277"/>
                  </a:cubicBezTo>
                  <a:cubicBezTo>
                    <a:pt x="2849" y="1250"/>
                    <a:pt x="2890" y="1170"/>
                    <a:pt x="2863" y="1103"/>
                  </a:cubicBezTo>
                  <a:lnTo>
                    <a:pt x="2795" y="970"/>
                  </a:lnTo>
                  <a:cubicBezTo>
                    <a:pt x="2783" y="929"/>
                    <a:pt x="2756" y="875"/>
                    <a:pt x="2729" y="822"/>
                  </a:cubicBezTo>
                  <a:cubicBezTo>
                    <a:pt x="2702" y="756"/>
                    <a:pt x="2649" y="702"/>
                    <a:pt x="2595" y="635"/>
                  </a:cubicBezTo>
                  <a:cubicBezTo>
                    <a:pt x="2581" y="595"/>
                    <a:pt x="2555" y="568"/>
                    <a:pt x="2528" y="528"/>
                  </a:cubicBezTo>
                  <a:lnTo>
                    <a:pt x="2435" y="435"/>
                  </a:lnTo>
                  <a:cubicBezTo>
                    <a:pt x="2394" y="394"/>
                    <a:pt x="2355" y="367"/>
                    <a:pt x="2328" y="328"/>
                  </a:cubicBezTo>
                  <a:cubicBezTo>
                    <a:pt x="2287" y="287"/>
                    <a:pt x="2234" y="260"/>
                    <a:pt x="2194" y="233"/>
                  </a:cubicBezTo>
                  <a:cubicBezTo>
                    <a:pt x="2100" y="167"/>
                    <a:pt x="1993" y="126"/>
                    <a:pt x="1886" y="73"/>
                  </a:cubicBezTo>
                  <a:cubicBezTo>
                    <a:pt x="1832" y="46"/>
                    <a:pt x="1779" y="46"/>
                    <a:pt x="1712" y="33"/>
                  </a:cubicBezTo>
                  <a:cubicBezTo>
                    <a:pt x="1659" y="19"/>
                    <a:pt x="1605" y="7"/>
                    <a:pt x="1538" y="7"/>
                  </a:cubicBezTo>
                  <a:cubicBezTo>
                    <a:pt x="1503" y="2"/>
                    <a:pt x="1467" y="1"/>
                    <a:pt x="1432" y="1"/>
                  </a:cubicBezTo>
                  <a:close/>
                </a:path>
              </a:pathLst>
            </a:custGeom>
            <a:solidFill>
              <a:srgbClr val="8859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6041425" y="3591600"/>
              <a:ext cx="35150" cy="32500"/>
            </a:xfrm>
            <a:custGeom>
              <a:rect b="b" l="l" r="r" t="t"/>
              <a:pathLst>
                <a:path extrusionOk="0" h="1300" w="1406">
                  <a:moveTo>
                    <a:pt x="703" y="0"/>
                  </a:moveTo>
                  <a:cubicBezTo>
                    <a:pt x="382" y="0"/>
                    <a:pt x="102" y="229"/>
                    <a:pt x="54" y="555"/>
                  </a:cubicBezTo>
                  <a:cubicBezTo>
                    <a:pt x="0" y="917"/>
                    <a:pt x="255" y="1238"/>
                    <a:pt x="603" y="1292"/>
                  </a:cubicBezTo>
                  <a:cubicBezTo>
                    <a:pt x="637" y="1297"/>
                    <a:pt x="670" y="1299"/>
                    <a:pt x="703" y="1299"/>
                  </a:cubicBezTo>
                  <a:cubicBezTo>
                    <a:pt x="1024" y="1299"/>
                    <a:pt x="1303" y="1071"/>
                    <a:pt x="1352" y="743"/>
                  </a:cubicBezTo>
                  <a:cubicBezTo>
                    <a:pt x="1405" y="395"/>
                    <a:pt x="1151" y="61"/>
                    <a:pt x="803" y="8"/>
                  </a:cubicBezTo>
                  <a:cubicBezTo>
                    <a:pt x="769" y="3"/>
                    <a:pt x="736" y="0"/>
                    <a:pt x="703" y="0"/>
                  </a:cubicBez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6192250" y="3707625"/>
              <a:ext cx="34800" cy="32500"/>
            </a:xfrm>
            <a:custGeom>
              <a:rect b="b" l="l" r="r" t="t"/>
              <a:pathLst>
                <a:path extrusionOk="0" h="1300" w="1392">
                  <a:moveTo>
                    <a:pt x="696" y="1"/>
                  </a:moveTo>
                  <a:cubicBezTo>
                    <a:pt x="384" y="1"/>
                    <a:pt x="103" y="240"/>
                    <a:pt x="54" y="557"/>
                  </a:cubicBezTo>
                  <a:cubicBezTo>
                    <a:pt x="1" y="917"/>
                    <a:pt x="254" y="1252"/>
                    <a:pt x="602" y="1292"/>
                  </a:cubicBezTo>
                  <a:cubicBezTo>
                    <a:pt x="636" y="1297"/>
                    <a:pt x="669" y="1299"/>
                    <a:pt x="702" y="1299"/>
                  </a:cubicBezTo>
                  <a:cubicBezTo>
                    <a:pt x="1021" y="1299"/>
                    <a:pt x="1290" y="1071"/>
                    <a:pt x="1338" y="744"/>
                  </a:cubicBezTo>
                  <a:cubicBezTo>
                    <a:pt x="1392" y="396"/>
                    <a:pt x="1151" y="61"/>
                    <a:pt x="789" y="8"/>
                  </a:cubicBezTo>
                  <a:cubicBezTo>
                    <a:pt x="758" y="3"/>
                    <a:pt x="727" y="1"/>
                    <a:pt x="696" y="1"/>
                  </a:cubicBezTo>
                  <a:close/>
                </a:path>
              </a:pathLst>
            </a:custGeom>
            <a:solidFill>
              <a:srgbClr val="2119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6067175" y="3522175"/>
              <a:ext cx="62225" cy="26825"/>
            </a:xfrm>
            <a:custGeom>
              <a:rect b="b" l="l" r="r" t="t"/>
              <a:pathLst>
                <a:path extrusionOk="0" h="1073" w="2489">
                  <a:moveTo>
                    <a:pt x="1071" y="1"/>
                  </a:moveTo>
                  <a:cubicBezTo>
                    <a:pt x="424" y="1"/>
                    <a:pt x="39" y="309"/>
                    <a:pt x="14" y="618"/>
                  </a:cubicBezTo>
                  <a:cubicBezTo>
                    <a:pt x="1" y="939"/>
                    <a:pt x="697" y="992"/>
                    <a:pt x="1137" y="1032"/>
                  </a:cubicBezTo>
                  <a:cubicBezTo>
                    <a:pt x="1341" y="1043"/>
                    <a:pt x="1586" y="1073"/>
                    <a:pt x="1807" y="1073"/>
                  </a:cubicBezTo>
                  <a:cubicBezTo>
                    <a:pt x="2096" y="1073"/>
                    <a:pt x="2342" y="1023"/>
                    <a:pt x="2395" y="818"/>
                  </a:cubicBezTo>
                  <a:cubicBezTo>
                    <a:pt x="2489" y="470"/>
                    <a:pt x="1967" y="29"/>
                    <a:pt x="1151" y="2"/>
                  </a:cubicBezTo>
                  <a:cubicBezTo>
                    <a:pt x="1124" y="1"/>
                    <a:pt x="1097" y="1"/>
                    <a:pt x="1071" y="1"/>
                  </a:cubicBezTo>
                  <a:close/>
                </a:path>
              </a:pathLst>
            </a:custGeom>
            <a:solidFill>
              <a:srgbClr val="372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6246750" y="3654975"/>
              <a:ext cx="36150" cy="52950"/>
            </a:xfrm>
            <a:custGeom>
              <a:rect b="b" l="l" r="r" t="t"/>
              <a:pathLst>
                <a:path extrusionOk="0" h="2118" w="1446">
                  <a:moveTo>
                    <a:pt x="563" y="1"/>
                  </a:moveTo>
                  <a:cubicBezTo>
                    <a:pt x="506" y="1"/>
                    <a:pt x="452" y="14"/>
                    <a:pt x="402" y="41"/>
                  </a:cubicBezTo>
                  <a:cubicBezTo>
                    <a:pt x="0" y="255"/>
                    <a:pt x="282" y="710"/>
                    <a:pt x="362" y="1164"/>
                  </a:cubicBezTo>
                  <a:cubicBezTo>
                    <a:pt x="439" y="1586"/>
                    <a:pt x="552" y="2117"/>
                    <a:pt x="830" y="2117"/>
                  </a:cubicBezTo>
                  <a:cubicBezTo>
                    <a:pt x="843" y="2117"/>
                    <a:pt x="857" y="2116"/>
                    <a:pt x="870" y="2114"/>
                  </a:cubicBezTo>
                  <a:cubicBezTo>
                    <a:pt x="1178" y="2047"/>
                    <a:pt x="1445" y="1766"/>
                    <a:pt x="1352" y="1070"/>
                  </a:cubicBezTo>
                  <a:cubicBezTo>
                    <a:pt x="1250" y="392"/>
                    <a:pt x="871" y="1"/>
                    <a:pt x="563" y="1"/>
                  </a:cubicBezTo>
                  <a:close/>
                </a:path>
              </a:pathLst>
            </a:custGeom>
            <a:solidFill>
              <a:srgbClr val="3726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6"/>
            <p:cNvSpPr/>
            <p:nvPr/>
          </p:nvSpPr>
          <p:spPr>
            <a:xfrm>
              <a:off x="6046450" y="3656900"/>
              <a:ext cx="110700" cy="96700"/>
            </a:xfrm>
            <a:custGeom>
              <a:rect b="b" l="l" r="r" t="t"/>
              <a:pathLst>
                <a:path extrusionOk="0" h="3868" w="4428">
                  <a:moveTo>
                    <a:pt x="227" y="0"/>
                  </a:moveTo>
                  <a:cubicBezTo>
                    <a:pt x="183" y="0"/>
                    <a:pt x="145" y="24"/>
                    <a:pt x="134" y="57"/>
                  </a:cubicBezTo>
                  <a:cubicBezTo>
                    <a:pt x="134" y="57"/>
                    <a:pt x="134" y="84"/>
                    <a:pt x="108" y="137"/>
                  </a:cubicBezTo>
                  <a:cubicBezTo>
                    <a:pt x="94" y="191"/>
                    <a:pt x="81" y="258"/>
                    <a:pt x="67" y="351"/>
                  </a:cubicBezTo>
                  <a:cubicBezTo>
                    <a:pt x="40" y="538"/>
                    <a:pt x="1" y="806"/>
                    <a:pt x="40" y="1114"/>
                  </a:cubicBezTo>
                  <a:cubicBezTo>
                    <a:pt x="81" y="1435"/>
                    <a:pt x="161" y="1810"/>
                    <a:pt x="361" y="2170"/>
                  </a:cubicBezTo>
                  <a:cubicBezTo>
                    <a:pt x="548" y="2532"/>
                    <a:pt x="830" y="2866"/>
                    <a:pt x="1164" y="3133"/>
                  </a:cubicBezTo>
                  <a:lnTo>
                    <a:pt x="1285" y="3240"/>
                  </a:lnTo>
                  <a:lnTo>
                    <a:pt x="1405" y="3335"/>
                  </a:lnTo>
                  <a:lnTo>
                    <a:pt x="1686" y="3495"/>
                  </a:lnTo>
                  <a:cubicBezTo>
                    <a:pt x="1873" y="3602"/>
                    <a:pt x="2061" y="3682"/>
                    <a:pt x="2261" y="3736"/>
                  </a:cubicBezTo>
                  <a:cubicBezTo>
                    <a:pt x="2546" y="3834"/>
                    <a:pt x="2824" y="3867"/>
                    <a:pt x="3078" y="3867"/>
                  </a:cubicBezTo>
                  <a:cubicBezTo>
                    <a:pt x="3170" y="3867"/>
                    <a:pt x="3259" y="3863"/>
                    <a:pt x="3345" y="3856"/>
                  </a:cubicBezTo>
                  <a:cubicBezTo>
                    <a:pt x="3666" y="3843"/>
                    <a:pt x="3919" y="3763"/>
                    <a:pt x="4107" y="3695"/>
                  </a:cubicBezTo>
                  <a:cubicBezTo>
                    <a:pt x="4187" y="3669"/>
                    <a:pt x="4254" y="3642"/>
                    <a:pt x="4308" y="3615"/>
                  </a:cubicBezTo>
                  <a:cubicBezTo>
                    <a:pt x="4347" y="3602"/>
                    <a:pt x="4374" y="3588"/>
                    <a:pt x="4374" y="3588"/>
                  </a:cubicBezTo>
                  <a:cubicBezTo>
                    <a:pt x="4415" y="3562"/>
                    <a:pt x="4428" y="3522"/>
                    <a:pt x="4415" y="3468"/>
                  </a:cubicBezTo>
                  <a:cubicBezTo>
                    <a:pt x="4403" y="3435"/>
                    <a:pt x="4366" y="3411"/>
                    <a:pt x="4330" y="3411"/>
                  </a:cubicBezTo>
                  <a:cubicBezTo>
                    <a:pt x="4323" y="3411"/>
                    <a:pt x="4315" y="3412"/>
                    <a:pt x="4308" y="3415"/>
                  </a:cubicBezTo>
                  <a:lnTo>
                    <a:pt x="4294" y="3415"/>
                  </a:lnTo>
                  <a:cubicBezTo>
                    <a:pt x="4294" y="3415"/>
                    <a:pt x="4267" y="3428"/>
                    <a:pt x="4228" y="3442"/>
                  </a:cubicBezTo>
                  <a:cubicBezTo>
                    <a:pt x="4187" y="3455"/>
                    <a:pt x="4121" y="3468"/>
                    <a:pt x="4040" y="3495"/>
                  </a:cubicBezTo>
                  <a:cubicBezTo>
                    <a:pt x="3866" y="3535"/>
                    <a:pt x="3625" y="3575"/>
                    <a:pt x="3331" y="3588"/>
                  </a:cubicBezTo>
                  <a:cubicBezTo>
                    <a:pt x="3036" y="3588"/>
                    <a:pt x="2703" y="3549"/>
                    <a:pt x="2355" y="3428"/>
                  </a:cubicBezTo>
                  <a:cubicBezTo>
                    <a:pt x="2194" y="3374"/>
                    <a:pt x="2020" y="3294"/>
                    <a:pt x="1847" y="3201"/>
                  </a:cubicBezTo>
                  <a:cubicBezTo>
                    <a:pt x="1766" y="3160"/>
                    <a:pt x="1686" y="3107"/>
                    <a:pt x="1606" y="3053"/>
                  </a:cubicBezTo>
                  <a:lnTo>
                    <a:pt x="1485" y="2960"/>
                  </a:lnTo>
                  <a:lnTo>
                    <a:pt x="1378" y="2866"/>
                  </a:lnTo>
                  <a:cubicBezTo>
                    <a:pt x="1071" y="2625"/>
                    <a:pt x="816" y="2331"/>
                    <a:pt x="643" y="2010"/>
                  </a:cubicBezTo>
                  <a:cubicBezTo>
                    <a:pt x="468" y="1703"/>
                    <a:pt x="361" y="1368"/>
                    <a:pt x="308" y="1087"/>
                  </a:cubicBezTo>
                  <a:cubicBezTo>
                    <a:pt x="268" y="793"/>
                    <a:pt x="268" y="552"/>
                    <a:pt x="281" y="378"/>
                  </a:cubicBezTo>
                  <a:cubicBezTo>
                    <a:pt x="281" y="285"/>
                    <a:pt x="295" y="217"/>
                    <a:pt x="295" y="178"/>
                  </a:cubicBezTo>
                  <a:cubicBezTo>
                    <a:pt x="308" y="137"/>
                    <a:pt x="308" y="110"/>
                    <a:pt x="308" y="110"/>
                  </a:cubicBezTo>
                  <a:cubicBezTo>
                    <a:pt x="322" y="57"/>
                    <a:pt x="295" y="17"/>
                    <a:pt x="254" y="3"/>
                  </a:cubicBezTo>
                  <a:cubicBezTo>
                    <a:pt x="245" y="1"/>
                    <a:pt x="236"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6"/>
            <p:cNvSpPr/>
            <p:nvPr/>
          </p:nvSpPr>
          <p:spPr>
            <a:xfrm>
              <a:off x="5931425" y="3615050"/>
              <a:ext cx="86950" cy="80875"/>
            </a:xfrm>
            <a:custGeom>
              <a:rect b="b" l="l" r="r" t="t"/>
              <a:pathLst>
                <a:path extrusionOk="0" h="3235" w="3478">
                  <a:moveTo>
                    <a:pt x="1735" y="0"/>
                  </a:moveTo>
                  <a:cubicBezTo>
                    <a:pt x="939" y="0"/>
                    <a:pt x="255" y="582"/>
                    <a:pt x="134" y="1383"/>
                  </a:cubicBezTo>
                  <a:cubicBezTo>
                    <a:pt x="0" y="2266"/>
                    <a:pt x="615" y="3095"/>
                    <a:pt x="1498" y="3216"/>
                  </a:cubicBezTo>
                  <a:cubicBezTo>
                    <a:pt x="1581" y="3229"/>
                    <a:pt x="1662" y="3235"/>
                    <a:pt x="1743" y="3235"/>
                  </a:cubicBezTo>
                  <a:cubicBezTo>
                    <a:pt x="2538" y="3235"/>
                    <a:pt x="3223" y="2653"/>
                    <a:pt x="3344" y="1852"/>
                  </a:cubicBezTo>
                  <a:cubicBezTo>
                    <a:pt x="3478" y="969"/>
                    <a:pt x="2863" y="140"/>
                    <a:pt x="1980" y="19"/>
                  </a:cubicBezTo>
                  <a:cubicBezTo>
                    <a:pt x="1897" y="6"/>
                    <a:pt x="1816" y="0"/>
                    <a:pt x="1735" y="0"/>
                  </a:cubicBezTo>
                  <a:close/>
                </a:path>
              </a:pathLst>
            </a:custGeom>
            <a:solidFill>
              <a:srgbClr val="A664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
            <p:cNvSpPr/>
            <p:nvPr/>
          </p:nvSpPr>
          <p:spPr>
            <a:xfrm>
              <a:off x="6150800" y="3781450"/>
              <a:ext cx="113050" cy="105875"/>
            </a:xfrm>
            <a:custGeom>
              <a:rect b="b" l="l" r="r" t="t"/>
              <a:pathLst>
                <a:path extrusionOk="0" h="4235" w="4522">
                  <a:moveTo>
                    <a:pt x="2255" y="1"/>
                  </a:moveTo>
                  <a:cubicBezTo>
                    <a:pt x="1227" y="1"/>
                    <a:pt x="319" y="759"/>
                    <a:pt x="173" y="1804"/>
                  </a:cubicBezTo>
                  <a:cubicBezTo>
                    <a:pt x="0" y="2967"/>
                    <a:pt x="803" y="4037"/>
                    <a:pt x="1953" y="4211"/>
                  </a:cubicBezTo>
                  <a:cubicBezTo>
                    <a:pt x="2059" y="4227"/>
                    <a:pt x="2165" y="4235"/>
                    <a:pt x="2269" y="4235"/>
                  </a:cubicBezTo>
                  <a:cubicBezTo>
                    <a:pt x="3304" y="4235"/>
                    <a:pt x="4202" y="3476"/>
                    <a:pt x="4361" y="2419"/>
                  </a:cubicBezTo>
                  <a:cubicBezTo>
                    <a:pt x="4521" y="1269"/>
                    <a:pt x="3731" y="199"/>
                    <a:pt x="2568" y="24"/>
                  </a:cubicBezTo>
                  <a:cubicBezTo>
                    <a:pt x="2463" y="8"/>
                    <a:pt x="2358" y="1"/>
                    <a:pt x="2255" y="1"/>
                  </a:cubicBezTo>
                  <a:close/>
                </a:path>
              </a:pathLst>
            </a:custGeom>
            <a:solidFill>
              <a:srgbClr val="A664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
            <p:cNvSpPr/>
            <p:nvPr/>
          </p:nvSpPr>
          <p:spPr>
            <a:xfrm>
              <a:off x="5799300" y="3410225"/>
              <a:ext cx="149800" cy="106825"/>
            </a:xfrm>
            <a:custGeom>
              <a:rect b="b" l="l" r="r" t="t"/>
              <a:pathLst>
                <a:path extrusionOk="0" h="4273" w="5992">
                  <a:moveTo>
                    <a:pt x="1768" y="0"/>
                  </a:moveTo>
                  <a:cubicBezTo>
                    <a:pt x="1656" y="0"/>
                    <a:pt x="1536" y="36"/>
                    <a:pt x="1406" y="120"/>
                  </a:cubicBezTo>
                  <a:cubicBezTo>
                    <a:pt x="1" y="1015"/>
                    <a:pt x="1754" y="3945"/>
                    <a:pt x="2476" y="4252"/>
                  </a:cubicBezTo>
                  <a:cubicBezTo>
                    <a:pt x="2510" y="4266"/>
                    <a:pt x="2549" y="4273"/>
                    <a:pt x="2592" y="4273"/>
                  </a:cubicBezTo>
                  <a:cubicBezTo>
                    <a:pt x="3458" y="4273"/>
                    <a:pt x="5992" y="1550"/>
                    <a:pt x="5137" y="454"/>
                  </a:cubicBezTo>
                  <a:cubicBezTo>
                    <a:pt x="4947" y="205"/>
                    <a:pt x="4729" y="108"/>
                    <a:pt x="4505" y="108"/>
                  </a:cubicBezTo>
                  <a:cubicBezTo>
                    <a:pt x="3693" y="108"/>
                    <a:pt x="2797" y="1390"/>
                    <a:pt x="2797" y="1390"/>
                  </a:cubicBezTo>
                  <a:cubicBezTo>
                    <a:pt x="2797" y="1390"/>
                    <a:pt x="2460" y="0"/>
                    <a:pt x="17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
            <p:cNvSpPr/>
            <p:nvPr/>
          </p:nvSpPr>
          <p:spPr>
            <a:xfrm>
              <a:off x="4830200" y="3504825"/>
              <a:ext cx="104700" cy="453475"/>
            </a:xfrm>
            <a:custGeom>
              <a:rect b="b" l="l" r="r" t="t"/>
              <a:pathLst>
                <a:path extrusionOk="0" h="18139" w="4188">
                  <a:moveTo>
                    <a:pt x="4147" y="1"/>
                  </a:moveTo>
                  <a:cubicBezTo>
                    <a:pt x="776" y="242"/>
                    <a:pt x="309" y="4789"/>
                    <a:pt x="134" y="7344"/>
                  </a:cubicBezTo>
                  <a:cubicBezTo>
                    <a:pt x="0" y="9364"/>
                    <a:pt x="68" y="11397"/>
                    <a:pt x="95" y="13417"/>
                  </a:cubicBezTo>
                  <a:cubicBezTo>
                    <a:pt x="121" y="14929"/>
                    <a:pt x="255" y="16507"/>
                    <a:pt x="54" y="18005"/>
                  </a:cubicBezTo>
                  <a:cubicBezTo>
                    <a:pt x="41" y="18085"/>
                    <a:pt x="95" y="18139"/>
                    <a:pt x="161" y="18139"/>
                  </a:cubicBezTo>
                  <a:cubicBezTo>
                    <a:pt x="202" y="18139"/>
                    <a:pt x="241" y="18112"/>
                    <a:pt x="255" y="18059"/>
                  </a:cubicBezTo>
                  <a:cubicBezTo>
                    <a:pt x="683" y="16868"/>
                    <a:pt x="616" y="15503"/>
                    <a:pt x="603" y="14260"/>
                  </a:cubicBezTo>
                  <a:cubicBezTo>
                    <a:pt x="589" y="12387"/>
                    <a:pt x="496" y="10515"/>
                    <a:pt x="535" y="8642"/>
                  </a:cubicBezTo>
                  <a:cubicBezTo>
                    <a:pt x="549" y="7932"/>
                    <a:pt x="562" y="7117"/>
                    <a:pt x="630" y="6261"/>
                  </a:cubicBezTo>
                  <a:cubicBezTo>
                    <a:pt x="576" y="5899"/>
                    <a:pt x="643" y="5512"/>
                    <a:pt x="763" y="5137"/>
                  </a:cubicBezTo>
                  <a:cubicBezTo>
                    <a:pt x="1084" y="2876"/>
                    <a:pt x="1927" y="670"/>
                    <a:pt x="4161" y="67"/>
                  </a:cubicBezTo>
                  <a:cubicBezTo>
                    <a:pt x="4188" y="54"/>
                    <a:pt x="4188" y="1"/>
                    <a:pt x="4147" y="1"/>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
            <p:cNvSpPr/>
            <p:nvPr/>
          </p:nvSpPr>
          <p:spPr>
            <a:xfrm>
              <a:off x="4867325" y="3535925"/>
              <a:ext cx="60900" cy="186300"/>
            </a:xfrm>
            <a:custGeom>
              <a:rect b="b" l="l" r="r" t="t"/>
              <a:pathLst>
                <a:path extrusionOk="0" h="7452" w="2436">
                  <a:moveTo>
                    <a:pt x="2248" y="0"/>
                  </a:moveTo>
                  <a:cubicBezTo>
                    <a:pt x="2234" y="0"/>
                    <a:pt x="2207" y="0"/>
                    <a:pt x="2194" y="14"/>
                  </a:cubicBezTo>
                  <a:cubicBezTo>
                    <a:pt x="1" y="1659"/>
                    <a:pt x="67" y="4896"/>
                    <a:pt x="135" y="7357"/>
                  </a:cubicBezTo>
                  <a:cubicBezTo>
                    <a:pt x="135" y="7425"/>
                    <a:pt x="174" y="7451"/>
                    <a:pt x="228" y="7451"/>
                  </a:cubicBezTo>
                  <a:cubicBezTo>
                    <a:pt x="268" y="7451"/>
                    <a:pt x="322" y="7411"/>
                    <a:pt x="335" y="7357"/>
                  </a:cubicBezTo>
                  <a:cubicBezTo>
                    <a:pt x="429" y="6474"/>
                    <a:pt x="456" y="5498"/>
                    <a:pt x="536" y="4535"/>
                  </a:cubicBezTo>
                  <a:cubicBezTo>
                    <a:pt x="468" y="4348"/>
                    <a:pt x="536" y="4147"/>
                    <a:pt x="563" y="3920"/>
                  </a:cubicBezTo>
                  <a:cubicBezTo>
                    <a:pt x="602" y="3626"/>
                    <a:pt x="616" y="3331"/>
                    <a:pt x="723" y="3050"/>
                  </a:cubicBezTo>
                  <a:cubicBezTo>
                    <a:pt x="736" y="3010"/>
                    <a:pt x="750" y="2984"/>
                    <a:pt x="763" y="2957"/>
                  </a:cubicBezTo>
                  <a:cubicBezTo>
                    <a:pt x="1003" y="1900"/>
                    <a:pt x="1445" y="924"/>
                    <a:pt x="2341" y="214"/>
                  </a:cubicBezTo>
                  <a:cubicBezTo>
                    <a:pt x="2435" y="134"/>
                    <a:pt x="2341" y="0"/>
                    <a:pt x="2248" y="0"/>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
            <p:cNvSpPr/>
            <p:nvPr/>
          </p:nvSpPr>
          <p:spPr>
            <a:xfrm>
              <a:off x="4874025" y="3866975"/>
              <a:ext cx="15050" cy="92000"/>
            </a:xfrm>
            <a:custGeom>
              <a:rect b="b" l="l" r="r" t="t"/>
              <a:pathLst>
                <a:path extrusionOk="0" h="3680" w="602">
                  <a:moveTo>
                    <a:pt x="414" y="1"/>
                  </a:moveTo>
                  <a:lnTo>
                    <a:pt x="402" y="15"/>
                  </a:lnTo>
                  <a:cubicBezTo>
                    <a:pt x="388" y="27"/>
                    <a:pt x="375" y="41"/>
                    <a:pt x="375" y="68"/>
                  </a:cubicBezTo>
                  <a:lnTo>
                    <a:pt x="375" y="122"/>
                  </a:lnTo>
                  <a:cubicBezTo>
                    <a:pt x="361" y="161"/>
                    <a:pt x="361" y="202"/>
                    <a:pt x="348" y="241"/>
                  </a:cubicBezTo>
                  <a:cubicBezTo>
                    <a:pt x="348" y="255"/>
                    <a:pt x="348" y="255"/>
                    <a:pt x="361" y="255"/>
                  </a:cubicBezTo>
                  <a:cubicBezTo>
                    <a:pt x="348" y="509"/>
                    <a:pt x="321" y="750"/>
                    <a:pt x="307" y="1004"/>
                  </a:cubicBezTo>
                  <a:cubicBezTo>
                    <a:pt x="295" y="1392"/>
                    <a:pt x="281" y="1793"/>
                    <a:pt x="254" y="2182"/>
                  </a:cubicBezTo>
                  <a:cubicBezTo>
                    <a:pt x="214" y="2676"/>
                    <a:pt x="40" y="3118"/>
                    <a:pt x="0" y="3599"/>
                  </a:cubicBezTo>
                  <a:cubicBezTo>
                    <a:pt x="0" y="3653"/>
                    <a:pt x="27" y="3680"/>
                    <a:pt x="67" y="3680"/>
                  </a:cubicBezTo>
                  <a:cubicBezTo>
                    <a:pt x="107" y="3680"/>
                    <a:pt x="134" y="3666"/>
                    <a:pt x="147" y="3639"/>
                  </a:cubicBezTo>
                  <a:cubicBezTo>
                    <a:pt x="602" y="2997"/>
                    <a:pt x="562" y="1994"/>
                    <a:pt x="548" y="1231"/>
                  </a:cubicBezTo>
                  <a:cubicBezTo>
                    <a:pt x="535" y="844"/>
                    <a:pt x="575" y="429"/>
                    <a:pt x="495" y="54"/>
                  </a:cubicBezTo>
                  <a:cubicBezTo>
                    <a:pt x="482" y="27"/>
                    <a:pt x="455" y="1"/>
                    <a:pt x="428" y="1"/>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6"/>
            <p:cNvSpPr/>
            <p:nvPr/>
          </p:nvSpPr>
          <p:spPr>
            <a:xfrm>
              <a:off x="4917825" y="3887400"/>
              <a:ext cx="23100" cy="97000"/>
            </a:xfrm>
            <a:custGeom>
              <a:rect b="b" l="l" r="r" t="t"/>
              <a:pathLst>
                <a:path extrusionOk="0" h="3880" w="924">
                  <a:moveTo>
                    <a:pt x="615" y="0"/>
                  </a:moveTo>
                  <a:cubicBezTo>
                    <a:pt x="576" y="0"/>
                    <a:pt x="535" y="27"/>
                    <a:pt x="522" y="93"/>
                  </a:cubicBezTo>
                  <a:cubicBezTo>
                    <a:pt x="428" y="749"/>
                    <a:pt x="401" y="1404"/>
                    <a:pt x="321" y="2060"/>
                  </a:cubicBezTo>
                  <a:cubicBezTo>
                    <a:pt x="241" y="2635"/>
                    <a:pt x="80" y="3197"/>
                    <a:pt x="14" y="3772"/>
                  </a:cubicBezTo>
                  <a:cubicBezTo>
                    <a:pt x="0" y="3839"/>
                    <a:pt x="54" y="3879"/>
                    <a:pt x="121" y="3879"/>
                  </a:cubicBezTo>
                  <a:cubicBezTo>
                    <a:pt x="161" y="3879"/>
                    <a:pt x="201" y="3865"/>
                    <a:pt x="214" y="3826"/>
                  </a:cubicBezTo>
                  <a:cubicBezTo>
                    <a:pt x="829" y="2822"/>
                    <a:pt x="924" y="1270"/>
                    <a:pt x="763" y="120"/>
                  </a:cubicBezTo>
                  <a:cubicBezTo>
                    <a:pt x="749" y="54"/>
                    <a:pt x="683" y="0"/>
                    <a:pt x="615" y="0"/>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6"/>
            <p:cNvSpPr/>
            <p:nvPr/>
          </p:nvSpPr>
          <p:spPr>
            <a:xfrm>
              <a:off x="4929175" y="3538275"/>
              <a:ext cx="141150" cy="400650"/>
            </a:xfrm>
            <a:custGeom>
              <a:rect b="b" l="l" r="r" t="t"/>
              <a:pathLst>
                <a:path extrusionOk="0" h="16026" w="5646">
                  <a:moveTo>
                    <a:pt x="1165" y="0"/>
                  </a:moveTo>
                  <a:lnTo>
                    <a:pt x="1151" y="13"/>
                  </a:lnTo>
                  <a:cubicBezTo>
                    <a:pt x="550" y="1285"/>
                    <a:pt x="482" y="2649"/>
                    <a:pt x="657" y="4013"/>
                  </a:cubicBezTo>
                  <a:cubicBezTo>
                    <a:pt x="684" y="4026"/>
                    <a:pt x="710" y="4053"/>
                    <a:pt x="710" y="4080"/>
                  </a:cubicBezTo>
                  <a:cubicBezTo>
                    <a:pt x="710" y="4080"/>
                    <a:pt x="696" y="4160"/>
                    <a:pt x="696" y="4294"/>
                  </a:cubicBezTo>
                  <a:cubicBezTo>
                    <a:pt x="924" y="5738"/>
                    <a:pt x="1379" y="7197"/>
                    <a:pt x="1740" y="8561"/>
                  </a:cubicBezTo>
                  <a:cubicBezTo>
                    <a:pt x="1994" y="9537"/>
                    <a:pt x="2275" y="10568"/>
                    <a:pt x="2636" y="11570"/>
                  </a:cubicBezTo>
                  <a:cubicBezTo>
                    <a:pt x="2756" y="11771"/>
                    <a:pt x="2863" y="11959"/>
                    <a:pt x="2984" y="12132"/>
                  </a:cubicBezTo>
                  <a:cubicBezTo>
                    <a:pt x="3131" y="12319"/>
                    <a:pt x="3252" y="12494"/>
                    <a:pt x="3372" y="12654"/>
                  </a:cubicBezTo>
                  <a:cubicBezTo>
                    <a:pt x="3493" y="12801"/>
                    <a:pt x="3586" y="12935"/>
                    <a:pt x="3680" y="13042"/>
                  </a:cubicBezTo>
                  <a:lnTo>
                    <a:pt x="3693" y="13056"/>
                  </a:lnTo>
                  <a:cubicBezTo>
                    <a:pt x="3011" y="11677"/>
                    <a:pt x="2556" y="10179"/>
                    <a:pt x="2128" y="8708"/>
                  </a:cubicBezTo>
                  <a:cubicBezTo>
                    <a:pt x="1365" y="6100"/>
                    <a:pt x="1" y="2688"/>
                    <a:pt x="1192" y="40"/>
                  </a:cubicBezTo>
                  <a:cubicBezTo>
                    <a:pt x="1205" y="27"/>
                    <a:pt x="1192" y="0"/>
                    <a:pt x="1165" y="0"/>
                  </a:cubicBezTo>
                  <a:close/>
                  <a:moveTo>
                    <a:pt x="3091" y="12614"/>
                  </a:moveTo>
                  <a:lnTo>
                    <a:pt x="3051" y="12654"/>
                  </a:lnTo>
                  <a:cubicBezTo>
                    <a:pt x="3600" y="13925"/>
                    <a:pt x="4322" y="15089"/>
                    <a:pt x="5351" y="15984"/>
                  </a:cubicBezTo>
                  <a:cubicBezTo>
                    <a:pt x="5392" y="16011"/>
                    <a:pt x="5419" y="16025"/>
                    <a:pt x="5446" y="16025"/>
                  </a:cubicBezTo>
                  <a:cubicBezTo>
                    <a:pt x="5553" y="16025"/>
                    <a:pt x="5646" y="15891"/>
                    <a:pt x="5553" y="15784"/>
                  </a:cubicBezTo>
                  <a:cubicBezTo>
                    <a:pt x="4897" y="15089"/>
                    <a:pt x="4362" y="14313"/>
                    <a:pt x="3921" y="13496"/>
                  </a:cubicBezTo>
                  <a:lnTo>
                    <a:pt x="3907" y="13496"/>
                  </a:lnTo>
                  <a:cubicBezTo>
                    <a:pt x="3894" y="13496"/>
                    <a:pt x="3867" y="13484"/>
                    <a:pt x="3853" y="13470"/>
                  </a:cubicBezTo>
                  <a:cubicBezTo>
                    <a:pt x="3853" y="13470"/>
                    <a:pt x="3746" y="13350"/>
                    <a:pt x="3546" y="13149"/>
                  </a:cubicBezTo>
                  <a:cubicBezTo>
                    <a:pt x="3452" y="13056"/>
                    <a:pt x="3345" y="12922"/>
                    <a:pt x="3225" y="12774"/>
                  </a:cubicBezTo>
                  <a:cubicBezTo>
                    <a:pt x="3172" y="12721"/>
                    <a:pt x="3131" y="12667"/>
                    <a:pt x="3091" y="12614"/>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
            <p:cNvSpPr/>
            <p:nvPr/>
          </p:nvSpPr>
          <p:spPr>
            <a:xfrm>
              <a:off x="5003775" y="3850250"/>
              <a:ext cx="2700" cy="4400"/>
            </a:xfrm>
            <a:custGeom>
              <a:rect b="b" l="l" r="r" t="t"/>
              <a:pathLst>
                <a:path extrusionOk="0" h="176" w="108">
                  <a:moveTo>
                    <a:pt x="0" y="1"/>
                  </a:moveTo>
                  <a:lnTo>
                    <a:pt x="0" y="1"/>
                  </a:lnTo>
                  <a:cubicBezTo>
                    <a:pt x="13" y="54"/>
                    <a:pt x="40" y="122"/>
                    <a:pt x="67" y="175"/>
                  </a:cubicBezTo>
                  <a:lnTo>
                    <a:pt x="107" y="135"/>
                  </a:lnTo>
                  <a:cubicBezTo>
                    <a:pt x="67" y="95"/>
                    <a:pt x="27" y="42"/>
                    <a:pt x="0" y="1"/>
                  </a:cubicBezTo>
                  <a:close/>
                </a:path>
              </a:pathLst>
            </a:custGeom>
            <a:solidFill>
              <a:srgbClr val="D7B7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
            <p:cNvSpPr/>
            <p:nvPr/>
          </p:nvSpPr>
          <p:spPr>
            <a:xfrm>
              <a:off x="4945575" y="3638600"/>
              <a:ext cx="81625" cy="237100"/>
            </a:xfrm>
            <a:custGeom>
              <a:rect b="b" l="l" r="r" t="t"/>
              <a:pathLst>
                <a:path extrusionOk="0" h="9484" w="3265">
                  <a:moveTo>
                    <a:pt x="1" y="0"/>
                  </a:moveTo>
                  <a:lnTo>
                    <a:pt x="40" y="281"/>
                  </a:lnTo>
                  <a:cubicBezTo>
                    <a:pt x="40" y="147"/>
                    <a:pt x="54" y="67"/>
                    <a:pt x="54" y="67"/>
                  </a:cubicBezTo>
                  <a:cubicBezTo>
                    <a:pt x="54" y="40"/>
                    <a:pt x="28" y="13"/>
                    <a:pt x="1" y="0"/>
                  </a:cubicBezTo>
                  <a:close/>
                  <a:moveTo>
                    <a:pt x="1980" y="7557"/>
                  </a:moveTo>
                  <a:cubicBezTo>
                    <a:pt x="2088" y="7866"/>
                    <a:pt x="2195" y="8160"/>
                    <a:pt x="2328" y="8467"/>
                  </a:cubicBezTo>
                  <a:cubicBezTo>
                    <a:pt x="2355" y="8508"/>
                    <a:pt x="2395" y="8561"/>
                    <a:pt x="2435" y="8601"/>
                  </a:cubicBezTo>
                  <a:cubicBezTo>
                    <a:pt x="2475" y="8654"/>
                    <a:pt x="2516" y="8708"/>
                    <a:pt x="2569" y="8761"/>
                  </a:cubicBezTo>
                  <a:cubicBezTo>
                    <a:pt x="2689" y="8909"/>
                    <a:pt x="2796" y="9043"/>
                    <a:pt x="2890" y="9136"/>
                  </a:cubicBezTo>
                  <a:cubicBezTo>
                    <a:pt x="3090" y="9337"/>
                    <a:pt x="3197" y="9457"/>
                    <a:pt x="3197" y="9457"/>
                  </a:cubicBezTo>
                  <a:cubicBezTo>
                    <a:pt x="3211" y="9471"/>
                    <a:pt x="3238" y="9483"/>
                    <a:pt x="3251" y="9483"/>
                  </a:cubicBezTo>
                  <a:lnTo>
                    <a:pt x="3265" y="9483"/>
                  </a:lnTo>
                  <a:cubicBezTo>
                    <a:pt x="3184" y="9337"/>
                    <a:pt x="3104" y="9189"/>
                    <a:pt x="3037" y="9043"/>
                  </a:cubicBezTo>
                  <a:lnTo>
                    <a:pt x="3024" y="9029"/>
                  </a:lnTo>
                  <a:cubicBezTo>
                    <a:pt x="2930" y="8922"/>
                    <a:pt x="2837" y="8788"/>
                    <a:pt x="2716" y="8641"/>
                  </a:cubicBezTo>
                  <a:cubicBezTo>
                    <a:pt x="2596" y="8481"/>
                    <a:pt x="2475" y="8306"/>
                    <a:pt x="2328" y="8119"/>
                  </a:cubicBezTo>
                  <a:cubicBezTo>
                    <a:pt x="2207" y="7946"/>
                    <a:pt x="2100" y="7758"/>
                    <a:pt x="1980" y="7557"/>
                  </a:cubicBezTo>
                  <a:close/>
                </a:path>
              </a:pathLst>
            </a:custGeom>
            <a:solidFill>
              <a:srgbClr val="40281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
            <p:cNvSpPr/>
            <p:nvPr/>
          </p:nvSpPr>
          <p:spPr>
            <a:xfrm>
              <a:off x="4968325" y="3500825"/>
              <a:ext cx="120050" cy="160850"/>
            </a:xfrm>
            <a:custGeom>
              <a:rect b="b" l="l" r="r" t="t"/>
              <a:pathLst>
                <a:path extrusionOk="0" h="6434" w="4802">
                  <a:moveTo>
                    <a:pt x="682" y="0"/>
                  </a:moveTo>
                  <a:cubicBezTo>
                    <a:pt x="495" y="0"/>
                    <a:pt x="308" y="40"/>
                    <a:pt x="120" y="147"/>
                  </a:cubicBezTo>
                  <a:cubicBezTo>
                    <a:pt x="0" y="214"/>
                    <a:pt x="67" y="388"/>
                    <a:pt x="188" y="388"/>
                  </a:cubicBezTo>
                  <a:cubicBezTo>
                    <a:pt x="201" y="388"/>
                    <a:pt x="214" y="388"/>
                    <a:pt x="214" y="375"/>
                  </a:cubicBezTo>
                  <a:cubicBezTo>
                    <a:pt x="348" y="348"/>
                    <a:pt x="468" y="321"/>
                    <a:pt x="602" y="321"/>
                  </a:cubicBezTo>
                  <a:cubicBezTo>
                    <a:pt x="1793" y="321"/>
                    <a:pt x="2635" y="1900"/>
                    <a:pt x="3143" y="2809"/>
                  </a:cubicBezTo>
                  <a:cubicBezTo>
                    <a:pt x="3773" y="3933"/>
                    <a:pt x="4240" y="5137"/>
                    <a:pt x="4602" y="6353"/>
                  </a:cubicBezTo>
                  <a:cubicBezTo>
                    <a:pt x="4615" y="6407"/>
                    <a:pt x="4655" y="6434"/>
                    <a:pt x="4695" y="6434"/>
                  </a:cubicBezTo>
                  <a:cubicBezTo>
                    <a:pt x="4748" y="6434"/>
                    <a:pt x="4802" y="6394"/>
                    <a:pt x="4802" y="6327"/>
                  </a:cubicBezTo>
                  <a:cubicBezTo>
                    <a:pt x="4588" y="4842"/>
                    <a:pt x="3759" y="3277"/>
                    <a:pt x="2983" y="2007"/>
                  </a:cubicBezTo>
                  <a:cubicBezTo>
                    <a:pt x="2555" y="1297"/>
                    <a:pt x="1672" y="0"/>
                    <a:pt x="682" y="0"/>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
            <p:cNvSpPr/>
            <p:nvPr/>
          </p:nvSpPr>
          <p:spPr>
            <a:xfrm>
              <a:off x="5013125" y="3478075"/>
              <a:ext cx="96000" cy="68925"/>
            </a:xfrm>
            <a:custGeom>
              <a:rect b="b" l="l" r="r" t="t"/>
              <a:pathLst>
                <a:path extrusionOk="0" h="2757" w="3840">
                  <a:moveTo>
                    <a:pt x="14" y="1"/>
                  </a:moveTo>
                  <a:cubicBezTo>
                    <a:pt x="1" y="1"/>
                    <a:pt x="1" y="14"/>
                    <a:pt x="14" y="14"/>
                  </a:cubicBezTo>
                  <a:cubicBezTo>
                    <a:pt x="723" y="254"/>
                    <a:pt x="1405" y="562"/>
                    <a:pt x="2034" y="977"/>
                  </a:cubicBezTo>
                  <a:cubicBezTo>
                    <a:pt x="2716" y="1431"/>
                    <a:pt x="3158" y="2073"/>
                    <a:pt x="3639" y="2716"/>
                  </a:cubicBezTo>
                  <a:cubicBezTo>
                    <a:pt x="3652" y="2742"/>
                    <a:pt x="3693" y="2756"/>
                    <a:pt x="3719" y="2756"/>
                  </a:cubicBezTo>
                  <a:cubicBezTo>
                    <a:pt x="3773" y="2756"/>
                    <a:pt x="3839" y="2716"/>
                    <a:pt x="3800" y="2649"/>
                  </a:cubicBezTo>
                  <a:cubicBezTo>
                    <a:pt x="3170" y="1084"/>
                    <a:pt x="1539" y="375"/>
                    <a:pt x="14" y="1"/>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
            <p:cNvSpPr/>
            <p:nvPr/>
          </p:nvSpPr>
          <p:spPr>
            <a:xfrm>
              <a:off x="5007125" y="3457000"/>
              <a:ext cx="181575" cy="161875"/>
            </a:xfrm>
            <a:custGeom>
              <a:rect b="b" l="l" r="r" t="t"/>
              <a:pathLst>
                <a:path extrusionOk="0" h="6475" w="7263">
                  <a:moveTo>
                    <a:pt x="1672" y="0"/>
                  </a:moveTo>
                  <a:cubicBezTo>
                    <a:pt x="1150" y="0"/>
                    <a:pt x="628" y="54"/>
                    <a:pt x="134" y="54"/>
                  </a:cubicBezTo>
                  <a:cubicBezTo>
                    <a:pt x="27" y="54"/>
                    <a:pt x="0" y="241"/>
                    <a:pt x="107" y="255"/>
                  </a:cubicBezTo>
                  <a:cubicBezTo>
                    <a:pt x="414" y="295"/>
                    <a:pt x="735" y="309"/>
                    <a:pt x="1043" y="309"/>
                  </a:cubicBezTo>
                  <a:cubicBezTo>
                    <a:pt x="1177" y="309"/>
                    <a:pt x="1311" y="309"/>
                    <a:pt x="1445" y="295"/>
                  </a:cubicBezTo>
                  <a:lnTo>
                    <a:pt x="2153" y="295"/>
                  </a:lnTo>
                  <a:cubicBezTo>
                    <a:pt x="3264" y="335"/>
                    <a:pt x="4133" y="844"/>
                    <a:pt x="4869" y="1646"/>
                  </a:cubicBezTo>
                  <a:cubicBezTo>
                    <a:pt x="4962" y="1739"/>
                    <a:pt x="5042" y="1846"/>
                    <a:pt x="5123" y="1953"/>
                  </a:cubicBezTo>
                  <a:lnTo>
                    <a:pt x="5123" y="1579"/>
                  </a:lnTo>
                  <a:cubicBezTo>
                    <a:pt x="4521" y="883"/>
                    <a:pt x="3852" y="375"/>
                    <a:pt x="2943" y="148"/>
                  </a:cubicBezTo>
                  <a:cubicBezTo>
                    <a:pt x="2542" y="41"/>
                    <a:pt x="2100" y="0"/>
                    <a:pt x="1672" y="0"/>
                  </a:cubicBezTo>
                  <a:close/>
                  <a:moveTo>
                    <a:pt x="6153" y="3077"/>
                  </a:moveTo>
                  <a:lnTo>
                    <a:pt x="6112" y="3679"/>
                  </a:lnTo>
                  <a:cubicBezTo>
                    <a:pt x="6487" y="4562"/>
                    <a:pt x="6768" y="5511"/>
                    <a:pt x="7129" y="6421"/>
                  </a:cubicBezTo>
                  <a:cubicBezTo>
                    <a:pt x="7143" y="6448"/>
                    <a:pt x="7170" y="6475"/>
                    <a:pt x="7209" y="6475"/>
                  </a:cubicBezTo>
                  <a:cubicBezTo>
                    <a:pt x="7236" y="6475"/>
                    <a:pt x="7263" y="6448"/>
                    <a:pt x="7263" y="6408"/>
                  </a:cubicBezTo>
                  <a:cubicBezTo>
                    <a:pt x="7129" y="5324"/>
                    <a:pt x="6715" y="4134"/>
                    <a:pt x="6153" y="3077"/>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
            <p:cNvSpPr/>
            <p:nvPr/>
          </p:nvSpPr>
          <p:spPr>
            <a:xfrm>
              <a:off x="5055275" y="3432250"/>
              <a:ext cx="186625" cy="152875"/>
            </a:xfrm>
            <a:custGeom>
              <a:rect b="b" l="l" r="r" t="t"/>
              <a:pathLst>
                <a:path extrusionOk="0" h="6115" w="7465">
                  <a:moveTo>
                    <a:pt x="1591" y="1"/>
                  </a:moveTo>
                  <a:cubicBezTo>
                    <a:pt x="1056" y="1"/>
                    <a:pt x="521" y="54"/>
                    <a:pt x="0" y="161"/>
                  </a:cubicBezTo>
                  <a:cubicBezTo>
                    <a:pt x="361" y="122"/>
                    <a:pt x="709" y="95"/>
                    <a:pt x="1056" y="95"/>
                  </a:cubicBezTo>
                  <a:cubicBezTo>
                    <a:pt x="2488" y="95"/>
                    <a:pt x="3879" y="482"/>
                    <a:pt x="5016" y="1406"/>
                  </a:cubicBezTo>
                  <a:cubicBezTo>
                    <a:pt x="5337" y="1673"/>
                    <a:pt x="5618" y="1967"/>
                    <a:pt x="5845" y="2275"/>
                  </a:cubicBezTo>
                  <a:cubicBezTo>
                    <a:pt x="6153" y="2583"/>
                    <a:pt x="6341" y="2984"/>
                    <a:pt x="6501" y="3412"/>
                  </a:cubicBezTo>
                  <a:cubicBezTo>
                    <a:pt x="6862" y="4227"/>
                    <a:pt x="7063" y="5137"/>
                    <a:pt x="7250" y="6034"/>
                  </a:cubicBezTo>
                  <a:cubicBezTo>
                    <a:pt x="7263" y="6087"/>
                    <a:pt x="7304" y="6114"/>
                    <a:pt x="7343" y="6114"/>
                  </a:cubicBezTo>
                  <a:cubicBezTo>
                    <a:pt x="7397" y="6114"/>
                    <a:pt x="7464" y="6073"/>
                    <a:pt x="7464" y="6007"/>
                  </a:cubicBezTo>
                  <a:cubicBezTo>
                    <a:pt x="7370" y="4147"/>
                    <a:pt x="6487" y="2288"/>
                    <a:pt x="5030" y="1124"/>
                  </a:cubicBezTo>
                  <a:cubicBezTo>
                    <a:pt x="4026" y="309"/>
                    <a:pt x="2822" y="1"/>
                    <a:pt x="1591" y="1"/>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
            <p:cNvSpPr/>
            <p:nvPr/>
          </p:nvSpPr>
          <p:spPr>
            <a:xfrm>
              <a:off x="5072300" y="3409500"/>
              <a:ext cx="260550" cy="146175"/>
            </a:xfrm>
            <a:custGeom>
              <a:rect b="b" l="l" r="r" t="t"/>
              <a:pathLst>
                <a:path extrusionOk="0" h="5847" w="10422">
                  <a:moveTo>
                    <a:pt x="2355" y="1"/>
                  </a:moveTo>
                  <a:cubicBezTo>
                    <a:pt x="1553" y="1"/>
                    <a:pt x="750" y="108"/>
                    <a:pt x="15" y="309"/>
                  </a:cubicBezTo>
                  <a:cubicBezTo>
                    <a:pt x="1" y="309"/>
                    <a:pt x="1" y="336"/>
                    <a:pt x="15" y="336"/>
                  </a:cubicBezTo>
                  <a:cubicBezTo>
                    <a:pt x="657" y="256"/>
                    <a:pt x="1299" y="215"/>
                    <a:pt x="1927" y="215"/>
                  </a:cubicBezTo>
                  <a:cubicBezTo>
                    <a:pt x="3359" y="215"/>
                    <a:pt x="4763" y="429"/>
                    <a:pt x="6100" y="991"/>
                  </a:cubicBezTo>
                  <a:cubicBezTo>
                    <a:pt x="8255" y="1900"/>
                    <a:pt x="9565" y="3600"/>
                    <a:pt x="10220" y="5780"/>
                  </a:cubicBezTo>
                  <a:cubicBezTo>
                    <a:pt x="10234" y="5833"/>
                    <a:pt x="10274" y="5847"/>
                    <a:pt x="10315" y="5847"/>
                  </a:cubicBezTo>
                  <a:cubicBezTo>
                    <a:pt x="10368" y="5847"/>
                    <a:pt x="10422" y="5806"/>
                    <a:pt x="10408" y="5740"/>
                  </a:cubicBezTo>
                  <a:cubicBezTo>
                    <a:pt x="9819" y="2007"/>
                    <a:pt x="5940" y="1"/>
                    <a:pt x="2355" y="1"/>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
            <p:cNvSpPr/>
            <p:nvPr/>
          </p:nvSpPr>
          <p:spPr>
            <a:xfrm>
              <a:off x="5280000" y="3437275"/>
              <a:ext cx="82600" cy="87300"/>
            </a:xfrm>
            <a:custGeom>
              <a:rect b="b" l="l" r="r" t="t"/>
              <a:pathLst>
                <a:path extrusionOk="0" h="3492" w="3304">
                  <a:moveTo>
                    <a:pt x="93" y="1"/>
                  </a:moveTo>
                  <a:cubicBezTo>
                    <a:pt x="13" y="1"/>
                    <a:pt x="0" y="135"/>
                    <a:pt x="80" y="147"/>
                  </a:cubicBezTo>
                  <a:cubicBezTo>
                    <a:pt x="1579" y="482"/>
                    <a:pt x="2488" y="2114"/>
                    <a:pt x="3050" y="3411"/>
                  </a:cubicBezTo>
                  <a:cubicBezTo>
                    <a:pt x="3077" y="3465"/>
                    <a:pt x="3116" y="3491"/>
                    <a:pt x="3170" y="3491"/>
                  </a:cubicBezTo>
                  <a:cubicBezTo>
                    <a:pt x="3237" y="3491"/>
                    <a:pt x="3304" y="3438"/>
                    <a:pt x="3277" y="3345"/>
                  </a:cubicBezTo>
                  <a:cubicBezTo>
                    <a:pt x="2996" y="1993"/>
                    <a:pt x="1591" y="81"/>
                    <a:pt x="93" y="1"/>
                  </a:cubicBezTo>
                  <a:close/>
                </a:path>
              </a:pathLst>
            </a:custGeom>
            <a:solidFill>
              <a:srgbClr val="5839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
            <p:cNvSpPr/>
            <p:nvPr/>
          </p:nvSpPr>
          <p:spPr>
            <a:xfrm>
              <a:off x="4845925" y="3602475"/>
              <a:ext cx="27775" cy="68925"/>
            </a:xfrm>
            <a:custGeom>
              <a:rect b="b" l="l" r="r" t="t"/>
              <a:pathLst>
                <a:path extrusionOk="0" h="2757" w="1111">
                  <a:moveTo>
                    <a:pt x="776" y="1"/>
                  </a:moveTo>
                  <a:cubicBezTo>
                    <a:pt x="682" y="1"/>
                    <a:pt x="589" y="54"/>
                    <a:pt x="536" y="147"/>
                  </a:cubicBezTo>
                  <a:cubicBezTo>
                    <a:pt x="402" y="468"/>
                    <a:pt x="241" y="843"/>
                    <a:pt x="134" y="1231"/>
                  </a:cubicBezTo>
                  <a:cubicBezTo>
                    <a:pt x="67" y="1606"/>
                    <a:pt x="27" y="1980"/>
                    <a:pt x="1" y="2355"/>
                  </a:cubicBezTo>
                  <a:cubicBezTo>
                    <a:pt x="14" y="2394"/>
                    <a:pt x="14" y="2448"/>
                    <a:pt x="27" y="2489"/>
                  </a:cubicBezTo>
                  <a:cubicBezTo>
                    <a:pt x="67" y="2662"/>
                    <a:pt x="215" y="2756"/>
                    <a:pt x="375" y="2756"/>
                  </a:cubicBezTo>
                  <a:cubicBezTo>
                    <a:pt x="536" y="2756"/>
                    <a:pt x="709" y="2649"/>
                    <a:pt x="763" y="2475"/>
                  </a:cubicBezTo>
                  <a:cubicBezTo>
                    <a:pt x="857" y="2141"/>
                    <a:pt x="843" y="1779"/>
                    <a:pt x="910" y="1431"/>
                  </a:cubicBezTo>
                  <a:cubicBezTo>
                    <a:pt x="977" y="1057"/>
                    <a:pt x="1057" y="682"/>
                    <a:pt x="1098" y="295"/>
                  </a:cubicBezTo>
                  <a:cubicBezTo>
                    <a:pt x="1110" y="120"/>
                    <a:pt x="937" y="1"/>
                    <a:pt x="776" y="1"/>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
            <p:cNvSpPr/>
            <p:nvPr/>
          </p:nvSpPr>
          <p:spPr>
            <a:xfrm>
              <a:off x="4844600" y="3633250"/>
              <a:ext cx="4700" cy="28100"/>
            </a:xfrm>
            <a:custGeom>
              <a:rect b="b" l="l" r="r" t="t"/>
              <a:pathLst>
                <a:path extrusionOk="0" h="1124" w="188">
                  <a:moveTo>
                    <a:pt x="187" y="0"/>
                  </a:moveTo>
                  <a:cubicBezTo>
                    <a:pt x="67" y="375"/>
                    <a:pt x="0" y="762"/>
                    <a:pt x="54" y="1124"/>
                  </a:cubicBezTo>
                  <a:cubicBezTo>
                    <a:pt x="80" y="749"/>
                    <a:pt x="120" y="375"/>
                    <a:pt x="187" y="0"/>
                  </a:cubicBezTo>
                  <a:close/>
                </a:path>
              </a:pathLst>
            </a:custGeom>
            <a:solidFill>
              <a:srgbClr val="6244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
            <p:cNvSpPr/>
            <p:nvPr/>
          </p:nvSpPr>
          <p:spPr>
            <a:xfrm>
              <a:off x="4880700" y="3606150"/>
              <a:ext cx="22425" cy="50850"/>
            </a:xfrm>
            <a:custGeom>
              <a:rect b="b" l="l" r="r" t="t"/>
              <a:pathLst>
                <a:path extrusionOk="0" h="2034" w="897">
                  <a:moveTo>
                    <a:pt x="495" y="0"/>
                  </a:moveTo>
                  <a:cubicBezTo>
                    <a:pt x="402" y="0"/>
                    <a:pt x="295" y="41"/>
                    <a:pt x="228" y="148"/>
                  </a:cubicBezTo>
                  <a:cubicBezTo>
                    <a:pt x="108" y="656"/>
                    <a:pt x="40" y="1191"/>
                    <a:pt x="1" y="1726"/>
                  </a:cubicBezTo>
                  <a:cubicBezTo>
                    <a:pt x="28" y="1793"/>
                    <a:pt x="67" y="1860"/>
                    <a:pt x="121" y="1926"/>
                  </a:cubicBezTo>
                  <a:cubicBezTo>
                    <a:pt x="188" y="1994"/>
                    <a:pt x="295" y="2033"/>
                    <a:pt x="388" y="2033"/>
                  </a:cubicBezTo>
                  <a:cubicBezTo>
                    <a:pt x="456" y="2033"/>
                    <a:pt x="522" y="2007"/>
                    <a:pt x="589" y="1980"/>
                  </a:cubicBezTo>
                  <a:cubicBezTo>
                    <a:pt x="602" y="1967"/>
                    <a:pt x="616" y="1953"/>
                    <a:pt x="629" y="1953"/>
                  </a:cubicBezTo>
                  <a:cubicBezTo>
                    <a:pt x="763" y="1873"/>
                    <a:pt x="857" y="1712"/>
                    <a:pt x="857" y="1566"/>
                  </a:cubicBezTo>
                  <a:cubicBezTo>
                    <a:pt x="843" y="1151"/>
                    <a:pt x="896" y="736"/>
                    <a:pt x="843" y="321"/>
                  </a:cubicBezTo>
                  <a:cubicBezTo>
                    <a:pt x="816" y="107"/>
                    <a:pt x="656" y="0"/>
                    <a:pt x="495" y="0"/>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
            <p:cNvSpPr/>
            <p:nvPr/>
          </p:nvSpPr>
          <p:spPr>
            <a:xfrm>
              <a:off x="4879025" y="3609825"/>
              <a:ext cx="7375" cy="39500"/>
            </a:xfrm>
            <a:custGeom>
              <a:rect b="b" l="l" r="r" t="t"/>
              <a:pathLst>
                <a:path extrusionOk="0" h="1580" w="295">
                  <a:moveTo>
                    <a:pt x="295" y="1"/>
                  </a:moveTo>
                  <a:cubicBezTo>
                    <a:pt x="282" y="28"/>
                    <a:pt x="268" y="54"/>
                    <a:pt x="255" y="94"/>
                  </a:cubicBezTo>
                  <a:cubicBezTo>
                    <a:pt x="148" y="375"/>
                    <a:pt x="134" y="670"/>
                    <a:pt x="95" y="964"/>
                  </a:cubicBezTo>
                  <a:cubicBezTo>
                    <a:pt x="68" y="1191"/>
                    <a:pt x="0" y="1392"/>
                    <a:pt x="68" y="1579"/>
                  </a:cubicBezTo>
                  <a:cubicBezTo>
                    <a:pt x="107" y="1044"/>
                    <a:pt x="175" y="509"/>
                    <a:pt x="295" y="1"/>
                  </a:cubicBezTo>
                  <a:close/>
                </a:path>
              </a:pathLst>
            </a:custGeom>
            <a:solidFill>
              <a:srgbClr val="6244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
            <p:cNvSpPr/>
            <p:nvPr/>
          </p:nvSpPr>
          <p:spPr>
            <a:xfrm>
              <a:off x="4907450" y="3604125"/>
              <a:ext cx="20775" cy="29475"/>
            </a:xfrm>
            <a:custGeom>
              <a:rect b="b" l="l" r="r" t="t"/>
              <a:pathLst>
                <a:path extrusionOk="0" h="1179" w="831">
                  <a:moveTo>
                    <a:pt x="429" y="1"/>
                  </a:moveTo>
                  <a:cubicBezTo>
                    <a:pt x="308" y="1"/>
                    <a:pt x="188" y="81"/>
                    <a:pt x="135" y="215"/>
                  </a:cubicBezTo>
                  <a:cubicBezTo>
                    <a:pt x="108" y="309"/>
                    <a:pt x="94" y="416"/>
                    <a:pt x="81" y="509"/>
                  </a:cubicBezTo>
                  <a:cubicBezTo>
                    <a:pt x="54" y="684"/>
                    <a:pt x="1" y="857"/>
                    <a:pt x="108" y="1018"/>
                  </a:cubicBezTo>
                  <a:cubicBezTo>
                    <a:pt x="188" y="1125"/>
                    <a:pt x="308" y="1178"/>
                    <a:pt x="415" y="1178"/>
                  </a:cubicBezTo>
                  <a:cubicBezTo>
                    <a:pt x="536" y="1178"/>
                    <a:pt x="656" y="1125"/>
                    <a:pt x="736" y="1005"/>
                  </a:cubicBezTo>
                  <a:cubicBezTo>
                    <a:pt x="830" y="857"/>
                    <a:pt x="790" y="697"/>
                    <a:pt x="763" y="536"/>
                  </a:cubicBezTo>
                  <a:cubicBezTo>
                    <a:pt x="750" y="429"/>
                    <a:pt x="736" y="322"/>
                    <a:pt x="696" y="215"/>
                  </a:cubicBezTo>
                  <a:cubicBezTo>
                    <a:pt x="656" y="68"/>
                    <a:pt x="536" y="1"/>
                    <a:pt x="429" y="1"/>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
            <p:cNvSpPr/>
            <p:nvPr/>
          </p:nvSpPr>
          <p:spPr>
            <a:xfrm>
              <a:off x="5099725" y="3478750"/>
              <a:ext cx="122100" cy="89975"/>
            </a:xfrm>
            <a:custGeom>
              <a:rect b="b" l="l" r="r" t="t"/>
              <a:pathLst>
                <a:path extrusionOk="0" h="3599" w="4884">
                  <a:moveTo>
                    <a:pt x="3359" y="0"/>
                  </a:moveTo>
                  <a:cubicBezTo>
                    <a:pt x="3145" y="0"/>
                    <a:pt x="2997" y="281"/>
                    <a:pt x="3091" y="468"/>
                  </a:cubicBezTo>
                  <a:cubicBezTo>
                    <a:pt x="2997" y="535"/>
                    <a:pt x="2931" y="616"/>
                    <a:pt x="2890" y="723"/>
                  </a:cubicBezTo>
                  <a:cubicBezTo>
                    <a:pt x="2663" y="522"/>
                    <a:pt x="2435" y="334"/>
                    <a:pt x="2182" y="174"/>
                  </a:cubicBezTo>
                  <a:cubicBezTo>
                    <a:pt x="2101" y="134"/>
                    <a:pt x="2021" y="107"/>
                    <a:pt x="1941" y="107"/>
                  </a:cubicBezTo>
                  <a:cubicBezTo>
                    <a:pt x="1673" y="107"/>
                    <a:pt x="1419" y="334"/>
                    <a:pt x="1419" y="629"/>
                  </a:cubicBezTo>
                  <a:lnTo>
                    <a:pt x="1419" y="709"/>
                  </a:lnTo>
                  <a:cubicBezTo>
                    <a:pt x="1445" y="736"/>
                    <a:pt x="1472" y="776"/>
                    <a:pt x="1499" y="803"/>
                  </a:cubicBezTo>
                  <a:cubicBezTo>
                    <a:pt x="1834" y="1217"/>
                    <a:pt x="2155" y="1699"/>
                    <a:pt x="2449" y="2207"/>
                  </a:cubicBezTo>
                  <a:lnTo>
                    <a:pt x="2449" y="1632"/>
                  </a:lnTo>
                  <a:cubicBezTo>
                    <a:pt x="2824" y="1993"/>
                    <a:pt x="3131" y="2394"/>
                    <a:pt x="3452" y="2809"/>
                  </a:cubicBezTo>
                  <a:cubicBezTo>
                    <a:pt x="3546" y="2943"/>
                    <a:pt x="3719" y="3010"/>
                    <a:pt x="3867" y="3010"/>
                  </a:cubicBezTo>
                  <a:cubicBezTo>
                    <a:pt x="4094" y="3010"/>
                    <a:pt x="4308" y="2876"/>
                    <a:pt x="4295" y="2581"/>
                  </a:cubicBezTo>
                  <a:cubicBezTo>
                    <a:pt x="4281" y="2462"/>
                    <a:pt x="4268" y="2355"/>
                    <a:pt x="4254" y="2248"/>
                  </a:cubicBezTo>
                  <a:cubicBezTo>
                    <a:pt x="4281" y="2248"/>
                    <a:pt x="4308" y="2260"/>
                    <a:pt x="4335" y="2260"/>
                  </a:cubicBezTo>
                  <a:cubicBezTo>
                    <a:pt x="4602" y="2260"/>
                    <a:pt x="4884" y="2020"/>
                    <a:pt x="4777" y="1713"/>
                  </a:cubicBezTo>
                  <a:cubicBezTo>
                    <a:pt x="4763" y="1659"/>
                    <a:pt x="4736" y="1606"/>
                    <a:pt x="4723" y="1552"/>
                  </a:cubicBezTo>
                  <a:cubicBezTo>
                    <a:pt x="4549" y="1151"/>
                    <a:pt x="4335" y="762"/>
                    <a:pt x="4067" y="415"/>
                  </a:cubicBezTo>
                  <a:cubicBezTo>
                    <a:pt x="3907" y="241"/>
                    <a:pt x="3707" y="107"/>
                    <a:pt x="3452" y="27"/>
                  </a:cubicBezTo>
                  <a:cubicBezTo>
                    <a:pt x="3425" y="13"/>
                    <a:pt x="3385" y="0"/>
                    <a:pt x="3359" y="0"/>
                  </a:cubicBezTo>
                  <a:close/>
                  <a:moveTo>
                    <a:pt x="696" y="950"/>
                  </a:moveTo>
                  <a:cubicBezTo>
                    <a:pt x="322" y="950"/>
                    <a:pt x="1" y="1378"/>
                    <a:pt x="349" y="1686"/>
                  </a:cubicBezTo>
                  <a:cubicBezTo>
                    <a:pt x="857" y="2141"/>
                    <a:pt x="1151" y="2608"/>
                    <a:pt x="1379" y="3250"/>
                  </a:cubicBezTo>
                  <a:cubicBezTo>
                    <a:pt x="1459" y="3464"/>
                    <a:pt x="1713" y="3598"/>
                    <a:pt x="1941" y="3598"/>
                  </a:cubicBezTo>
                  <a:cubicBezTo>
                    <a:pt x="2141" y="3598"/>
                    <a:pt x="2328" y="3491"/>
                    <a:pt x="2369" y="3237"/>
                  </a:cubicBezTo>
                  <a:cubicBezTo>
                    <a:pt x="2382" y="3090"/>
                    <a:pt x="2396" y="2943"/>
                    <a:pt x="2408" y="2809"/>
                  </a:cubicBezTo>
                  <a:cubicBezTo>
                    <a:pt x="2155" y="2194"/>
                    <a:pt x="1847" y="1618"/>
                    <a:pt x="1419" y="1083"/>
                  </a:cubicBezTo>
                  <a:lnTo>
                    <a:pt x="1419" y="1351"/>
                  </a:lnTo>
                  <a:cubicBezTo>
                    <a:pt x="1258" y="1204"/>
                    <a:pt x="1085" y="1083"/>
                    <a:pt x="871" y="990"/>
                  </a:cubicBezTo>
                  <a:cubicBezTo>
                    <a:pt x="817" y="964"/>
                    <a:pt x="750" y="950"/>
                    <a:pt x="696" y="950"/>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
            <p:cNvSpPr/>
            <p:nvPr/>
          </p:nvSpPr>
          <p:spPr>
            <a:xfrm>
              <a:off x="5135175" y="3496450"/>
              <a:ext cx="25800" cy="52550"/>
            </a:xfrm>
            <a:custGeom>
              <a:rect b="b" l="l" r="r" t="t"/>
              <a:pathLst>
                <a:path extrusionOk="0" h="2102" w="1032">
                  <a:moveTo>
                    <a:pt x="1" y="1"/>
                  </a:moveTo>
                  <a:lnTo>
                    <a:pt x="1" y="375"/>
                  </a:lnTo>
                  <a:cubicBezTo>
                    <a:pt x="429" y="910"/>
                    <a:pt x="737" y="1486"/>
                    <a:pt x="990" y="2101"/>
                  </a:cubicBezTo>
                  <a:lnTo>
                    <a:pt x="1031" y="1499"/>
                  </a:lnTo>
                  <a:cubicBezTo>
                    <a:pt x="737" y="991"/>
                    <a:pt x="416" y="509"/>
                    <a:pt x="81" y="95"/>
                  </a:cubicBezTo>
                  <a:cubicBezTo>
                    <a:pt x="54" y="68"/>
                    <a:pt x="27" y="28"/>
                    <a:pt x="1" y="1"/>
                  </a:cubicBezTo>
                  <a:close/>
                </a:path>
              </a:pathLst>
            </a:custGeom>
            <a:solidFill>
              <a:srgbClr val="6244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6"/>
            <p:cNvSpPr/>
            <p:nvPr/>
          </p:nvSpPr>
          <p:spPr>
            <a:xfrm>
              <a:off x="5201400" y="3489100"/>
              <a:ext cx="16425" cy="28475"/>
            </a:xfrm>
            <a:custGeom>
              <a:rect b="b" l="l" r="r" t="t"/>
              <a:pathLst>
                <a:path extrusionOk="0" h="1139" w="657">
                  <a:moveTo>
                    <a:pt x="0" y="1"/>
                  </a:moveTo>
                  <a:lnTo>
                    <a:pt x="0" y="1"/>
                  </a:lnTo>
                  <a:cubicBezTo>
                    <a:pt x="268" y="348"/>
                    <a:pt x="482" y="737"/>
                    <a:pt x="656" y="1138"/>
                  </a:cubicBezTo>
                  <a:cubicBezTo>
                    <a:pt x="496" y="710"/>
                    <a:pt x="308" y="309"/>
                    <a:pt x="0" y="1"/>
                  </a:cubicBezTo>
                  <a:close/>
                </a:path>
              </a:pathLst>
            </a:custGeom>
            <a:solidFill>
              <a:srgbClr val="6244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6"/>
            <p:cNvSpPr/>
            <p:nvPr/>
          </p:nvSpPr>
          <p:spPr>
            <a:xfrm>
              <a:off x="5220125" y="3455650"/>
              <a:ext cx="67925" cy="59550"/>
            </a:xfrm>
            <a:custGeom>
              <a:rect b="b" l="l" r="r" t="t"/>
              <a:pathLst>
                <a:path extrusionOk="0" h="2382" w="2717">
                  <a:moveTo>
                    <a:pt x="603" y="1"/>
                  </a:moveTo>
                  <a:cubicBezTo>
                    <a:pt x="282" y="1"/>
                    <a:pt x="0" y="429"/>
                    <a:pt x="308" y="670"/>
                  </a:cubicBezTo>
                  <a:cubicBezTo>
                    <a:pt x="562" y="871"/>
                    <a:pt x="817" y="1058"/>
                    <a:pt x="1057" y="1285"/>
                  </a:cubicBezTo>
                  <a:cubicBezTo>
                    <a:pt x="1325" y="1540"/>
                    <a:pt x="1498" y="1847"/>
                    <a:pt x="1726" y="2141"/>
                  </a:cubicBezTo>
                  <a:cubicBezTo>
                    <a:pt x="1833" y="2275"/>
                    <a:pt x="1980" y="2382"/>
                    <a:pt x="2154" y="2382"/>
                  </a:cubicBezTo>
                  <a:cubicBezTo>
                    <a:pt x="2194" y="2382"/>
                    <a:pt x="2235" y="2369"/>
                    <a:pt x="2288" y="2355"/>
                  </a:cubicBezTo>
                  <a:cubicBezTo>
                    <a:pt x="2529" y="2289"/>
                    <a:pt x="2716" y="2007"/>
                    <a:pt x="2622" y="1754"/>
                  </a:cubicBezTo>
                  <a:cubicBezTo>
                    <a:pt x="2328" y="978"/>
                    <a:pt x="1498" y="188"/>
                    <a:pt x="683" y="1"/>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
            <p:cNvSpPr/>
            <p:nvPr/>
          </p:nvSpPr>
          <p:spPr>
            <a:xfrm>
              <a:off x="5282000" y="3450650"/>
              <a:ext cx="37475" cy="35125"/>
            </a:xfrm>
            <a:custGeom>
              <a:rect b="b" l="l" r="r" t="t"/>
              <a:pathLst>
                <a:path extrusionOk="0" h="1405" w="1499">
                  <a:moveTo>
                    <a:pt x="642" y="1"/>
                  </a:moveTo>
                  <a:cubicBezTo>
                    <a:pt x="562" y="1"/>
                    <a:pt x="495" y="40"/>
                    <a:pt x="441" y="108"/>
                  </a:cubicBezTo>
                  <a:cubicBezTo>
                    <a:pt x="388" y="81"/>
                    <a:pt x="334" y="54"/>
                    <a:pt x="281" y="54"/>
                  </a:cubicBezTo>
                  <a:lnTo>
                    <a:pt x="254" y="54"/>
                  </a:lnTo>
                  <a:cubicBezTo>
                    <a:pt x="93" y="67"/>
                    <a:pt x="0" y="201"/>
                    <a:pt x="27" y="361"/>
                  </a:cubicBezTo>
                  <a:cubicBezTo>
                    <a:pt x="67" y="522"/>
                    <a:pt x="254" y="656"/>
                    <a:pt x="361" y="789"/>
                  </a:cubicBezTo>
                  <a:cubicBezTo>
                    <a:pt x="509" y="964"/>
                    <a:pt x="642" y="1137"/>
                    <a:pt x="789" y="1312"/>
                  </a:cubicBezTo>
                  <a:cubicBezTo>
                    <a:pt x="843" y="1378"/>
                    <a:pt x="910" y="1405"/>
                    <a:pt x="990" y="1405"/>
                  </a:cubicBezTo>
                  <a:cubicBezTo>
                    <a:pt x="1151" y="1405"/>
                    <a:pt x="1311" y="1258"/>
                    <a:pt x="1311" y="1084"/>
                  </a:cubicBezTo>
                  <a:lnTo>
                    <a:pt x="1311" y="977"/>
                  </a:lnTo>
                  <a:cubicBezTo>
                    <a:pt x="1418" y="937"/>
                    <a:pt x="1499" y="803"/>
                    <a:pt x="1458" y="670"/>
                  </a:cubicBezTo>
                  <a:cubicBezTo>
                    <a:pt x="1378" y="349"/>
                    <a:pt x="1017" y="135"/>
                    <a:pt x="736" y="28"/>
                  </a:cubicBezTo>
                  <a:cubicBezTo>
                    <a:pt x="709" y="14"/>
                    <a:pt x="669" y="1"/>
                    <a:pt x="642" y="1"/>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
            <p:cNvSpPr/>
            <p:nvPr/>
          </p:nvSpPr>
          <p:spPr>
            <a:xfrm>
              <a:off x="5305400" y="3430600"/>
              <a:ext cx="45150" cy="37125"/>
            </a:xfrm>
            <a:custGeom>
              <a:rect b="b" l="l" r="r" t="t"/>
              <a:pathLst>
                <a:path extrusionOk="0" h="1485" w="1806">
                  <a:moveTo>
                    <a:pt x="388" y="0"/>
                  </a:moveTo>
                  <a:cubicBezTo>
                    <a:pt x="281" y="0"/>
                    <a:pt x="174" y="40"/>
                    <a:pt x="81" y="134"/>
                  </a:cubicBezTo>
                  <a:cubicBezTo>
                    <a:pt x="1" y="214"/>
                    <a:pt x="27" y="334"/>
                    <a:pt x="121" y="388"/>
                  </a:cubicBezTo>
                  <a:cubicBezTo>
                    <a:pt x="402" y="562"/>
                    <a:pt x="670" y="749"/>
                    <a:pt x="896" y="990"/>
                  </a:cubicBezTo>
                  <a:cubicBezTo>
                    <a:pt x="1017" y="1137"/>
                    <a:pt x="1110" y="1351"/>
                    <a:pt x="1271" y="1431"/>
                  </a:cubicBezTo>
                  <a:cubicBezTo>
                    <a:pt x="1338" y="1458"/>
                    <a:pt x="1405" y="1484"/>
                    <a:pt x="1458" y="1484"/>
                  </a:cubicBezTo>
                  <a:cubicBezTo>
                    <a:pt x="1565" y="1484"/>
                    <a:pt x="1672" y="1431"/>
                    <a:pt x="1699" y="1297"/>
                  </a:cubicBezTo>
                  <a:cubicBezTo>
                    <a:pt x="1806" y="896"/>
                    <a:pt x="1312" y="495"/>
                    <a:pt x="1030" y="281"/>
                  </a:cubicBezTo>
                  <a:cubicBezTo>
                    <a:pt x="870" y="147"/>
                    <a:pt x="616" y="0"/>
                    <a:pt x="388" y="0"/>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
            <p:cNvSpPr/>
            <p:nvPr/>
          </p:nvSpPr>
          <p:spPr>
            <a:xfrm>
              <a:off x="5049925" y="3537600"/>
              <a:ext cx="51175" cy="58875"/>
            </a:xfrm>
            <a:custGeom>
              <a:rect b="b" l="l" r="r" t="t"/>
              <a:pathLst>
                <a:path extrusionOk="0" h="2355" w="2047">
                  <a:moveTo>
                    <a:pt x="268" y="1"/>
                  </a:moveTo>
                  <a:cubicBezTo>
                    <a:pt x="93" y="1"/>
                    <a:pt x="0" y="201"/>
                    <a:pt x="80" y="348"/>
                  </a:cubicBezTo>
                  <a:cubicBezTo>
                    <a:pt x="241" y="656"/>
                    <a:pt x="535" y="1110"/>
                    <a:pt x="696" y="1499"/>
                  </a:cubicBezTo>
                  <a:cubicBezTo>
                    <a:pt x="789" y="1713"/>
                    <a:pt x="803" y="2020"/>
                    <a:pt x="976" y="2194"/>
                  </a:cubicBezTo>
                  <a:cubicBezTo>
                    <a:pt x="1083" y="2287"/>
                    <a:pt x="1217" y="2355"/>
                    <a:pt x="1365" y="2355"/>
                  </a:cubicBezTo>
                  <a:cubicBezTo>
                    <a:pt x="1458" y="2355"/>
                    <a:pt x="1552" y="2328"/>
                    <a:pt x="1618" y="2261"/>
                  </a:cubicBezTo>
                  <a:cubicBezTo>
                    <a:pt x="2046" y="1873"/>
                    <a:pt x="1618" y="1244"/>
                    <a:pt x="1391" y="857"/>
                  </a:cubicBezTo>
                  <a:cubicBezTo>
                    <a:pt x="1137" y="415"/>
                    <a:pt x="803" y="13"/>
                    <a:pt x="268" y="1"/>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
            <p:cNvSpPr/>
            <p:nvPr/>
          </p:nvSpPr>
          <p:spPr>
            <a:xfrm>
              <a:off x="5021825" y="3563025"/>
              <a:ext cx="32125" cy="45825"/>
            </a:xfrm>
            <a:custGeom>
              <a:rect b="b" l="l" r="r" t="t"/>
              <a:pathLst>
                <a:path extrusionOk="0" h="1833" w="1285">
                  <a:moveTo>
                    <a:pt x="348" y="0"/>
                  </a:moveTo>
                  <a:cubicBezTo>
                    <a:pt x="215" y="0"/>
                    <a:pt x="81" y="67"/>
                    <a:pt x="40" y="227"/>
                  </a:cubicBezTo>
                  <a:cubicBezTo>
                    <a:pt x="1" y="455"/>
                    <a:pt x="40" y="682"/>
                    <a:pt x="94" y="910"/>
                  </a:cubicBezTo>
                  <a:cubicBezTo>
                    <a:pt x="161" y="1137"/>
                    <a:pt x="241" y="1431"/>
                    <a:pt x="388" y="1632"/>
                  </a:cubicBezTo>
                  <a:cubicBezTo>
                    <a:pt x="482" y="1766"/>
                    <a:pt x="629" y="1832"/>
                    <a:pt x="763" y="1832"/>
                  </a:cubicBezTo>
                  <a:cubicBezTo>
                    <a:pt x="1030" y="1832"/>
                    <a:pt x="1285" y="1618"/>
                    <a:pt x="1191" y="1297"/>
                  </a:cubicBezTo>
                  <a:cubicBezTo>
                    <a:pt x="1124" y="1097"/>
                    <a:pt x="1003" y="910"/>
                    <a:pt x="910" y="723"/>
                  </a:cubicBezTo>
                  <a:cubicBezTo>
                    <a:pt x="816" y="535"/>
                    <a:pt x="750" y="321"/>
                    <a:pt x="643" y="147"/>
                  </a:cubicBezTo>
                  <a:cubicBezTo>
                    <a:pt x="575" y="54"/>
                    <a:pt x="455" y="0"/>
                    <a:pt x="348" y="0"/>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
            <p:cNvSpPr/>
            <p:nvPr/>
          </p:nvSpPr>
          <p:spPr>
            <a:xfrm>
              <a:off x="5002075" y="3583750"/>
              <a:ext cx="34150" cy="39800"/>
            </a:xfrm>
            <a:custGeom>
              <a:rect b="b" l="l" r="r" t="t"/>
              <a:pathLst>
                <a:path extrusionOk="0" h="1592" w="1366">
                  <a:moveTo>
                    <a:pt x="416" y="1"/>
                  </a:moveTo>
                  <a:cubicBezTo>
                    <a:pt x="28" y="1"/>
                    <a:pt x="1" y="509"/>
                    <a:pt x="68" y="789"/>
                  </a:cubicBezTo>
                  <a:cubicBezTo>
                    <a:pt x="161" y="1178"/>
                    <a:pt x="523" y="1485"/>
                    <a:pt x="898" y="1579"/>
                  </a:cubicBezTo>
                  <a:cubicBezTo>
                    <a:pt x="924" y="1592"/>
                    <a:pt x="964" y="1592"/>
                    <a:pt x="991" y="1592"/>
                  </a:cubicBezTo>
                  <a:cubicBezTo>
                    <a:pt x="1258" y="1592"/>
                    <a:pt x="1365" y="1258"/>
                    <a:pt x="1205" y="1057"/>
                  </a:cubicBezTo>
                  <a:cubicBezTo>
                    <a:pt x="1031" y="843"/>
                    <a:pt x="844" y="669"/>
                    <a:pt x="723" y="441"/>
                  </a:cubicBezTo>
                  <a:cubicBezTo>
                    <a:pt x="643" y="308"/>
                    <a:pt x="684" y="13"/>
                    <a:pt x="456" y="1"/>
                  </a:cubicBezTo>
                  <a:close/>
                </a:path>
              </a:pathLst>
            </a:custGeom>
            <a:solidFill>
              <a:srgbClr val="6849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
            <p:cNvSpPr/>
            <p:nvPr/>
          </p:nvSpPr>
          <p:spPr>
            <a:xfrm>
              <a:off x="5054250" y="4270300"/>
              <a:ext cx="20750" cy="21400"/>
            </a:xfrm>
            <a:custGeom>
              <a:rect b="b" l="l" r="r" t="t"/>
              <a:pathLst>
                <a:path extrusionOk="0" h="856" w="830">
                  <a:moveTo>
                    <a:pt x="253" y="0"/>
                  </a:moveTo>
                  <a:cubicBezTo>
                    <a:pt x="210" y="0"/>
                    <a:pt x="167" y="10"/>
                    <a:pt x="134" y="26"/>
                  </a:cubicBezTo>
                  <a:cubicBezTo>
                    <a:pt x="41" y="80"/>
                    <a:pt x="1" y="187"/>
                    <a:pt x="27" y="294"/>
                  </a:cubicBezTo>
                  <a:cubicBezTo>
                    <a:pt x="68" y="441"/>
                    <a:pt x="148" y="561"/>
                    <a:pt x="241" y="682"/>
                  </a:cubicBezTo>
                  <a:cubicBezTo>
                    <a:pt x="295" y="749"/>
                    <a:pt x="362" y="802"/>
                    <a:pt x="443" y="829"/>
                  </a:cubicBezTo>
                  <a:cubicBezTo>
                    <a:pt x="482" y="843"/>
                    <a:pt x="523" y="856"/>
                    <a:pt x="562" y="856"/>
                  </a:cubicBezTo>
                  <a:cubicBezTo>
                    <a:pt x="616" y="856"/>
                    <a:pt x="657" y="843"/>
                    <a:pt x="696" y="816"/>
                  </a:cubicBezTo>
                  <a:cubicBezTo>
                    <a:pt x="737" y="789"/>
                    <a:pt x="764" y="775"/>
                    <a:pt x="750" y="775"/>
                  </a:cubicBezTo>
                  <a:cubicBezTo>
                    <a:pt x="790" y="749"/>
                    <a:pt x="817" y="695"/>
                    <a:pt x="817" y="655"/>
                  </a:cubicBezTo>
                  <a:cubicBezTo>
                    <a:pt x="820" y="662"/>
                    <a:pt x="823" y="666"/>
                    <a:pt x="825" y="666"/>
                  </a:cubicBezTo>
                  <a:cubicBezTo>
                    <a:pt x="830" y="666"/>
                    <a:pt x="830" y="638"/>
                    <a:pt x="830" y="588"/>
                  </a:cubicBezTo>
                  <a:cubicBezTo>
                    <a:pt x="830" y="535"/>
                    <a:pt x="803" y="481"/>
                    <a:pt x="776" y="441"/>
                  </a:cubicBezTo>
                  <a:cubicBezTo>
                    <a:pt x="764" y="401"/>
                    <a:pt x="723" y="361"/>
                    <a:pt x="696" y="334"/>
                  </a:cubicBezTo>
                  <a:cubicBezTo>
                    <a:pt x="696" y="334"/>
                    <a:pt x="643" y="294"/>
                    <a:pt x="630" y="281"/>
                  </a:cubicBezTo>
                  <a:cubicBezTo>
                    <a:pt x="550" y="214"/>
                    <a:pt x="469" y="147"/>
                    <a:pt x="416" y="67"/>
                  </a:cubicBezTo>
                  <a:cubicBezTo>
                    <a:pt x="376" y="20"/>
                    <a:pt x="314" y="0"/>
                    <a:pt x="253"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
            <p:cNvSpPr/>
            <p:nvPr/>
          </p:nvSpPr>
          <p:spPr>
            <a:xfrm>
              <a:off x="5076950" y="4272150"/>
              <a:ext cx="27175" cy="21400"/>
            </a:xfrm>
            <a:custGeom>
              <a:rect b="b" l="l" r="r" t="t"/>
              <a:pathLst>
                <a:path extrusionOk="0" h="856" w="1087">
                  <a:moveTo>
                    <a:pt x="204" y="0"/>
                  </a:moveTo>
                  <a:cubicBezTo>
                    <a:pt x="133" y="0"/>
                    <a:pt x="64" y="39"/>
                    <a:pt x="56" y="113"/>
                  </a:cubicBezTo>
                  <a:cubicBezTo>
                    <a:pt x="1" y="434"/>
                    <a:pt x="321" y="856"/>
                    <a:pt x="652" y="856"/>
                  </a:cubicBezTo>
                  <a:cubicBezTo>
                    <a:pt x="721" y="856"/>
                    <a:pt x="791" y="837"/>
                    <a:pt x="858" y="795"/>
                  </a:cubicBezTo>
                  <a:cubicBezTo>
                    <a:pt x="1086" y="675"/>
                    <a:pt x="792" y="434"/>
                    <a:pt x="671" y="367"/>
                  </a:cubicBezTo>
                  <a:cubicBezTo>
                    <a:pt x="605" y="314"/>
                    <a:pt x="537" y="287"/>
                    <a:pt x="484" y="234"/>
                  </a:cubicBezTo>
                  <a:cubicBezTo>
                    <a:pt x="417" y="180"/>
                    <a:pt x="377" y="100"/>
                    <a:pt x="323" y="46"/>
                  </a:cubicBezTo>
                  <a:cubicBezTo>
                    <a:pt x="292" y="16"/>
                    <a:pt x="248" y="0"/>
                    <a:pt x="204" y="0"/>
                  </a:cubicBezTo>
                  <a:close/>
                </a:path>
              </a:pathLst>
            </a:custGeom>
            <a:solidFill>
              <a:srgbClr val="C1B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
            <p:cNvSpPr/>
            <p:nvPr/>
          </p:nvSpPr>
          <p:spPr>
            <a:xfrm>
              <a:off x="6217675" y="4238525"/>
              <a:ext cx="38800" cy="34125"/>
            </a:xfrm>
            <a:custGeom>
              <a:rect b="b" l="l" r="r" t="t"/>
              <a:pathLst>
                <a:path extrusionOk="0" h="1365" w="1552">
                  <a:moveTo>
                    <a:pt x="1244" y="0"/>
                  </a:moveTo>
                  <a:cubicBezTo>
                    <a:pt x="1217" y="0"/>
                    <a:pt x="1190" y="0"/>
                    <a:pt x="1163" y="27"/>
                  </a:cubicBezTo>
                  <a:cubicBezTo>
                    <a:pt x="937" y="161"/>
                    <a:pt x="856" y="468"/>
                    <a:pt x="669" y="669"/>
                  </a:cubicBezTo>
                  <a:cubicBezTo>
                    <a:pt x="509" y="842"/>
                    <a:pt x="295" y="1017"/>
                    <a:pt x="81" y="1137"/>
                  </a:cubicBezTo>
                  <a:cubicBezTo>
                    <a:pt x="0" y="1190"/>
                    <a:pt x="13" y="1338"/>
                    <a:pt x="120" y="1351"/>
                  </a:cubicBezTo>
                  <a:cubicBezTo>
                    <a:pt x="174" y="1365"/>
                    <a:pt x="227" y="1365"/>
                    <a:pt x="281" y="1365"/>
                  </a:cubicBezTo>
                  <a:cubicBezTo>
                    <a:pt x="562" y="1365"/>
                    <a:pt x="789" y="1270"/>
                    <a:pt x="1003" y="1070"/>
                  </a:cubicBezTo>
                  <a:cubicBezTo>
                    <a:pt x="1231" y="869"/>
                    <a:pt x="1552" y="441"/>
                    <a:pt x="1431" y="134"/>
                  </a:cubicBezTo>
                  <a:cubicBezTo>
                    <a:pt x="1404" y="54"/>
                    <a:pt x="1324" y="0"/>
                    <a:pt x="1244" y="0"/>
                  </a:cubicBezTo>
                  <a:close/>
                </a:path>
              </a:pathLst>
            </a:custGeom>
            <a:solidFill>
              <a:srgbClr val="9E6A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
            <p:cNvSpPr/>
            <p:nvPr/>
          </p:nvSpPr>
          <p:spPr>
            <a:xfrm>
              <a:off x="6320675" y="3950775"/>
              <a:ext cx="16725" cy="15600"/>
            </a:xfrm>
            <a:custGeom>
              <a:rect b="b" l="l" r="r" t="t"/>
              <a:pathLst>
                <a:path extrusionOk="0" h="624" w="669">
                  <a:moveTo>
                    <a:pt x="177" y="0"/>
                  </a:moveTo>
                  <a:cubicBezTo>
                    <a:pt x="153" y="0"/>
                    <a:pt x="130" y="6"/>
                    <a:pt x="107" y="20"/>
                  </a:cubicBezTo>
                  <a:cubicBezTo>
                    <a:pt x="40" y="73"/>
                    <a:pt x="0" y="180"/>
                    <a:pt x="54" y="247"/>
                  </a:cubicBezTo>
                  <a:cubicBezTo>
                    <a:pt x="155" y="387"/>
                    <a:pt x="293" y="624"/>
                    <a:pt x="490" y="624"/>
                  </a:cubicBezTo>
                  <a:cubicBezTo>
                    <a:pt x="500" y="624"/>
                    <a:pt x="511" y="623"/>
                    <a:pt x="521" y="622"/>
                  </a:cubicBezTo>
                  <a:cubicBezTo>
                    <a:pt x="602" y="608"/>
                    <a:pt x="642" y="568"/>
                    <a:pt x="642" y="501"/>
                  </a:cubicBezTo>
                  <a:cubicBezTo>
                    <a:pt x="669" y="287"/>
                    <a:pt x="441" y="153"/>
                    <a:pt x="307" y="46"/>
                  </a:cubicBezTo>
                  <a:cubicBezTo>
                    <a:pt x="264" y="20"/>
                    <a:pt x="220" y="0"/>
                    <a:pt x="177"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
            <p:cNvSpPr/>
            <p:nvPr/>
          </p:nvSpPr>
          <p:spPr>
            <a:xfrm>
              <a:off x="6341725" y="3968575"/>
              <a:ext cx="12400" cy="17550"/>
            </a:xfrm>
            <a:custGeom>
              <a:rect b="b" l="l" r="r" t="t"/>
              <a:pathLst>
                <a:path extrusionOk="0" h="702" w="496">
                  <a:moveTo>
                    <a:pt x="220" y="0"/>
                  </a:moveTo>
                  <a:cubicBezTo>
                    <a:pt x="158" y="0"/>
                    <a:pt x="95" y="37"/>
                    <a:pt x="68" y="110"/>
                  </a:cubicBezTo>
                  <a:cubicBezTo>
                    <a:pt x="27" y="217"/>
                    <a:pt x="0" y="351"/>
                    <a:pt x="27" y="472"/>
                  </a:cubicBezTo>
                  <a:cubicBezTo>
                    <a:pt x="27" y="538"/>
                    <a:pt x="54" y="592"/>
                    <a:pt x="107" y="632"/>
                  </a:cubicBezTo>
                  <a:cubicBezTo>
                    <a:pt x="134" y="659"/>
                    <a:pt x="161" y="672"/>
                    <a:pt x="202" y="686"/>
                  </a:cubicBezTo>
                  <a:cubicBezTo>
                    <a:pt x="228" y="686"/>
                    <a:pt x="241" y="699"/>
                    <a:pt x="255" y="699"/>
                  </a:cubicBezTo>
                  <a:cubicBezTo>
                    <a:pt x="264" y="700"/>
                    <a:pt x="273" y="701"/>
                    <a:pt x="282" y="701"/>
                  </a:cubicBezTo>
                  <a:cubicBezTo>
                    <a:pt x="342" y="701"/>
                    <a:pt x="405" y="663"/>
                    <a:pt x="428" y="606"/>
                  </a:cubicBezTo>
                  <a:lnTo>
                    <a:pt x="428" y="592"/>
                  </a:lnTo>
                  <a:cubicBezTo>
                    <a:pt x="496" y="445"/>
                    <a:pt x="416" y="244"/>
                    <a:pt x="362" y="110"/>
                  </a:cubicBezTo>
                  <a:cubicBezTo>
                    <a:pt x="342" y="37"/>
                    <a:pt x="282" y="0"/>
                    <a:pt x="220"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
            <p:cNvSpPr/>
            <p:nvPr/>
          </p:nvSpPr>
          <p:spPr>
            <a:xfrm>
              <a:off x="6310950" y="3977575"/>
              <a:ext cx="15075" cy="15050"/>
            </a:xfrm>
            <a:custGeom>
              <a:rect b="b" l="l" r="r" t="t"/>
              <a:pathLst>
                <a:path extrusionOk="0" h="602" w="603">
                  <a:moveTo>
                    <a:pt x="241" y="0"/>
                  </a:moveTo>
                  <a:cubicBezTo>
                    <a:pt x="195" y="0"/>
                    <a:pt x="146" y="31"/>
                    <a:pt x="122" y="71"/>
                  </a:cubicBezTo>
                  <a:cubicBezTo>
                    <a:pt x="1" y="219"/>
                    <a:pt x="68" y="406"/>
                    <a:pt x="175" y="540"/>
                  </a:cubicBezTo>
                  <a:cubicBezTo>
                    <a:pt x="215" y="583"/>
                    <a:pt x="262" y="601"/>
                    <a:pt x="307" y="601"/>
                  </a:cubicBezTo>
                  <a:cubicBezTo>
                    <a:pt x="460" y="601"/>
                    <a:pt x="603" y="399"/>
                    <a:pt x="469" y="246"/>
                  </a:cubicBezTo>
                  <a:lnTo>
                    <a:pt x="456" y="246"/>
                  </a:lnTo>
                  <a:cubicBezTo>
                    <a:pt x="456" y="232"/>
                    <a:pt x="443" y="232"/>
                    <a:pt x="443" y="232"/>
                  </a:cubicBezTo>
                  <a:cubicBezTo>
                    <a:pt x="429" y="205"/>
                    <a:pt x="416" y="192"/>
                    <a:pt x="402" y="165"/>
                  </a:cubicBezTo>
                  <a:cubicBezTo>
                    <a:pt x="389" y="139"/>
                    <a:pt x="362" y="85"/>
                    <a:pt x="322" y="44"/>
                  </a:cubicBezTo>
                  <a:cubicBezTo>
                    <a:pt x="301" y="13"/>
                    <a:pt x="272" y="0"/>
                    <a:pt x="241" y="0"/>
                  </a:cubicBezTo>
                  <a:close/>
                </a:path>
              </a:pathLst>
            </a:custGeom>
            <a:solidFill>
              <a:srgbClr val="F2C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6"/>
            <p:cNvSpPr/>
            <p:nvPr/>
          </p:nvSpPr>
          <p:spPr>
            <a:xfrm>
              <a:off x="6122700" y="3415875"/>
              <a:ext cx="84625" cy="55850"/>
            </a:xfrm>
            <a:custGeom>
              <a:rect b="b" l="l" r="r" t="t"/>
              <a:pathLst>
                <a:path extrusionOk="0" h="2234" w="3385">
                  <a:moveTo>
                    <a:pt x="1164" y="1"/>
                  </a:moveTo>
                  <a:cubicBezTo>
                    <a:pt x="856" y="1"/>
                    <a:pt x="602" y="67"/>
                    <a:pt x="334" y="281"/>
                  </a:cubicBezTo>
                  <a:cubicBezTo>
                    <a:pt x="93" y="495"/>
                    <a:pt x="0" y="816"/>
                    <a:pt x="54" y="1124"/>
                  </a:cubicBezTo>
                  <a:cubicBezTo>
                    <a:pt x="93" y="1392"/>
                    <a:pt x="348" y="1606"/>
                    <a:pt x="616" y="1645"/>
                  </a:cubicBezTo>
                  <a:cubicBezTo>
                    <a:pt x="669" y="1645"/>
                    <a:pt x="709" y="1659"/>
                    <a:pt x="762" y="1659"/>
                  </a:cubicBezTo>
                  <a:cubicBezTo>
                    <a:pt x="950" y="1659"/>
                    <a:pt x="1137" y="1592"/>
                    <a:pt x="1297" y="1512"/>
                  </a:cubicBezTo>
                  <a:cubicBezTo>
                    <a:pt x="1392" y="1980"/>
                    <a:pt x="1873" y="2234"/>
                    <a:pt x="2381" y="2234"/>
                  </a:cubicBezTo>
                  <a:cubicBezTo>
                    <a:pt x="2676" y="2234"/>
                    <a:pt x="2983" y="2154"/>
                    <a:pt x="3237" y="1980"/>
                  </a:cubicBezTo>
                  <a:cubicBezTo>
                    <a:pt x="3384" y="1886"/>
                    <a:pt x="3291" y="1713"/>
                    <a:pt x="3143" y="1713"/>
                  </a:cubicBezTo>
                  <a:cubicBezTo>
                    <a:pt x="3143" y="1713"/>
                    <a:pt x="3130" y="1713"/>
                    <a:pt x="3117" y="1726"/>
                  </a:cubicBezTo>
                  <a:cubicBezTo>
                    <a:pt x="2970" y="1740"/>
                    <a:pt x="2783" y="1766"/>
                    <a:pt x="2595" y="1766"/>
                  </a:cubicBezTo>
                  <a:cubicBezTo>
                    <a:pt x="2127" y="1766"/>
                    <a:pt x="1672" y="1633"/>
                    <a:pt x="1846" y="1057"/>
                  </a:cubicBezTo>
                  <a:cubicBezTo>
                    <a:pt x="1913" y="870"/>
                    <a:pt x="1752" y="750"/>
                    <a:pt x="1606" y="750"/>
                  </a:cubicBezTo>
                  <a:cubicBezTo>
                    <a:pt x="1538" y="750"/>
                    <a:pt x="1472" y="763"/>
                    <a:pt x="1418" y="816"/>
                  </a:cubicBezTo>
                  <a:cubicBezTo>
                    <a:pt x="1285" y="923"/>
                    <a:pt x="976" y="1151"/>
                    <a:pt x="749" y="1151"/>
                  </a:cubicBezTo>
                  <a:cubicBezTo>
                    <a:pt x="642" y="1151"/>
                    <a:pt x="548" y="1098"/>
                    <a:pt x="509" y="950"/>
                  </a:cubicBezTo>
                  <a:cubicBezTo>
                    <a:pt x="375" y="468"/>
                    <a:pt x="1083" y="134"/>
                    <a:pt x="1431" y="54"/>
                  </a:cubicBezTo>
                  <a:cubicBezTo>
                    <a:pt x="1458" y="54"/>
                    <a:pt x="1445" y="14"/>
                    <a:pt x="1431" y="14"/>
                  </a:cubicBezTo>
                  <a:cubicBezTo>
                    <a:pt x="1338" y="14"/>
                    <a:pt x="1244" y="1"/>
                    <a:pt x="1164" y="1"/>
                  </a:cubicBezTo>
                  <a:close/>
                </a:path>
              </a:pathLst>
            </a:custGeom>
            <a:solidFill>
              <a:srgbClr val="3020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6"/>
            <p:cNvSpPr/>
            <p:nvPr/>
          </p:nvSpPr>
          <p:spPr>
            <a:xfrm>
              <a:off x="6322325" y="3475725"/>
              <a:ext cx="58875" cy="66225"/>
            </a:xfrm>
            <a:custGeom>
              <a:rect b="b" l="l" r="r" t="t"/>
              <a:pathLst>
                <a:path extrusionOk="0" h="2649" w="2355">
                  <a:moveTo>
                    <a:pt x="1593" y="0"/>
                  </a:moveTo>
                  <a:cubicBezTo>
                    <a:pt x="1539" y="0"/>
                    <a:pt x="1499" y="0"/>
                    <a:pt x="1445" y="14"/>
                  </a:cubicBezTo>
                  <a:cubicBezTo>
                    <a:pt x="817" y="121"/>
                    <a:pt x="844" y="723"/>
                    <a:pt x="1031" y="1218"/>
                  </a:cubicBezTo>
                  <a:lnTo>
                    <a:pt x="1017" y="1218"/>
                  </a:lnTo>
                  <a:cubicBezTo>
                    <a:pt x="964" y="1218"/>
                    <a:pt x="924" y="1231"/>
                    <a:pt x="871" y="1231"/>
                  </a:cubicBezTo>
                  <a:cubicBezTo>
                    <a:pt x="669" y="1272"/>
                    <a:pt x="496" y="1392"/>
                    <a:pt x="295" y="1392"/>
                  </a:cubicBezTo>
                  <a:cubicBezTo>
                    <a:pt x="108" y="1406"/>
                    <a:pt x="1" y="1593"/>
                    <a:pt x="95" y="1753"/>
                  </a:cubicBezTo>
                  <a:cubicBezTo>
                    <a:pt x="309" y="2155"/>
                    <a:pt x="683" y="2369"/>
                    <a:pt x="1058" y="2609"/>
                  </a:cubicBezTo>
                  <a:cubicBezTo>
                    <a:pt x="1085" y="2636"/>
                    <a:pt x="1124" y="2649"/>
                    <a:pt x="1165" y="2649"/>
                  </a:cubicBezTo>
                  <a:cubicBezTo>
                    <a:pt x="1338" y="2649"/>
                    <a:pt x="1499" y="2381"/>
                    <a:pt x="1325" y="2248"/>
                  </a:cubicBezTo>
                  <a:cubicBezTo>
                    <a:pt x="1138" y="2101"/>
                    <a:pt x="910" y="1953"/>
                    <a:pt x="723" y="1780"/>
                  </a:cubicBezTo>
                  <a:cubicBezTo>
                    <a:pt x="844" y="1739"/>
                    <a:pt x="964" y="1713"/>
                    <a:pt x="1085" y="1713"/>
                  </a:cubicBezTo>
                  <a:cubicBezTo>
                    <a:pt x="1178" y="1713"/>
                    <a:pt x="1272" y="1727"/>
                    <a:pt x="1365" y="1766"/>
                  </a:cubicBezTo>
                  <a:cubicBezTo>
                    <a:pt x="1392" y="1780"/>
                    <a:pt x="1418" y="1780"/>
                    <a:pt x="1432" y="1780"/>
                  </a:cubicBezTo>
                  <a:cubicBezTo>
                    <a:pt x="1593" y="1780"/>
                    <a:pt x="1713" y="1579"/>
                    <a:pt x="1620" y="1432"/>
                  </a:cubicBezTo>
                  <a:cubicBezTo>
                    <a:pt x="1472" y="1192"/>
                    <a:pt x="1058" y="496"/>
                    <a:pt x="1552" y="389"/>
                  </a:cubicBezTo>
                  <a:cubicBezTo>
                    <a:pt x="1579" y="375"/>
                    <a:pt x="1606" y="375"/>
                    <a:pt x="1632" y="375"/>
                  </a:cubicBezTo>
                  <a:cubicBezTo>
                    <a:pt x="1873" y="375"/>
                    <a:pt x="2221" y="589"/>
                    <a:pt x="2274" y="776"/>
                  </a:cubicBezTo>
                  <a:cubicBezTo>
                    <a:pt x="2274" y="790"/>
                    <a:pt x="2288" y="790"/>
                    <a:pt x="2301" y="790"/>
                  </a:cubicBezTo>
                  <a:cubicBezTo>
                    <a:pt x="2301" y="790"/>
                    <a:pt x="2315" y="776"/>
                    <a:pt x="2315" y="763"/>
                  </a:cubicBezTo>
                  <a:cubicBezTo>
                    <a:pt x="2315" y="536"/>
                    <a:pt x="2355" y="416"/>
                    <a:pt x="2155" y="228"/>
                  </a:cubicBezTo>
                  <a:cubicBezTo>
                    <a:pt x="2007" y="81"/>
                    <a:pt x="1793" y="0"/>
                    <a:pt x="1593" y="0"/>
                  </a:cubicBezTo>
                  <a:close/>
                </a:path>
              </a:pathLst>
            </a:custGeom>
            <a:solidFill>
              <a:srgbClr val="3020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6"/>
            <p:cNvSpPr/>
            <p:nvPr/>
          </p:nvSpPr>
          <p:spPr>
            <a:xfrm>
              <a:off x="6392225" y="3554325"/>
              <a:ext cx="41825" cy="50500"/>
            </a:xfrm>
            <a:custGeom>
              <a:rect b="b" l="l" r="r" t="t"/>
              <a:pathLst>
                <a:path extrusionOk="0" h="2020" w="1673">
                  <a:moveTo>
                    <a:pt x="1030" y="0"/>
                  </a:moveTo>
                  <a:cubicBezTo>
                    <a:pt x="991" y="0"/>
                    <a:pt x="937" y="0"/>
                    <a:pt x="896" y="13"/>
                  </a:cubicBezTo>
                  <a:cubicBezTo>
                    <a:pt x="549" y="67"/>
                    <a:pt x="281" y="321"/>
                    <a:pt x="134" y="629"/>
                  </a:cubicBezTo>
                  <a:cubicBezTo>
                    <a:pt x="54" y="830"/>
                    <a:pt x="1" y="1057"/>
                    <a:pt x="27" y="1285"/>
                  </a:cubicBezTo>
                  <a:cubicBezTo>
                    <a:pt x="40" y="1538"/>
                    <a:pt x="147" y="1859"/>
                    <a:pt x="375" y="2007"/>
                  </a:cubicBezTo>
                  <a:cubicBezTo>
                    <a:pt x="402" y="2020"/>
                    <a:pt x="429" y="2020"/>
                    <a:pt x="455" y="2020"/>
                  </a:cubicBezTo>
                  <a:cubicBezTo>
                    <a:pt x="522" y="2020"/>
                    <a:pt x="575" y="1980"/>
                    <a:pt x="602" y="1913"/>
                  </a:cubicBezTo>
                  <a:cubicBezTo>
                    <a:pt x="643" y="1739"/>
                    <a:pt x="616" y="1511"/>
                    <a:pt x="602" y="1338"/>
                  </a:cubicBezTo>
                  <a:cubicBezTo>
                    <a:pt x="589" y="1244"/>
                    <a:pt x="589" y="1164"/>
                    <a:pt x="602" y="1083"/>
                  </a:cubicBezTo>
                  <a:lnTo>
                    <a:pt x="602" y="1044"/>
                  </a:lnTo>
                  <a:lnTo>
                    <a:pt x="602" y="1030"/>
                  </a:lnTo>
                  <a:cubicBezTo>
                    <a:pt x="616" y="976"/>
                    <a:pt x="616" y="950"/>
                    <a:pt x="629" y="910"/>
                  </a:cubicBezTo>
                  <a:cubicBezTo>
                    <a:pt x="629" y="896"/>
                    <a:pt x="656" y="857"/>
                    <a:pt x="656" y="843"/>
                  </a:cubicBezTo>
                  <a:lnTo>
                    <a:pt x="696" y="762"/>
                  </a:lnTo>
                  <a:cubicBezTo>
                    <a:pt x="709" y="736"/>
                    <a:pt x="723" y="709"/>
                    <a:pt x="736" y="696"/>
                  </a:cubicBezTo>
                  <a:lnTo>
                    <a:pt x="777" y="655"/>
                  </a:lnTo>
                  <a:cubicBezTo>
                    <a:pt x="789" y="629"/>
                    <a:pt x="816" y="616"/>
                    <a:pt x="830" y="589"/>
                  </a:cubicBezTo>
                  <a:cubicBezTo>
                    <a:pt x="843" y="589"/>
                    <a:pt x="843" y="589"/>
                    <a:pt x="843" y="575"/>
                  </a:cubicBezTo>
                  <a:cubicBezTo>
                    <a:pt x="857" y="575"/>
                    <a:pt x="857" y="575"/>
                    <a:pt x="870" y="562"/>
                  </a:cubicBezTo>
                  <a:cubicBezTo>
                    <a:pt x="910" y="536"/>
                    <a:pt x="950" y="522"/>
                    <a:pt x="991" y="495"/>
                  </a:cubicBezTo>
                  <a:cubicBezTo>
                    <a:pt x="1003" y="495"/>
                    <a:pt x="1017" y="482"/>
                    <a:pt x="1030" y="482"/>
                  </a:cubicBezTo>
                  <a:cubicBezTo>
                    <a:pt x="1044" y="482"/>
                    <a:pt x="1057" y="468"/>
                    <a:pt x="1084" y="468"/>
                  </a:cubicBezTo>
                  <a:lnTo>
                    <a:pt x="1151" y="468"/>
                  </a:lnTo>
                  <a:cubicBezTo>
                    <a:pt x="1164" y="468"/>
                    <a:pt x="1178" y="468"/>
                    <a:pt x="1205" y="482"/>
                  </a:cubicBezTo>
                  <a:cubicBezTo>
                    <a:pt x="1205" y="482"/>
                    <a:pt x="1217" y="482"/>
                    <a:pt x="1231" y="495"/>
                  </a:cubicBezTo>
                  <a:lnTo>
                    <a:pt x="1244" y="495"/>
                  </a:lnTo>
                  <a:cubicBezTo>
                    <a:pt x="1244" y="509"/>
                    <a:pt x="1258" y="509"/>
                    <a:pt x="1258" y="522"/>
                  </a:cubicBezTo>
                  <a:lnTo>
                    <a:pt x="1271" y="522"/>
                  </a:lnTo>
                  <a:cubicBezTo>
                    <a:pt x="1312" y="589"/>
                    <a:pt x="1324" y="682"/>
                    <a:pt x="1324" y="789"/>
                  </a:cubicBezTo>
                  <a:cubicBezTo>
                    <a:pt x="1324" y="964"/>
                    <a:pt x="1285" y="1178"/>
                    <a:pt x="1217" y="1351"/>
                  </a:cubicBezTo>
                  <a:cubicBezTo>
                    <a:pt x="1217" y="1365"/>
                    <a:pt x="1217" y="1378"/>
                    <a:pt x="1231" y="1378"/>
                  </a:cubicBezTo>
                  <a:cubicBezTo>
                    <a:pt x="1244" y="1378"/>
                    <a:pt x="1244" y="1378"/>
                    <a:pt x="1244" y="1365"/>
                  </a:cubicBezTo>
                  <a:cubicBezTo>
                    <a:pt x="1392" y="1190"/>
                    <a:pt x="1526" y="1057"/>
                    <a:pt x="1606" y="843"/>
                  </a:cubicBezTo>
                  <a:cubicBezTo>
                    <a:pt x="1659" y="696"/>
                    <a:pt x="1672" y="536"/>
                    <a:pt x="1633" y="388"/>
                  </a:cubicBezTo>
                  <a:cubicBezTo>
                    <a:pt x="1552" y="107"/>
                    <a:pt x="1298" y="0"/>
                    <a:pt x="1030" y="0"/>
                  </a:cubicBezTo>
                  <a:close/>
                </a:path>
              </a:pathLst>
            </a:custGeom>
            <a:solidFill>
              <a:srgbClr val="3020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6"/>
            <p:cNvSpPr/>
            <p:nvPr/>
          </p:nvSpPr>
          <p:spPr>
            <a:xfrm>
              <a:off x="6389875" y="3676375"/>
              <a:ext cx="73950" cy="69250"/>
            </a:xfrm>
            <a:custGeom>
              <a:rect b="b" l="l" r="r" t="t"/>
              <a:pathLst>
                <a:path extrusionOk="0" h="2770" w="2958">
                  <a:moveTo>
                    <a:pt x="857" y="0"/>
                  </a:moveTo>
                  <a:cubicBezTo>
                    <a:pt x="482" y="94"/>
                    <a:pt x="1" y="522"/>
                    <a:pt x="215" y="950"/>
                  </a:cubicBezTo>
                  <a:cubicBezTo>
                    <a:pt x="335" y="1177"/>
                    <a:pt x="523" y="1258"/>
                    <a:pt x="737" y="1258"/>
                  </a:cubicBezTo>
                  <a:cubicBezTo>
                    <a:pt x="776" y="1258"/>
                    <a:pt x="830" y="1258"/>
                    <a:pt x="871" y="1245"/>
                  </a:cubicBezTo>
                  <a:lnTo>
                    <a:pt x="871" y="1245"/>
                  </a:lnTo>
                  <a:cubicBezTo>
                    <a:pt x="710" y="1632"/>
                    <a:pt x="723" y="2047"/>
                    <a:pt x="1031" y="2408"/>
                  </a:cubicBezTo>
                  <a:cubicBezTo>
                    <a:pt x="1258" y="2663"/>
                    <a:pt x="1525" y="2770"/>
                    <a:pt x="1807" y="2770"/>
                  </a:cubicBezTo>
                  <a:cubicBezTo>
                    <a:pt x="2194" y="2770"/>
                    <a:pt x="2583" y="2568"/>
                    <a:pt x="2850" y="2235"/>
                  </a:cubicBezTo>
                  <a:cubicBezTo>
                    <a:pt x="2957" y="2101"/>
                    <a:pt x="2850" y="1940"/>
                    <a:pt x="2716" y="1940"/>
                  </a:cubicBezTo>
                  <a:cubicBezTo>
                    <a:pt x="2676" y="1940"/>
                    <a:pt x="2636" y="1953"/>
                    <a:pt x="2583" y="1994"/>
                  </a:cubicBezTo>
                  <a:cubicBezTo>
                    <a:pt x="2369" y="2167"/>
                    <a:pt x="2114" y="2328"/>
                    <a:pt x="1860" y="2328"/>
                  </a:cubicBezTo>
                  <a:cubicBezTo>
                    <a:pt x="1700" y="2328"/>
                    <a:pt x="1552" y="2274"/>
                    <a:pt x="1406" y="2140"/>
                  </a:cubicBezTo>
                  <a:cubicBezTo>
                    <a:pt x="1031" y="1793"/>
                    <a:pt x="1231" y="1245"/>
                    <a:pt x="1566" y="963"/>
                  </a:cubicBezTo>
                  <a:cubicBezTo>
                    <a:pt x="1727" y="830"/>
                    <a:pt x="1579" y="616"/>
                    <a:pt x="1406" y="616"/>
                  </a:cubicBezTo>
                  <a:cubicBezTo>
                    <a:pt x="1379" y="616"/>
                    <a:pt x="1338" y="616"/>
                    <a:pt x="1311" y="629"/>
                  </a:cubicBezTo>
                  <a:cubicBezTo>
                    <a:pt x="1192" y="696"/>
                    <a:pt x="978" y="817"/>
                    <a:pt x="790" y="817"/>
                  </a:cubicBezTo>
                  <a:cubicBezTo>
                    <a:pt x="737" y="817"/>
                    <a:pt x="683" y="803"/>
                    <a:pt x="630" y="776"/>
                  </a:cubicBezTo>
                  <a:cubicBezTo>
                    <a:pt x="469" y="642"/>
                    <a:pt x="910" y="282"/>
                    <a:pt x="978" y="201"/>
                  </a:cubicBezTo>
                  <a:cubicBezTo>
                    <a:pt x="1058" y="121"/>
                    <a:pt x="990" y="0"/>
                    <a:pt x="897" y="0"/>
                  </a:cubicBezTo>
                  <a:close/>
                </a:path>
              </a:pathLst>
            </a:custGeom>
            <a:solidFill>
              <a:srgbClr val="3020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6"/>
            <p:cNvSpPr/>
            <p:nvPr/>
          </p:nvSpPr>
          <p:spPr>
            <a:xfrm>
              <a:off x="6204950" y="3367375"/>
              <a:ext cx="34150" cy="16425"/>
            </a:xfrm>
            <a:custGeom>
              <a:rect b="b" l="l" r="r" t="t"/>
              <a:pathLst>
                <a:path extrusionOk="0" h="657" w="1366">
                  <a:moveTo>
                    <a:pt x="495" y="1"/>
                  </a:moveTo>
                  <a:cubicBezTo>
                    <a:pt x="308" y="1"/>
                    <a:pt x="148" y="68"/>
                    <a:pt x="67" y="215"/>
                  </a:cubicBezTo>
                  <a:cubicBezTo>
                    <a:pt x="1" y="362"/>
                    <a:pt x="28" y="536"/>
                    <a:pt x="174" y="616"/>
                  </a:cubicBezTo>
                  <a:cubicBezTo>
                    <a:pt x="242" y="657"/>
                    <a:pt x="308" y="657"/>
                    <a:pt x="376" y="657"/>
                  </a:cubicBezTo>
                  <a:cubicBezTo>
                    <a:pt x="509" y="657"/>
                    <a:pt x="616" y="616"/>
                    <a:pt x="763" y="616"/>
                  </a:cubicBezTo>
                  <a:lnTo>
                    <a:pt x="777" y="616"/>
                  </a:lnTo>
                  <a:cubicBezTo>
                    <a:pt x="830" y="616"/>
                    <a:pt x="897" y="630"/>
                    <a:pt x="950" y="630"/>
                  </a:cubicBezTo>
                  <a:cubicBezTo>
                    <a:pt x="1018" y="643"/>
                    <a:pt x="1084" y="643"/>
                    <a:pt x="1137" y="643"/>
                  </a:cubicBezTo>
                  <a:cubicBezTo>
                    <a:pt x="1218" y="643"/>
                    <a:pt x="1285" y="630"/>
                    <a:pt x="1351" y="603"/>
                  </a:cubicBezTo>
                  <a:cubicBezTo>
                    <a:pt x="1365" y="603"/>
                    <a:pt x="1365" y="589"/>
                    <a:pt x="1365" y="589"/>
                  </a:cubicBezTo>
                  <a:cubicBezTo>
                    <a:pt x="1339" y="268"/>
                    <a:pt x="870" y="1"/>
                    <a:pt x="495" y="1"/>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6"/>
            <p:cNvSpPr/>
            <p:nvPr/>
          </p:nvSpPr>
          <p:spPr>
            <a:xfrm>
              <a:off x="6205950" y="3391450"/>
              <a:ext cx="22100" cy="16750"/>
            </a:xfrm>
            <a:custGeom>
              <a:rect b="b" l="l" r="r" t="t"/>
              <a:pathLst>
                <a:path extrusionOk="0" h="670" w="884">
                  <a:moveTo>
                    <a:pt x="443" y="1"/>
                  </a:moveTo>
                  <a:cubicBezTo>
                    <a:pt x="402" y="1"/>
                    <a:pt x="362" y="1"/>
                    <a:pt x="322" y="15"/>
                  </a:cubicBezTo>
                  <a:cubicBezTo>
                    <a:pt x="121" y="81"/>
                    <a:pt x="1" y="322"/>
                    <a:pt x="121" y="509"/>
                  </a:cubicBezTo>
                  <a:cubicBezTo>
                    <a:pt x="175" y="589"/>
                    <a:pt x="228" y="630"/>
                    <a:pt x="322" y="657"/>
                  </a:cubicBezTo>
                  <a:cubicBezTo>
                    <a:pt x="348" y="669"/>
                    <a:pt x="375" y="669"/>
                    <a:pt x="402" y="669"/>
                  </a:cubicBezTo>
                  <a:cubicBezTo>
                    <a:pt x="482" y="669"/>
                    <a:pt x="562" y="643"/>
                    <a:pt x="616" y="589"/>
                  </a:cubicBezTo>
                  <a:lnTo>
                    <a:pt x="750" y="589"/>
                  </a:lnTo>
                  <a:cubicBezTo>
                    <a:pt x="764" y="589"/>
                    <a:pt x="790" y="589"/>
                    <a:pt x="764" y="576"/>
                  </a:cubicBezTo>
                  <a:lnTo>
                    <a:pt x="790" y="576"/>
                  </a:lnTo>
                  <a:cubicBezTo>
                    <a:pt x="844" y="576"/>
                    <a:pt x="883" y="536"/>
                    <a:pt x="871" y="469"/>
                  </a:cubicBezTo>
                  <a:cubicBezTo>
                    <a:pt x="871" y="416"/>
                    <a:pt x="883" y="362"/>
                    <a:pt x="857" y="309"/>
                  </a:cubicBezTo>
                  <a:cubicBezTo>
                    <a:pt x="830" y="241"/>
                    <a:pt x="803" y="188"/>
                    <a:pt x="750" y="134"/>
                  </a:cubicBezTo>
                  <a:cubicBezTo>
                    <a:pt x="669" y="41"/>
                    <a:pt x="562" y="1"/>
                    <a:pt x="443" y="1"/>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6"/>
            <p:cNvSpPr/>
            <p:nvPr/>
          </p:nvSpPr>
          <p:spPr>
            <a:xfrm>
              <a:off x="6217675" y="3417550"/>
              <a:ext cx="14075" cy="11725"/>
            </a:xfrm>
            <a:custGeom>
              <a:rect b="b" l="l" r="r" t="t"/>
              <a:pathLst>
                <a:path extrusionOk="0" h="469" w="563">
                  <a:moveTo>
                    <a:pt x="227" y="0"/>
                  </a:moveTo>
                  <a:cubicBezTo>
                    <a:pt x="107" y="0"/>
                    <a:pt x="0" y="121"/>
                    <a:pt x="0" y="228"/>
                  </a:cubicBezTo>
                  <a:cubicBezTo>
                    <a:pt x="0" y="348"/>
                    <a:pt x="107" y="469"/>
                    <a:pt x="227" y="469"/>
                  </a:cubicBezTo>
                  <a:cubicBezTo>
                    <a:pt x="254" y="469"/>
                    <a:pt x="268" y="455"/>
                    <a:pt x="295" y="455"/>
                  </a:cubicBezTo>
                  <a:cubicBezTo>
                    <a:pt x="307" y="442"/>
                    <a:pt x="321" y="442"/>
                    <a:pt x="334" y="442"/>
                  </a:cubicBezTo>
                  <a:lnTo>
                    <a:pt x="375" y="442"/>
                  </a:lnTo>
                  <a:cubicBezTo>
                    <a:pt x="388" y="455"/>
                    <a:pt x="402" y="455"/>
                    <a:pt x="402" y="455"/>
                  </a:cubicBezTo>
                  <a:cubicBezTo>
                    <a:pt x="495" y="455"/>
                    <a:pt x="562" y="362"/>
                    <a:pt x="535" y="281"/>
                  </a:cubicBezTo>
                  <a:cubicBezTo>
                    <a:pt x="521" y="228"/>
                    <a:pt x="509" y="174"/>
                    <a:pt x="482" y="134"/>
                  </a:cubicBezTo>
                  <a:cubicBezTo>
                    <a:pt x="468" y="134"/>
                    <a:pt x="468" y="121"/>
                    <a:pt x="455" y="121"/>
                  </a:cubicBezTo>
                  <a:cubicBezTo>
                    <a:pt x="441" y="107"/>
                    <a:pt x="441" y="94"/>
                    <a:pt x="428" y="80"/>
                  </a:cubicBezTo>
                  <a:cubicBezTo>
                    <a:pt x="388" y="41"/>
                    <a:pt x="334" y="27"/>
                    <a:pt x="295" y="14"/>
                  </a:cubicBezTo>
                  <a:cubicBezTo>
                    <a:pt x="268" y="0"/>
                    <a:pt x="254" y="0"/>
                    <a:pt x="227" y="0"/>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6"/>
            <p:cNvSpPr/>
            <p:nvPr/>
          </p:nvSpPr>
          <p:spPr>
            <a:xfrm>
              <a:off x="6313625" y="3544300"/>
              <a:ext cx="20450" cy="35775"/>
            </a:xfrm>
            <a:custGeom>
              <a:rect b="b" l="l" r="r" t="t"/>
              <a:pathLst>
                <a:path extrusionOk="0" h="1431" w="818">
                  <a:moveTo>
                    <a:pt x="482" y="0"/>
                  </a:moveTo>
                  <a:cubicBezTo>
                    <a:pt x="375" y="0"/>
                    <a:pt x="282" y="40"/>
                    <a:pt x="229" y="134"/>
                  </a:cubicBezTo>
                  <a:cubicBezTo>
                    <a:pt x="134" y="294"/>
                    <a:pt x="81" y="441"/>
                    <a:pt x="54" y="615"/>
                  </a:cubicBezTo>
                  <a:cubicBezTo>
                    <a:pt x="1" y="869"/>
                    <a:pt x="27" y="1056"/>
                    <a:pt x="161" y="1270"/>
                  </a:cubicBezTo>
                  <a:cubicBezTo>
                    <a:pt x="229" y="1365"/>
                    <a:pt x="336" y="1431"/>
                    <a:pt x="443" y="1431"/>
                  </a:cubicBezTo>
                  <a:lnTo>
                    <a:pt x="456" y="1431"/>
                  </a:lnTo>
                  <a:cubicBezTo>
                    <a:pt x="737" y="1418"/>
                    <a:pt x="817" y="1177"/>
                    <a:pt x="817" y="937"/>
                  </a:cubicBezTo>
                  <a:cubicBezTo>
                    <a:pt x="817" y="816"/>
                    <a:pt x="777" y="709"/>
                    <a:pt x="764" y="602"/>
                  </a:cubicBezTo>
                  <a:lnTo>
                    <a:pt x="764" y="281"/>
                  </a:lnTo>
                  <a:cubicBezTo>
                    <a:pt x="764" y="93"/>
                    <a:pt x="630" y="0"/>
                    <a:pt x="482" y="0"/>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6"/>
            <p:cNvSpPr/>
            <p:nvPr/>
          </p:nvSpPr>
          <p:spPr>
            <a:xfrm>
              <a:off x="6339050" y="3556325"/>
              <a:ext cx="18425" cy="23100"/>
            </a:xfrm>
            <a:custGeom>
              <a:rect b="b" l="l" r="r" t="t"/>
              <a:pathLst>
                <a:path extrusionOk="0" h="924" w="737">
                  <a:moveTo>
                    <a:pt x="482" y="1"/>
                  </a:moveTo>
                  <a:cubicBezTo>
                    <a:pt x="348" y="1"/>
                    <a:pt x="228" y="94"/>
                    <a:pt x="148" y="215"/>
                  </a:cubicBezTo>
                  <a:lnTo>
                    <a:pt x="161" y="188"/>
                  </a:lnTo>
                  <a:lnTo>
                    <a:pt x="161" y="188"/>
                  </a:lnTo>
                  <a:cubicBezTo>
                    <a:pt x="161" y="188"/>
                    <a:pt x="148" y="201"/>
                    <a:pt x="134" y="228"/>
                  </a:cubicBezTo>
                  <a:lnTo>
                    <a:pt x="95" y="268"/>
                  </a:lnTo>
                  <a:cubicBezTo>
                    <a:pt x="68" y="322"/>
                    <a:pt x="54" y="361"/>
                    <a:pt x="41" y="415"/>
                  </a:cubicBezTo>
                  <a:cubicBezTo>
                    <a:pt x="0" y="563"/>
                    <a:pt x="54" y="736"/>
                    <a:pt x="161" y="830"/>
                  </a:cubicBezTo>
                  <a:cubicBezTo>
                    <a:pt x="228" y="896"/>
                    <a:pt x="309" y="923"/>
                    <a:pt x="389" y="923"/>
                  </a:cubicBezTo>
                  <a:cubicBezTo>
                    <a:pt x="455" y="923"/>
                    <a:pt x="509" y="910"/>
                    <a:pt x="562" y="884"/>
                  </a:cubicBezTo>
                  <a:cubicBezTo>
                    <a:pt x="696" y="803"/>
                    <a:pt x="737" y="643"/>
                    <a:pt x="737" y="509"/>
                  </a:cubicBezTo>
                  <a:cubicBezTo>
                    <a:pt x="737" y="456"/>
                    <a:pt x="723" y="415"/>
                    <a:pt x="710" y="361"/>
                  </a:cubicBezTo>
                  <a:cubicBezTo>
                    <a:pt x="696" y="348"/>
                    <a:pt x="696" y="348"/>
                    <a:pt x="696" y="335"/>
                  </a:cubicBezTo>
                  <a:lnTo>
                    <a:pt x="696" y="295"/>
                  </a:lnTo>
                  <a:cubicBezTo>
                    <a:pt x="710" y="268"/>
                    <a:pt x="710" y="228"/>
                    <a:pt x="710" y="201"/>
                  </a:cubicBezTo>
                  <a:cubicBezTo>
                    <a:pt x="710" y="94"/>
                    <a:pt x="642" y="14"/>
                    <a:pt x="535" y="1"/>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6"/>
            <p:cNvSpPr/>
            <p:nvPr/>
          </p:nvSpPr>
          <p:spPr>
            <a:xfrm>
              <a:off x="6360800" y="3563025"/>
              <a:ext cx="18750" cy="18750"/>
            </a:xfrm>
            <a:custGeom>
              <a:rect b="b" l="l" r="r" t="t"/>
              <a:pathLst>
                <a:path extrusionOk="0" h="750" w="750">
                  <a:moveTo>
                    <a:pt x="428" y="0"/>
                  </a:moveTo>
                  <a:cubicBezTo>
                    <a:pt x="321" y="0"/>
                    <a:pt x="227" y="93"/>
                    <a:pt x="174" y="188"/>
                  </a:cubicBezTo>
                  <a:cubicBezTo>
                    <a:pt x="0" y="414"/>
                    <a:pt x="188" y="749"/>
                    <a:pt x="441" y="749"/>
                  </a:cubicBezTo>
                  <a:cubicBezTo>
                    <a:pt x="482" y="749"/>
                    <a:pt x="509" y="749"/>
                    <a:pt x="548" y="735"/>
                  </a:cubicBezTo>
                  <a:cubicBezTo>
                    <a:pt x="575" y="735"/>
                    <a:pt x="602" y="735"/>
                    <a:pt x="628" y="723"/>
                  </a:cubicBezTo>
                  <a:cubicBezTo>
                    <a:pt x="709" y="696"/>
                    <a:pt x="749" y="616"/>
                    <a:pt x="735" y="535"/>
                  </a:cubicBezTo>
                  <a:lnTo>
                    <a:pt x="735" y="521"/>
                  </a:lnTo>
                  <a:cubicBezTo>
                    <a:pt x="749" y="468"/>
                    <a:pt x="749" y="414"/>
                    <a:pt x="735" y="361"/>
                  </a:cubicBezTo>
                  <a:cubicBezTo>
                    <a:pt x="709" y="307"/>
                    <a:pt x="696" y="254"/>
                    <a:pt x="655" y="214"/>
                  </a:cubicBezTo>
                  <a:lnTo>
                    <a:pt x="655" y="174"/>
                  </a:lnTo>
                  <a:cubicBezTo>
                    <a:pt x="642" y="93"/>
                    <a:pt x="562" y="40"/>
                    <a:pt x="495" y="13"/>
                  </a:cubicBezTo>
                  <a:cubicBezTo>
                    <a:pt x="468" y="0"/>
                    <a:pt x="441" y="0"/>
                    <a:pt x="428" y="0"/>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6"/>
            <p:cNvSpPr/>
            <p:nvPr/>
          </p:nvSpPr>
          <p:spPr>
            <a:xfrm>
              <a:off x="6423025" y="3652300"/>
              <a:ext cx="32775" cy="26100"/>
            </a:xfrm>
            <a:custGeom>
              <a:rect b="b" l="l" r="r" t="t"/>
              <a:pathLst>
                <a:path extrusionOk="0" h="1044" w="1311">
                  <a:moveTo>
                    <a:pt x="962" y="282"/>
                  </a:moveTo>
                  <a:cubicBezTo>
                    <a:pt x="989" y="282"/>
                    <a:pt x="989" y="321"/>
                    <a:pt x="962" y="321"/>
                  </a:cubicBezTo>
                  <a:cubicBezTo>
                    <a:pt x="936" y="321"/>
                    <a:pt x="936" y="282"/>
                    <a:pt x="962" y="282"/>
                  </a:cubicBezTo>
                  <a:close/>
                  <a:moveTo>
                    <a:pt x="949" y="0"/>
                  </a:moveTo>
                  <a:cubicBezTo>
                    <a:pt x="922" y="0"/>
                    <a:pt x="895" y="0"/>
                    <a:pt x="868" y="14"/>
                  </a:cubicBezTo>
                  <a:cubicBezTo>
                    <a:pt x="748" y="41"/>
                    <a:pt x="615" y="80"/>
                    <a:pt x="494" y="134"/>
                  </a:cubicBezTo>
                  <a:cubicBezTo>
                    <a:pt x="440" y="161"/>
                    <a:pt x="401" y="187"/>
                    <a:pt x="347" y="214"/>
                  </a:cubicBezTo>
                  <a:cubicBezTo>
                    <a:pt x="325" y="226"/>
                    <a:pt x="302" y="237"/>
                    <a:pt x="280" y="256"/>
                  </a:cubicBezTo>
                  <a:lnTo>
                    <a:pt x="280" y="256"/>
                  </a:lnTo>
                  <a:cubicBezTo>
                    <a:pt x="280" y="255"/>
                    <a:pt x="280" y="255"/>
                    <a:pt x="280" y="255"/>
                  </a:cubicBezTo>
                  <a:lnTo>
                    <a:pt x="280" y="255"/>
                  </a:lnTo>
                  <a:cubicBezTo>
                    <a:pt x="280" y="255"/>
                    <a:pt x="253" y="282"/>
                    <a:pt x="226" y="294"/>
                  </a:cubicBezTo>
                  <a:cubicBezTo>
                    <a:pt x="199" y="321"/>
                    <a:pt x="173" y="335"/>
                    <a:pt x="173" y="335"/>
                  </a:cubicBezTo>
                  <a:cubicBezTo>
                    <a:pt x="173" y="335"/>
                    <a:pt x="178" y="335"/>
                    <a:pt x="185" y="332"/>
                  </a:cubicBezTo>
                  <a:lnTo>
                    <a:pt x="185" y="332"/>
                  </a:lnTo>
                  <a:cubicBezTo>
                    <a:pt x="96" y="401"/>
                    <a:pt x="1" y="515"/>
                    <a:pt x="26" y="642"/>
                  </a:cubicBezTo>
                  <a:cubicBezTo>
                    <a:pt x="26" y="710"/>
                    <a:pt x="39" y="763"/>
                    <a:pt x="53" y="817"/>
                  </a:cubicBezTo>
                  <a:cubicBezTo>
                    <a:pt x="106" y="950"/>
                    <a:pt x="226" y="1044"/>
                    <a:pt x="347" y="1044"/>
                  </a:cubicBezTo>
                  <a:cubicBezTo>
                    <a:pt x="401" y="1044"/>
                    <a:pt x="454" y="1031"/>
                    <a:pt x="508" y="990"/>
                  </a:cubicBezTo>
                  <a:cubicBezTo>
                    <a:pt x="588" y="950"/>
                    <a:pt x="668" y="910"/>
                    <a:pt x="722" y="829"/>
                  </a:cubicBezTo>
                  <a:cubicBezTo>
                    <a:pt x="722" y="803"/>
                    <a:pt x="734" y="776"/>
                    <a:pt x="748" y="763"/>
                  </a:cubicBezTo>
                  <a:cubicBezTo>
                    <a:pt x="748" y="763"/>
                    <a:pt x="748" y="749"/>
                    <a:pt x="761" y="749"/>
                  </a:cubicBezTo>
                  <a:lnTo>
                    <a:pt x="761" y="736"/>
                  </a:lnTo>
                  <a:lnTo>
                    <a:pt x="748" y="736"/>
                  </a:lnTo>
                  <a:cubicBezTo>
                    <a:pt x="855" y="669"/>
                    <a:pt x="949" y="629"/>
                    <a:pt x="1043" y="589"/>
                  </a:cubicBezTo>
                  <a:cubicBezTo>
                    <a:pt x="1203" y="535"/>
                    <a:pt x="1310" y="389"/>
                    <a:pt x="1257" y="214"/>
                  </a:cubicBezTo>
                  <a:cubicBezTo>
                    <a:pt x="1216" y="80"/>
                    <a:pt x="1082" y="0"/>
                    <a:pt x="949" y="0"/>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6"/>
            <p:cNvSpPr/>
            <p:nvPr/>
          </p:nvSpPr>
          <p:spPr>
            <a:xfrm>
              <a:off x="6446400" y="3659325"/>
              <a:ext cx="1375" cy="1025"/>
            </a:xfrm>
            <a:custGeom>
              <a:rect b="b" l="l" r="r" t="t"/>
              <a:pathLst>
                <a:path extrusionOk="0" h="41" w="55">
                  <a:moveTo>
                    <a:pt x="27" y="1"/>
                  </a:moveTo>
                  <a:cubicBezTo>
                    <a:pt x="1" y="1"/>
                    <a:pt x="1" y="40"/>
                    <a:pt x="27" y="40"/>
                  </a:cubicBezTo>
                  <a:cubicBezTo>
                    <a:pt x="54" y="40"/>
                    <a:pt x="54" y="1"/>
                    <a:pt x="27" y="1"/>
                  </a:cubicBezTo>
                  <a:close/>
                </a:path>
              </a:pathLst>
            </a:custGeom>
            <a:solidFill>
              <a:srgbClr val="4B3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6"/>
            <p:cNvSpPr/>
            <p:nvPr/>
          </p:nvSpPr>
          <p:spPr>
            <a:xfrm>
              <a:off x="6441725" y="3670700"/>
              <a:ext cx="25" cy="25"/>
            </a:xfrm>
            <a:custGeom>
              <a:rect b="b" l="l" r="r" t="t"/>
              <a:pathLst>
                <a:path extrusionOk="0" h="1" w="1">
                  <a:moveTo>
                    <a:pt x="0" y="0"/>
                  </a:moveTo>
                  <a:lnTo>
                    <a:pt x="0" y="0"/>
                  </a:lnTo>
                  <a:close/>
                </a:path>
              </a:pathLst>
            </a:custGeom>
            <a:solidFill>
              <a:srgbClr val="4B3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6"/>
            <p:cNvSpPr/>
            <p:nvPr/>
          </p:nvSpPr>
          <p:spPr>
            <a:xfrm>
              <a:off x="6439375" y="3672700"/>
              <a:ext cx="24450" cy="25450"/>
            </a:xfrm>
            <a:custGeom>
              <a:rect b="b" l="l" r="r" t="t"/>
              <a:pathLst>
                <a:path extrusionOk="0" h="1018" w="978">
                  <a:moveTo>
                    <a:pt x="723" y="1"/>
                  </a:moveTo>
                  <a:cubicBezTo>
                    <a:pt x="710" y="1"/>
                    <a:pt x="696" y="1"/>
                    <a:pt x="683" y="13"/>
                  </a:cubicBezTo>
                  <a:cubicBezTo>
                    <a:pt x="522" y="40"/>
                    <a:pt x="375" y="120"/>
                    <a:pt x="255" y="254"/>
                  </a:cubicBezTo>
                  <a:cubicBezTo>
                    <a:pt x="94" y="442"/>
                    <a:pt x="0" y="736"/>
                    <a:pt x="214" y="923"/>
                  </a:cubicBezTo>
                  <a:cubicBezTo>
                    <a:pt x="282" y="990"/>
                    <a:pt x="362" y="1017"/>
                    <a:pt x="442" y="1017"/>
                  </a:cubicBezTo>
                  <a:cubicBezTo>
                    <a:pt x="642" y="1017"/>
                    <a:pt x="830" y="830"/>
                    <a:pt x="790" y="602"/>
                  </a:cubicBezTo>
                  <a:lnTo>
                    <a:pt x="790" y="522"/>
                  </a:lnTo>
                  <a:lnTo>
                    <a:pt x="790" y="509"/>
                  </a:lnTo>
                  <a:cubicBezTo>
                    <a:pt x="803" y="495"/>
                    <a:pt x="803" y="468"/>
                    <a:pt x="803" y="455"/>
                  </a:cubicBezTo>
                  <a:cubicBezTo>
                    <a:pt x="830" y="388"/>
                    <a:pt x="856" y="322"/>
                    <a:pt x="897" y="268"/>
                  </a:cubicBezTo>
                  <a:cubicBezTo>
                    <a:pt x="977" y="134"/>
                    <a:pt x="856" y="1"/>
                    <a:pt x="723" y="1"/>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6"/>
            <p:cNvSpPr/>
            <p:nvPr/>
          </p:nvSpPr>
          <p:spPr>
            <a:xfrm>
              <a:off x="6463800" y="3679400"/>
              <a:ext cx="15050" cy="18075"/>
            </a:xfrm>
            <a:custGeom>
              <a:rect b="b" l="l" r="r" t="t"/>
              <a:pathLst>
                <a:path extrusionOk="0" h="723" w="602">
                  <a:moveTo>
                    <a:pt x="361" y="0"/>
                  </a:moveTo>
                  <a:cubicBezTo>
                    <a:pt x="334" y="0"/>
                    <a:pt x="307" y="0"/>
                    <a:pt x="281" y="13"/>
                  </a:cubicBezTo>
                  <a:cubicBezTo>
                    <a:pt x="241" y="27"/>
                    <a:pt x="214" y="54"/>
                    <a:pt x="188" y="80"/>
                  </a:cubicBezTo>
                  <a:cubicBezTo>
                    <a:pt x="174" y="80"/>
                    <a:pt x="174" y="93"/>
                    <a:pt x="161" y="93"/>
                  </a:cubicBezTo>
                  <a:cubicBezTo>
                    <a:pt x="147" y="120"/>
                    <a:pt x="80" y="187"/>
                    <a:pt x="80" y="187"/>
                  </a:cubicBezTo>
                  <a:cubicBezTo>
                    <a:pt x="80" y="200"/>
                    <a:pt x="67" y="214"/>
                    <a:pt x="67" y="227"/>
                  </a:cubicBezTo>
                  <a:cubicBezTo>
                    <a:pt x="60" y="234"/>
                    <a:pt x="57" y="244"/>
                    <a:pt x="54" y="256"/>
                  </a:cubicBezTo>
                  <a:lnTo>
                    <a:pt x="54" y="256"/>
                  </a:lnTo>
                  <a:cubicBezTo>
                    <a:pt x="54" y="255"/>
                    <a:pt x="54" y="254"/>
                    <a:pt x="54" y="254"/>
                  </a:cubicBezTo>
                  <a:lnTo>
                    <a:pt x="54" y="254"/>
                  </a:lnTo>
                  <a:cubicBezTo>
                    <a:pt x="54" y="254"/>
                    <a:pt x="40" y="281"/>
                    <a:pt x="27" y="321"/>
                  </a:cubicBezTo>
                  <a:cubicBezTo>
                    <a:pt x="0" y="414"/>
                    <a:pt x="27" y="521"/>
                    <a:pt x="80" y="589"/>
                  </a:cubicBezTo>
                  <a:cubicBezTo>
                    <a:pt x="147" y="669"/>
                    <a:pt x="227" y="722"/>
                    <a:pt x="321" y="722"/>
                  </a:cubicBezTo>
                  <a:cubicBezTo>
                    <a:pt x="348" y="722"/>
                    <a:pt x="375" y="722"/>
                    <a:pt x="402" y="709"/>
                  </a:cubicBezTo>
                  <a:cubicBezTo>
                    <a:pt x="521" y="682"/>
                    <a:pt x="602" y="562"/>
                    <a:pt x="602" y="441"/>
                  </a:cubicBezTo>
                  <a:cubicBezTo>
                    <a:pt x="602" y="401"/>
                    <a:pt x="602" y="361"/>
                    <a:pt x="589" y="321"/>
                  </a:cubicBezTo>
                  <a:cubicBezTo>
                    <a:pt x="575" y="294"/>
                    <a:pt x="575" y="281"/>
                    <a:pt x="562" y="254"/>
                  </a:cubicBezTo>
                  <a:cubicBezTo>
                    <a:pt x="548" y="241"/>
                    <a:pt x="548" y="241"/>
                    <a:pt x="548" y="227"/>
                  </a:cubicBezTo>
                  <a:lnTo>
                    <a:pt x="535" y="227"/>
                  </a:lnTo>
                  <a:cubicBezTo>
                    <a:pt x="548" y="227"/>
                    <a:pt x="548" y="214"/>
                    <a:pt x="548" y="214"/>
                  </a:cubicBezTo>
                  <a:cubicBezTo>
                    <a:pt x="589" y="80"/>
                    <a:pt x="468" y="0"/>
                    <a:pt x="361" y="0"/>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6"/>
            <p:cNvSpPr/>
            <p:nvPr/>
          </p:nvSpPr>
          <p:spPr>
            <a:xfrm>
              <a:off x="6467800" y="3681725"/>
              <a:ext cx="350" cy="375"/>
            </a:xfrm>
            <a:custGeom>
              <a:rect b="b" l="l" r="r" t="t"/>
              <a:pathLst>
                <a:path extrusionOk="0" h="15" w="14">
                  <a:moveTo>
                    <a:pt x="1" y="0"/>
                  </a:moveTo>
                  <a:lnTo>
                    <a:pt x="1" y="14"/>
                  </a:lnTo>
                  <a:cubicBezTo>
                    <a:pt x="1" y="0"/>
                    <a:pt x="14" y="0"/>
                    <a:pt x="14" y="0"/>
                  </a:cubicBezTo>
                  <a:close/>
                </a:path>
              </a:pathLst>
            </a:custGeom>
            <a:solidFill>
              <a:srgbClr val="4130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6"/>
            <p:cNvSpPr/>
            <p:nvPr/>
          </p:nvSpPr>
          <p:spPr>
            <a:xfrm>
              <a:off x="5300375" y="4431800"/>
              <a:ext cx="57550" cy="96350"/>
            </a:xfrm>
            <a:custGeom>
              <a:rect b="b" l="l" r="r" t="t"/>
              <a:pathLst>
                <a:path extrusionOk="0" h="3854" w="2302">
                  <a:moveTo>
                    <a:pt x="2208" y="1"/>
                  </a:moveTo>
                  <a:cubicBezTo>
                    <a:pt x="2194" y="1"/>
                    <a:pt x="2194" y="1"/>
                    <a:pt x="2194" y="14"/>
                  </a:cubicBezTo>
                  <a:cubicBezTo>
                    <a:pt x="1846" y="1110"/>
                    <a:pt x="1" y="2569"/>
                    <a:pt x="817" y="3812"/>
                  </a:cubicBezTo>
                  <a:cubicBezTo>
                    <a:pt x="830" y="3839"/>
                    <a:pt x="871" y="3853"/>
                    <a:pt x="910" y="3853"/>
                  </a:cubicBezTo>
                  <a:cubicBezTo>
                    <a:pt x="951" y="3853"/>
                    <a:pt x="978" y="3839"/>
                    <a:pt x="1004" y="3800"/>
                  </a:cubicBezTo>
                  <a:cubicBezTo>
                    <a:pt x="1272" y="3197"/>
                    <a:pt x="1459" y="2582"/>
                    <a:pt x="1780" y="1993"/>
                  </a:cubicBezTo>
                  <a:cubicBezTo>
                    <a:pt x="2155" y="1324"/>
                    <a:pt x="2301" y="777"/>
                    <a:pt x="2221" y="14"/>
                  </a:cubicBezTo>
                  <a:cubicBezTo>
                    <a:pt x="2221" y="14"/>
                    <a:pt x="2221" y="1"/>
                    <a:pt x="2208"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6"/>
            <p:cNvSpPr/>
            <p:nvPr/>
          </p:nvSpPr>
          <p:spPr>
            <a:xfrm>
              <a:off x="5336175" y="4477950"/>
              <a:ext cx="20400" cy="50850"/>
            </a:xfrm>
            <a:custGeom>
              <a:rect b="b" l="l" r="r" t="t"/>
              <a:pathLst>
                <a:path extrusionOk="0" h="2034" w="816">
                  <a:moveTo>
                    <a:pt x="776" y="1"/>
                  </a:moveTo>
                  <a:cubicBezTo>
                    <a:pt x="441" y="147"/>
                    <a:pt x="281" y="536"/>
                    <a:pt x="161" y="857"/>
                  </a:cubicBezTo>
                  <a:cubicBezTo>
                    <a:pt x="0" y="1258"/>
                    <a:pt x="54" y="1592"/>
                    <a:pt x="227" y="1966"/>
                  </a:cubicBezTo>
                  <a:cubicBezTo>
                    <a:pt x="241" y="2020"/>
                    <a:pt x="295" y="2034"/>
                    <a:pt x="334" y="2034"/>
                  </a:cubicBezTo>
                  <a:cubicBezTo>
                    <a:pt x="388" y="2034"/>
                    <a:pt x="455" y="2007"/>
                    <a:pt x="468" y="1940"/>
                  </a:cubicBezTo>
                  <a:cubicBezTo>
                    <a:pt x="548" y="1633"/>
                    <a:pt x="616" y="1351"/>
                    <a:pt x="628" y="1030"/>
                  </a:cubicBezTo>
                  <a:cubicBezTo>
                    <a:pt x="655" y="682"/>
                    <a:pt x="816" y="348"/>
                    <a:pt x="776"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6"/>
            <p:cNvSpPr/>
            <p:nvPr/>
          </p:nvSpPr>
          <p:spPr>
            <a:xfrm>
              <a:off x="5353200" y="4505375"/>
              <a:ext cx="16425" cy="45150"/>
            </a:xfrm>
            <a:custGeom>
              <a:rect b="b" l="l" r="r" t="t"/>
              <a:pathLst>
                <a:path extrusionOk="0" h="1806" w="657">
                  <a:moveTo>
                    <a:pt x="523" y="1"/>
                  </a:moveTo>
                  <a:cubicBezTo>
                    <a:pt x="496" y="1"/>
                    <a:pt x="456" y="1"/>
                    <a:pt x="443" y="27"/>
                  </a:cubicBezTo>
                  <a:cubicBezTo>
                    <a:pt x="229" y="254"/>
                    <a:pt x="122" y="522"/>
                    <a:pt x="68" y="830"/>
                  </a:cubicBezTo>
                  <a:cubicBezTo>
                    <a:pt x="1" y="1217"/>
                    <a:pt x="135" y="1431"/>
                    <a:pt x="336" y="1739"/>
                  </a:cubicBezTo>
                  <a:cubicBezTo>
                    <a:pt x="349" y="1779"/>
                    <a:pt x="402" y="1806"/>
                    <a:pt x="443" y="1806"/>
                  </a:cubicBezTo>
                  <a:cubicBezTo>
                    <a:pt x="509" y="1806"/>
                    <a:pt x="577" y="1752"/>
                    <a:pt x="577" y="1672"/>
                  </a:cubicBezTo>
                  <a:cubicBezTo>
                    <a:pt x="563" y="1404"/>
                    <a:pt x="603" y="1164"/>
                    <a:pt x="577" y="896"/>
                  </a:cubicBezTo>
                  <a:cubicBezTo>
                    <a:pt x="550" y="629"/>
                    <a:pt x="616" y="375"/>
                    <a:pt x="643" y="108"/>
                  </a:cubicBezTo>
                  <a:cubicBezTo>
                    <a:pt x="657" y="40"/>
                    <a:pt x="590" y="1"/>
                    <a:pt x="523"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6"/>
            <p:cNvSpPr/>
            <p:nvPr/>
          </p:nvSpPr>
          <p:spPr>
            <a:xfrm>
              <a:off x="5656175" y="3969650"/>
              <a:ext cx="69950" cy="114400"/>
            </a:xfrm>
            <a:custGeom>
              <a:rect b="b" l="l" r="r" t="t"/>
              <a:pathLst>
                <a:path extrusionOk="0" h="4576" w="2798">
                  <a:moveTo>
                    <a:pt x="389" y="1"/>
                  </a:moveTo>
                  <a:cubicBezTo>
                    <a:pt x="375" y="1"/>
                    <a:pt x="375" y="1"/>
                    <a:pt x="375" y="14"/>
                  </a:cubicBezTo>
                  <a:cubicBezTo>
                    <a:pt x="1" y="536"/>
                    <a:pt x="616" y="1552"/>
                    <a:pt x="857" y="2020"/>
                  </a:cubicBezTo>
                  <a:cubicBezTo>
                    <a:pt x="1138" y="2569"/>
                    <a:pt x="1472" y="3090"/>
                    <a:pt x="1781" y="3598"/>
                  </a:cubicBezTo>
                  <a:cubicBezTo>
                    <a:pt x="1981" y="3933"/>
                    <a:pt x="2141" y="4361"/>
                    <a:pt x="2489" y="4562"/>
                  </a:cubicBezTo>
                  <a:cubicBezTo>
                    <a:pt x="2503" y="4575"/>
                    <a:pt x="2530" y="4575"/>
                    <a:pt x="2556" y="4575"/>
                  </a:cubicBezTo>
                  <a:cubicBezTo>
                    <a:pt x="2623" y="4575"/>
                    <a:pt x="2676" y="4549"/>
                    <a:pt x="2690" y="4481"/>
                  </a:cubicBezTo>
                  <a:cubicBezTo>
                    <a:pt x="2797" y="3786"/>
                    <a:pt x="1981" y="2917"/>
                    <a:pt x="1647" y="2368"/>
                  </a:cubicBezTo>
                  <a:cubicBezTo>
                    <a:pt x="1365" y="1927"/>
                    <a:pt x="1098" y="1485"/>
                    <a:pt x="857" y="1017"/>
                  </a:cubicBezTo>
                  <a:cubicBezTo>
                    <a:pt x="696" y="696"/>
                    <a:pt x="603" y="308"/>
                    <a:pt x="402" y="14"/>
                  </a:cubicBezTo>
                  <a:cubicBezTo>
                    <a:pt x="402" y="1"/>
                    <a:pt x="389" y="1"/>
                    <a:pt x="389"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6"/>
            <p:cNvSpPr/>
            <p:nvPr/>
          </p:nvSpPr>
          <p:spPr>
            <a:xfrm>
              <a:off x="5663225" y="4042200"/>
              <a:ext cx="34800" cy="65925"/>
            </a:xfrm>
            <a:custGeom>
              <a:rect b="b" l="l" r="r" t="t"/>
              <a:pathLst>
                <a:path extrusionOk="0" h="2637" w="1392">
                  <a:moveTo>
                    <a:pt x="188" y="1"/>
                  </a:moveTo>
                  <a:cubicBezTo>
                    <a:pt x="93" y="1"/>
                    <a:pt x="0" y="122"/>
                    <a:pt x="54" y="229"/>
                  </a:cubicBezTo>
                  <a:cubicBezTo>
                    <a:pt x="241" y="630"/>
                    <a:pt x="455" y="991"/>
                    <a:pt x="616" y="1406"/>
                  </a:cubicBezTo>
                  <a:cubicBezTo>
                    <a:pt x="749" y="1780"/>
                    <a:pt x="869" y="2155"/>
                    <a:pt x="1017" y="2530"/>
                  </a:cubicBezTo>
                  <a:cubicBezTo>
                    <a:pt x="1044" y="2596"/>
                    <a:pt x="1083" y="2637"/>
                    <a:pt x="1137" y="2637"/>
                  </a:cubicBezTo>
                  <a:cubicBezTo>
                    <a:pt x="1204" y="2637"/>
                    <a:pt x="1271" y="2583"/>
                    <a:pt x="1284" y="2489"/>
                  </a:cubicBezTo>
                  <a:cubicBezTo>
                    <a:pt x="1391" y="1593"/>
                    <a:pt x="963" y="657"/>
                    <a:pt x="295" y="42"/>
                  </a:cubicBezTo>
                  <a:cubicBezTo>
                    <a:pt x="268" y="15"/>
                    <a:pt x="227" y="1"/>
                    <a:pt x="188"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
            <p:cNvSpPr/>
            <p:nvPr/>
          </p:nvSpPr>
          <p:spPr>
            <a:xfrm>
              <a:off x="5656850" y="4079675"/>
              <a:ext cx="26125" cy="43475"/>
            </a:xfrm>
            <a:custGeom>
              <a:rect b="b" l="l" r="r" t="t"/>
              <a:pathLst>
                <a:path extrusionOk="0" h="1739" w="1045">
                  <a:moveTo>
                    <a:pt x="282" y="0"/>
                  </a:moveTo>
                  <a:cubicBezTo>
                    <a:pt x="134" y="0"/>
                    <a:pt x="1" y="161"/>
                    <a:pt x="81" y="335"/>
                  </a:cubicBezTo>
                  <a:cubicBezTo>
                    <a:pt x="175" y="535"/>
                    <a:pt x="241" y="749"/>
                    <a:pt x="309" y="963"/>
                  </a:cubicBezTo>
                  <a:cubicBezTo>
                    <a:pt x="362" y="1164"/>
                    <a:pt x="443" y="1364"/>
                    <a:pt x="496" y="1578"/>
                  </a:cubicBezTo>
                  <a:cubicBezTo>
                    <a:pt x="523" y="1685"/>
                    <a:pt x="616" y="1739"/>
                    <a:pt x="710" y="1739"/>
                  </a:cubicBezTo>
                  <a:cubicBezTo>
                    <a:pt x="803" y="1739"/>
                    <a:pt x="897" y="1685"/>
                    <a:pt x="924" y="1578"/>
                  </a:cubicBezTo>
                  <a:cubicBezTo>
                    <a:pt x="1044" y="990"/>
                    <a:pt x="844" y="469"/>
                    <a:pt x="429" y="54"/>
                  </a:cubicBezTo>
                  <a:cubicBezTo>
                    <a:pt x="375" y="14"/>
                    <a:pt x="322" y="0"/>
                    <a:pt x="282"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6"/>
            <p:cNvSpPr/>
            <p:nvPr/>
          </p:nvSpPr>
          <p:spPr>
            <a:xfrm>
              <a:off x="5649175" y="4121125"/>
              <a:ext cx="11725" cy="38825"/>
            </a:xfrm>
            <a:custGeom>
              <a:rect b="b" l="l" r="r" t="t"/>
              <a:pathLst>
                <a:path extrusionOk="0" h="1553" w="469">
                  <a:moveTo>
                    <a:pt x="227" y="1"/>
                  </a:moveTo>
                  <a:cubicBezTo>
                    <a:pt x="174" y="1"/>
                    <a:pt x="120" y="27"/>
                    <a:pt x="108" y="95"/>
                  </a:cubicBezTo>
                  <a:cubicBezTo>
                    <a:pt x="13" y="550"/>
                    <a:pt x="1" y="1004"/>
                    <a:pt x="108" y="1459"/>
                  </a:cubicBezTo>
                  <a:cubicBezTo>
                    <a:pt x="120" y="1513"/>
                    <a:pt x="174" y="1552"/>
                    <a:pt x="227" y="1552"/>
                  </a:cubicBezTo>
                  <a:cubicBezTo>
                    <a:pt x="281" y="1552"/>
                    <a:pt x="348" y="1513"/>
                    <a:pt x="361" y="1459"/>
                  </a:cubicBezTo>
                  <a:cubicBezTo>
                    <a:pt x="468" y="1004"/>
                    <a:pt x="455" y="550"/>
                    <a:pt x="361" y="81"/>
                  </a:cubicBezTo>
                  <a:cubicBezTo>
                    <a:pt x="348" y="27"/>
                    <a:pt x="295" y="1"/>
                    <a:pt x="227"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
            <p:cNvSpPr/>
            <p:nvPr/>
          </p:nvSpPr>
          <p:spPr>
            <a:xfrm>
              <a:off x="5928075" y="4155575"/>
              <a:ext cx="24100" cy="51175"/>
            </a:xfrm>
            <a:custGeom>
              <a:rect b="b" l="l" r="r" t="t"/>
              <a:pathLst>
                <a:path extrusionOk="0" h="2047" w="964">
                  <a:moveTo>
                    <a:pt x="295" y="1"/>
                  </a:moveTo>
                  <a:cubicBezTo>
                    <a:pt x="281" y="1"/>
                    <a:pt x="281" y="1"/>
                    <a:pt x="281" y="14"/>
                  </a:cubicBezTo>
                  <a:cubicBezTo>
                    <a:pt x="254" y="14"/>
                    <a:pt x="254" y="28"/>
                    <a:pt x="254" y="41"/>
                  </a:cubicBezTo>
                  <a:lnTo>
                    <a:pt x="254" y="54"/>
                  </a:lnTo>
                  <a:cubicBezTo>
                    <a:pt x="241" y="41"/>
                    <a:pt x="227" y="41"/>
                    <a:pt x="227" y="41"/>
                  </a:cubicBezTo>
                  <a:cubicBezTo>
                    <a:pt x="161" y="67"/>
                    <a:pt x="134" y="135"/>
                    <a:pt x="134" y="201"/>
                  </a:cubicBezTo>
                  <a:cubicBezTo>
                    <a:pt x="107" y="697"/>
                    <a:pt x="0" y="1847"/>
                    <a:pt x="602" y="2034"/>
                  </a:cubicBezTo>
                  <a:cubicBezTo>
                    <a:pt x="629" y="2034"/>
                    <a:pt x="642" y="2047"/>
                    <a:pt x="669" y="2047"/>
                  </a:cubicBezTo>
                  <a:cubicBezTo>
                    <a:pt x="762" y="2047"/>
                    <a:pt x="869" y="1967"/>
                    <a:pt x="896" y="1860"/>
                  </a:cubicBezTo>
                  <a:cubicBezTo>
                    <a:pt x="963" y="1579"/>
                    <a:pt x="762" y="1285"/>
                    <a:pt x="682" y="1018"/>
                  </a:cubicBezTo>
                  <a:cubicBezTo>
                    <a:pt x="602" y="723"/>
                    <a:pt x="562" y="429"/>
                    <a:pt x="495" y="148"/>
                  </a:cubicBezTo>
                  <a:cubicBezTo>
                    <a:pt x="482" y="94"/>
                    <a:pt x="428" y="28"/>
                    <a:pt x="361" y="14"/>
                  </a:cubicBezTo>
                  <a:lnTo>
                    <a:pt x="295" y="14"/>
                  </a:lnTo>
                  <a:lnTo>
                    <a:pt x="295" y="1"/>
                  </a:ln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6"/>
            <p:cNvSpPr/>
            <p:nvPr/>
          </p:nvSpPr>
          <p:spPr>
            <a:xfrm>
              <a:off x="5957500" y="4154250"/>
              <a:ext cx="24425" cy="50850"/>
            </a:xfrm>
            <a:custGeom>
              <a:rect b="b" l="l" r="r" t="t"/>
              <a:pathLst>
                <a:path extrusionOk="0" h="2034" w="977">
                  <a:moveTo>
                    <a:pt x="308" y="0"/>
                  </a:moveTo>
                  <a:cubicBezTo>
                    <a:pt x="268" y="0"/>
                    <a:pt x="241" y="13"/>
                    <a:pt x="215" y="40"/>
                  </a:cubicBezTo>
                  <a:cubicBezTo>
                    <a:pt x="1" y="402"/>
                    <a:pt x="1" y="830"/>
                    <a:pt x="81" y="1231"/>
                  </a:cubicBezTo>
                  <a:cubicBezTo>
                    <a:pt x="147" y="1525"/>
                    <a:pt x="348" y="2034"/>
                    <a:pt x="709" y="2034"/>
                  </a:cubicBezTo>
                  <a:lnTo>
                    <a:pt x="750" y="2034"/>
                  </a:lnTo>
                  <a:cubicBezTo>
                    <a:pt x="830" y="2020"/>
                    <a:pt x="923" y="1980"/>
                    <a:pt x="937" y="1886"/>
                  </a:cubicBezTo>
                  <a:cubicBezTo>
                    <a:pt x="976" y="1606"/>
                    <a:pt x="762" y="1445"/>
                    <a:pt x="629" y="1204"/>
                  </a:cubicBezTo>
                  <a:cubicBezTo>
                    <a:pt x="429" y="869"/>
                    <a:pt x="455" y="482"/>
                    <a:pt x="415" y="94"/>
                  </a:cubicBezTo>
                  <a:cubicBezTo>
                    <a:pt x="415" y="40"/>
                    <a:pt x="361" y="0"/>
                    <a:pt x="308"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6"/>
            <p:cNvSpPr/>
            <p:nvPr/>
          </p:nvSpPr>
          <p:spPr>
            <a:xfrm>
              <a:off x="5983900" y="4177300"/>
              <a:ext cx="27125" cy="28800"/>
            </a:xfrm>
            <a:custGeom>
              <a:rect b="b" l="l" r="r" t="t"/>
              <a:pathLst>
                <a:path extrusionOk="0" h="1152" w="1085">
                  <a:moveTo>
                    <a:pt x="229" y="1"/>
                  </a:moveTo>
                  <a:cubicBezTo>
                    <a:pt x="215" y="1"/>
                    <a:pt x="202" y="1"/>
                    <a:pt x="188" y="15"/>
                  </a:cubicBezTo>
                  <a:cubicBezTo>
                    <a:pt x="1" y="188"/>
                    <a:pt x="175" y="496"/>
                    <a:pt x="268" y="670"/>
                  </a:cubicBezTo>
                  <a:cubicBezTo>
                    <a:pt x="375" y="884"/>
                    <a:pt x="563" y="1151"/>
                    <a:pt x="803" y="1151"/>
                  </a:cubicBezTo>
                  <a:cubicBezTo>
                    <a:pt x="857" y="1151"/>
                    <a:pt x="897" y="1151"/>
                    <a:pt x="937" y="1124"/>
                  </a:cubicBezTo>
                  <a:cubicBezTo>
                    <a:pt x="978" y="1112"/>
                    <a:pt x="1031" y="1085"/>
                    <a:pt x="1031" y="1031"/>
                  </a:cubicBezTo>
                  <a:cubicBezTo>
                    <a:pt x="1085" y="696"/>
                    <a:pt x="777" y="563"/>
                    <a:pt x="576" y="349"/>
                  </a:cubicBezTo>
                  <a:cubicBezTo>
                    <a:pt x="536" y="295"/>
                    <a:pt x="362" y="1"/>
                    <a:pt x="229"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6"/>
            <p:cNvSpPr/>
            <p:nvPr/>
          </p:nvSpPr>
          <p:spPr>
            <a:xfrm>
              <a:off x="6005975" y="3846600"/>
              <a:ext cx="72250" cy="110375"/>
            </a:xfrm>
            <a:custGeom>
              <a:rect b="b" l="l" r="r" t="t"/>
              <a:pathLst>
                <a:path extrusionOk="0" h="4415" w="2890">
                  <a:moveTo>
                    <a:pt x="2797" y="0"/>
                  </a:moveTo>
                  <a:cubicBezTo>
                    <a:pt x="2783" y="0"/>
                    <a:pt x="2770" y="0"/>
                    <a:pt x="2756" y="13"/>
                  </a:cubicBezTo>
                  <a:cubicBezTo>
                    <a:pt x="1432" y="976"/>
                    <a:pt x="1" y="2528"/>
                    <a:pt x="295" y="4294"/>
                  </a:cubicBezTo>
                  <a:cubicBezTo>
                    <a:pt x="309" y="4374"/>
                    <a:pt x="362" y="4414"/>
                    <a:pt x="429" y="4414"/>
                  </a:cubicBezTo>
                  <a:cubicBezTo>
                    <a:pt x="509" y="4414"/>
                    <a:pt x="589" y="4361"/>
                    <a:pt x="616" y="4294"/>
                  </a:cubicBezTo>
                  <a:cubicBezTo>
                    <a:pt x="910" y="3478"/>
                    <a:pt x="978" y="2688"/>
                    <a:pt x="1472" y="1966"/>
                  </a:cubicBezTo>
                  <a:cubicBezTo>
                    <a:pt x="1927" y="1338"/>
                    <a:pt x="2556" y="830"/>
                    <a:pt x="2863" y="120"/>
                  </a:cubicBezTo>
                  <a:cubicBezTo>
                    <a:pt x="2890" y="67"/>
                    <a:pt x="2850" y="0"/>
                    <a:pt x="2797"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6"/>
            <p:cNvSpPr/>
            <p:nvPr/>
          </p:nvSpPr>
          <p:spPr>
            <a:xfrm>
              <a:off x="6028725" y="3893725"/>
              <a:ext cx="28100" cy="53875"/>
            </a:xfrm>
            <a:custGeom>
              <a:rect b="b" l="l" r="r" t="t"/>
              <a:pathLst>
                <a:path extrusionOk="0" h="2155" w="1124">
                  <a:moveTo>
                    <a:pt x="1097" y="1"/>
                  </a:moveTo>
                  <a:cubicBezTo>
                    <a:pt x="803" y="336"/>
                    <a:pt x="589" y="696"/>
                    <a:pt x="401" y="1085"/>
                  </a:cubicBezTo>
                  <a:cubicBezTo>
                    <a:pt x="255" y="1379"/>
                    <a:pt x="0" y="1793"/>
                    <a:pt x="201" y="2088"/>
                  </a:cubicBezTo>
                  <a:cubicBezTo>
                    <a:pt x="241" y="2128"/>
                    <a:pt x="282" y="2155"/>
                    <a:pt x="321" y="2155"/>
                  </a:cubicBezTo>
                  <a:cubicBezTo>
                    <a:pt x="348" y="2155"/>
                    <a:pt x="375" y="2141"/>
                    <a:pt x="401" y="2128"/>
                  </a:cubicBezTo>
                  <a:cubicBezTo>
                    <a:pt x="710" y="1981"/>
                    <a:pt x="696" y="1540"/>
                    <a:pt x="776" y="1231"/>
                  </a:cubicBezTo>
                  <a:cubicBezTo>
                    <a:pt x="870" y="830"/>
                    <a:pt x="1004" y="429"/>
                    <a:pt x="1124" y="28"/>
                  </a:cubicBezTo>
                  <a:cubicBezTo>
                    <a:pt x="1124" y="15"/>
                    <a:pt x="1124" y="1"/>
                    <a:pt x="1111"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6"/>
            <p:cNvSpPr/>
            <p:nvPr/>
          </p:nvSpPr>
          <p:spPr>
            <a:xfrm>
              <a:off x="6057825" y="3915800"/>
              <a:ext cx="16075" cy="29450"/>
            </a:xfrm>
            <a:custGeom>
              <a:rect b="b" l="l" r="r" t="t"/>
              <a:pathLst>
                <a:path extrusionOk="0" h="1178" w="643">
                  <a:moveTo>
                    <a:pt x="548" y="1"/>
                  </a:moveTo>
                  <a:cubicBezTo>
                    <a:pt x="522" y="1"/>
                    <a:pt x="495" y="15"/>
                    <a:pt x="468" y="41"/>
                  </a:cubicBezTo>
                  <a:cubicBezTo>
                    <a:pt x="375" y="188"/>
                    <a:pt x="295" y="322"/>
                    <a:pt x="227" y="482"/>
                  </a:cubicBezTo>
                  <a:cubicBezTo>
                    <a:pt x="147" y="643"/>
                    <a:pt x="0" y="830"/>
                    <a:pt x="67" y="1017"/>
                  </a:cubicBezTo>
                  <a:cubicBezTo>
                    <a:pt x="107" y="1111"/>
                    <a:pt x="201" y="1178"/>
                    <a:pt x="295" y="1178"/>
                  </a:cubicBezTo>
                  <a:cubicBezTo>
                    <a:pt x="334" y="1178"/>
                    <a:pt x="375" y="1178"/>
                    <a:pt x="402" y="1151"/>
                  </a:cubicBezTo>
                  <a:cubicBezTo>
                    <a:pt x="589" y="1031"/>
                    <a:pt x="589" y="830"/>
                    <a:pt x="602" y="630"/>
                  </a:cubicBezTo>
                  <a:cubicBezTo>
                    <a:pt x="616" y="455"/>
                    <a:pt x="629" y="268"/>
                    <a:pt x="642" y="95"/>
                  </a:cubicBezTo>
                  <a:cubicBezTo>
                    <a:pt x="642" y="27"/>
                    <a:pt x="602" y="1"/>
                    <a:pt x="548"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
            <p:cNvSpPr/>
            <p:nvPr/>
          </p:nvSpPr>
          <p:spPr>
            <a:xfrm>
              <a:off x="6086225" y="3890725"/>
              <a:ext cx="15100" cy="27775"/>
            </a:xfrm>
            <a:custGeom>
              <a:rect b="b" l="l" r="r" t="t"/>
              <a:pathLst>
                <a:path extrusionOk="0" h="1111" w="604">
                  <a:moveTo>
                    <a:pt x="456" y="1"/>
                  </a:moveTo>
                  <a:cubicBezTo>
                    <a:pt x="402" y="1"/>
                    <a:pt x="349" y="14"/>
                    <a:pt x="336" y="67"/>
                  </a:cubicBezTo>
                  <a:cubicBezTo>
                    <a:pt x="256" y="228"/>
                    <a:pt x="188" y="388"/>
                    <a:pt x="108" y="536"/>
                  </a:cubicBezTo>
                  <a:cubicBezTo>
                    <a:pt x="28" y="683"/>
                    <a:pt x="15" y="843"/>
                    <a:pt x="1" y="1004"/>
                  </a:cubicBezTo>
                  <a:cubicBezTo>
                    <a:pt x="1" y="1071"/>
                    <a:pt x="42" y="1111"/>
                    <a:pt x="108" y="1111"/>
                  </a:cubicBezTo>
                  <a:cubicBezTo>
                    <a:pt x="135" y="1111"/>
                    <a:pt x="175" y="1084"/>
                    <a:pt x="202" y="1057"/>
                  </a:cubicBezTo>
                  <a:cubicBezTo>
                    <a:pt x="295" y="923"/>
                    <a:pt x="402" y="830"/>
                    <a:pt x="456" y="683"/>
                  </a:cubicBezTo>
                  <a:cubicBezTo>
                    <a:pt x="523" y="495"/>
                    <a:pt x="589" y="322"/>
                    <a:pt x="603" y="135"/>
                  </a:cubicBezTo>
                  <a:cubicBezTo>
                    <a:pt x="603" y="54"/>
                    <a:pt x="523" y="1"/>
                    <a:pt x="456"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
            <p:cNvSpPr/>
            <p:nvPr/>
          </p:nvSpPr>
          <p:spPr>
            <a:xfrm>
              <a:off x="6103625" y="4391000"/>
              <a:ext cx="68250" cy="121750"/>
            </a:xfrm>
            <a:custGeom>
              <a:rect b="b" l="l" r="r" t="t"/>
              <a:pathLst>
                <a:path extrusionOk="0" h="4870" w="2730">
                  <a:moveTo>
                    <a:pt x="2529" y="1"/>
                  </a:moveTo>
                  <a:cubicBezTo>
                    <a:pt x="2488" y="1"/>
                    <a:pt x="2449" y="14"/>
                    <a:pt x="2422" y="54"/>
                  </a:cubicBezTo>
                  <a:cubicBezTo>
                    <a:pt x="1820" y="777"/>
                    <a:pt x="1499" y="1740"/>
                    <a:pt x="1097" y="2582"/>
                  </a:cubicBezTo>
                  <a:cubicBezTo>
                    <a:pt x="897" y="2997"/>
                    <a:pt x="683" y="3411"/>
                    <a:pt x="455" y="3800"/>
                  </a:cubicBezTo>
                  <a:cubicBezTo>
                    <a:pt x="268" y="4094"/>
                    <a:pt x="0" y="4335"/>
                    <a:pt x="14" y="4695"/>
                  </a:cubicBezTo>
                  <a:cubicBezTo>
                    <a:pt x="14" y="4790"/>
                    <a:pt x="95" y="4870"/>
                    <a:pt x="202" y="4870"/>
                  </a:cubicBezTo>
                  <a:cubicBezTo>
                    <a:pt x="924" y="4870"/>
                    <a:pt x="1325" y="3652"/>
                    <a:pt x="1566" y="3131"/>
                  </a:cubicBezTo>
                  <a:cubicBezTo>
                    <a:pt x="1980" y="2195"/>
                    <a:pt x="2435" y="1205"/>
                    <a:pt x="2702" y="215"/>
                  </a:cubicBezTo>
                  <a:cubicBezTo>
                    <a:pt x="2729" y="108"/>
                    <a:pt x="2636" y="1"/>
                    <a:pt x="2529"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
            <p:cNvSpPr/>
            <p:nvPr/>
          </p:nvSpPr>
          <p:spPr>
            <a:xfrm>
              <a:off x="6081225" y="4418425"/>
              <a:ext cx="28125" cy="52525"/>
            </a:xfrm>
            <a:custGeom>
              <a:rect b="b" l="l" r="r" t="t"/>
              <a:pathLst>
                <a:path extrusionOk="0" h="2101" w="1125">
                  <a:moveTo>
                    <a:pt x="1003" y="1"/>
                  </a:moveTo>
                  <a:cubicBezTo>
                    <a:pt x="964" y="1"/>
                    <a:pt x="923" y="27"/>
                    <a:pt x="896" y="67"/>
                  </a:cubicBezTo>
                  <a:cubicBezTo>
                    <a:pt x="736" y="402"/>
                    <a:pt x="602" y="763"/>
                    <a:pt x="415" y="1084"/>
                  </a:cubicBezTo>
                  <a:cubicBezTo>
                    <a:pt x="228" y="1405"/>
                    <a:pt x="1" y="1606"/>
                    <a:pt x="67" y="1993"/>
                  </a:cubicBezTo>
                  <a:cubicBezTo>
                    <a:pt x="81" y="2061"/>
                    <a:pt x="161" y="2100"/>
                    <a:pt x="228" y="2100"/>
                  </a:cubicBezTo>
                  <a:lnTo>
                    <a:pt x="268" y="2100"/>
                  </a:lnTo>
                  <a:cubicBezTo>
                    <a:pt x="629" y="1993"/>
                    <a:pt x="709" y="1713"/>
                    <a:pt x="830" y="1392"/>
                  </a:cubicBezTo>
                  <a:cubicBezTo>
                    <a:pt x="977" y="991"/>
                    <a:pt x="1098" y="549"/>
                    <a:pt x="1124" y="121"/>
                  </a:cubicBezTo>
                  <a:cubicBezTo>
                    <a:pt x="1124" y="54"/>
                    <a:pt x="1057" y="1"/>
                    <a:pt x="1003"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
            <p:cNvSpPr/>
            <p:nvPr/>
          </p:nvSpPr>
          <p:spPr>
            <a:xfrm>
              <a:off x="6059825" y="4418750"/>
              <a:ext cx="28450" cy="39825"/>
            </a:xfrm>
            <a:custGeom>
              <a:rect b="b" l="l" r="r" t="t"/>
              <a:pathLst>
                <a:path extrusionOk="0" h="1593" w="1138">
                  <a:moveTo>
                    <a:pt x="910" y="1"/>
                  </a:moveTo>
                  <a:cubicBezTo>
                    <a:pt x="870" y="1"/>
                    <a:pt x="843" y="14"/>
                    <a:pt x="803" y="27"/>
                  </a:cubicBezTo>
                  <a:cubicBezTo>
                    <a:pt x="322" y="268"/>
                    <a:pt x="81" y="857"/>
                    <a:pt x="27" y="1365"/>
                  </a:cubicBezTo>
                  <a:cubicBezTo>
                    <a:pt x="1" y="1499"/>
                    <a:pt x="108" y="1593"/>
                    <a:pt x="228" y="1593"/>
                  </a:cubicBezTo>
                  <a:cubicBezTo>
                    <a:pt x="295" y="1593"/>
                    <a:pt x="361" y="1552"/>
                    <a:pt x="402" y="1459"/>
                  </a:cubicBezTo>
                  <a:cubicBezTo>
                    <a:pt x="536" y="1017"/>
                    <a:pt x="883" y="696"/>
                    <a:pt x="1071" y="282"/>
                  </a:cubicBezTo>
                  <a:cubicBezTo>
                    <a:pt x="1137" y="148"/>
                    <a:pt x="1030" y="1"/>
                    <a:pt x="910"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
            <p:cNvSpPr/>
            <p:nvPr/>
          </p:nvSpPr>
          <p:spPr>
            <a:xfrm>
              <a:off x="5906325" y="4539475"/>
              <a:ext cx="24100" cy="63225"/>
            </a:xfrm>
            <a:custGeom>
              <a:rect b="b" l="l" r="r" t="t"/>
              <a:pathLst>
                <a:path extrusionOk="0" h="2529" w="964">
                  <a:moveTo>
                    <a:pt x="455" y="1"/>
                  </a:moveTo>
                  <a:cubicBezTo>
                    <a:pt x="416" y="1"/>
                    <a:pt x="362" y="28"/>
                    <a:pt x="335" y="67"/>
                  </a:cubicBezTo>
                  <a:cubicBezTo>
                    <a:pt x="54" y="456"/>
                    <a:pt x="0" y="1004"/>
                    <a:pt x="27" y="1458"/>
                  </a:cubicBezTo>
                  <a:cubicBezTo>
                    <a:pt x="54" y="1967"/>
                    <a:pt x="268" y="2302"/>
                    <a:pt x="723" y="2516"/>
                  </a:cubicBezTo>
                  <a:cubicBezTo>
                    <a:pt x="749" y="2516"/>
                    <a:pt x="763" y="2528"/>
                    <a:pt x="790" y="2528"/>
                  </a:cubicBezTo>
                  <a:cubicBezTo>
                    <a:pt x="870" y="2528"/>
                    <a:pt x="963" y="2462"/>
                    <a:pt x="924" y="2355"/>
                  </a:cubicBezTo>
                  <a:cubicBezTo>
                    <a:pt x="803" y="1993"/>
                    <a:pt x="669" y="1579"/>
                    <a:pt x="616" y="1205"/>
                  </a:cubicBezTo>
                  <a:cubicBezTo>
                    <a:pt x="576" y="830"/>
                    <a:pt x="656" y="456"/>
                    <a:pt x="576" y="108"/>
                  </a:cubicBezTo>
                  <a:cubicBezTo>
                    <a:pt x="562" y="40"/>
                    <a:pt x="509" y="1"/>
                    <a:pt x="455"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
            <p:cNvSpPr/>
            <p:nvPr/>
          </p:nvSpPr>
          <p:spPr>
            <a:xfrm>
              <a:off x="5929400" y="4565225"/>
              <a:ext cx="14075" cy="29125"/>
            </a:xfrm>
            <a:custGeom>
              <a:rect b="b" l="l" r="r" t="t"/>
              <a:pathLst>
                <a:path extrusionOk="0" h="1165" w="563">
                  <a:moveTo>
                    <a:pt x="308" y="0"/>
                  </a:moveTo>
                  <a:cubicBezTo>
                    <a:pt x="268" y="0"/>
                    <a:pt x="215" y="27"/>
                    <a:pt x="174" y="81"/>
                  </a:cubicBezTo>
                  <a:cubicBezTo>
                    <a:pt x="67" y="228"/>
                    <a:pt x="14" y="428"/>
                    <a:pt x="1" y="616"/>
                  </a:cubicBezTo>
                  <a:cubicBezTo>
                    <a:pt x="1" y="844"/>
                    <a:pt x="121" y="977"/>
                    <a:pt x="295" y="1124"/>
                  </a:cubicBezTo>
                  <a:cubicBezTo>
                    <a:pt x="322" y="1151"/>
                    <a:pt x="362" y="1165"/>
                    <a:pt x="388" y="1165"/>
                  </a:cubicBezTo>
                  <a:cubicBezTo>
                    <a:pt x="482" y="1165"/>
                    <a:pt x="563" y="1084"/>
                    <a:pt x="536" y="977"/>
                  </a:cubicBezTo>
                  <a:cubicBezTo>
                    <a:pt x="522" y="897"/>
                    <a:pt x="549" y="844"/>
                    <a:pt x="536" y="763"/>
                  </a:cubicBezTo>
                  <a:cubicBezTo>
                    <a:pt x="522" y="696"/>
                    <a:pt x="509" y="616"/>
                    <a:pt x="495" y="535"/>
                  </a:cubicBezTo>
                  <a:cubicBezTo>
                    <a:pt x="469" y="416"/>
                    <a:pt x="456" y="282"/>
                    <a:pt x="456" y="148"/>
                  </a:cubicBezTo>
                  <a:cubicBezTo>
                    <a:pt x="456" y="54"/>
                    <a:pt x="388" y="0"/>
                    <a:pt x="308"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6"/>
            <p:cNvSpPr/>
            <p:nvPr/>
          </p:nvSpPr>
          <p:spPr>
            <a:xfrm>
              <a:off x="5420750" y="4193350"/>
              <a:ext cx="71600" cy="108050"/>
            </a:xfrm>
            <a:custGeom>
              <a:rect b="b" l="l" r="r" t="t"/>
              <a:pathLst>
                <a:path extrusionOk="0" h="4322" w="2864">
                  <a:moveTo>
                    <a:pt x="2757" y="1"/>
                  </a:moveTo>
                  <a:cubicBezTo>
                    <a:pt x="2034" y="1"/>
                    <a:pt x="1419" y="884"/>
                    <a:pt x="1071" y="1419"/>
                  </a:cubicBezTo>
                  <a:cubicBezTo>
                    <a:pt x="590" y="2168"/>
                    <a:pt x="68" y="3184"/>
                    <a:pt x="15" y="4094"/>
                  </a:cubicBezTo>
                  <a:cubicBezTo>
                    <a:pt x="1" y="4242"/>
                    <a:pt x="108" y="4322"/>
                    <a:pt x="229" y="4322"/>
                  </a:cubicBezTo>
                  <a:cubicBezTo>
                    <a:pt x="322" y="4322"/>
                    <a:pt x="416" y="4281"/>
                    <a:pt x="470" y="4201"/>
                  </a:cubicBezTo>
                  <a:cubicBezTo>
                    <a:pt x="964" y="3546"/>
                    <a:pt x="1139" y="2649"/>
                    <a:pt x="1499" y="1914"/>
                  </a:cubicBezTo>
                  <a:cubicBezTo>
                    <a:pt x="1700" y="1486"/>
                    <a:pt x="1954" y="1085"/>
                    <a:pt x="2235" y="723"/>
                  </a:cubicBezTo>
                  <a:cubicBezTo>
                    <a:pt x="2435" y="470"/>
                    <a:pt x="2703" y="282"/>
                    <a:pt x="2864" y="15"/>
                  </a:cubicBezTo>
                  <a:lnTo>
                    <a:pt x="2864" y="1"/>
                  </a:ln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6"/>
            <p:cNvSpPr/>
            <p:nvPr/>
          </p:nvSpPr>
          <p:spPr>
            <a:xfrm>
              <a:off x="5395700" y="4251550"/>
              <a:ext cx="14725" cy="38500"/>
            </a:xfrm>
            <a:custGeom>
              <a:rect b="b" l="l" r="r" t="t"/>
              <a:pathLst>
                <a:path extrusionOk="0" h="1540" w="589">
                  <a:moveTo>
                    <a:pt x="562" y="0"/>
                  </a:moveTo>
                  <a:cubicBezTo>
                    <a:pt x="562" y="0"/>
                    <a:pt x="548" y="0"/>
                    <a:pt x="548" y="14"/>
                  </a:cubicBezTo>
                  <a:cubicBezTo>
                    <a:pt x="188" y="389"/>
                    <a:pt x="0" y="937"/>
                    <a:pt x="93" y="1445"/>
                  </a:cubicBezTo>
                  <a:cubicBezTo>
                    <a:pt x="107" y="1512"/>
                    <a:pt x="161" y="1539"/>
                    <a:pt x="214" y="1539"/>
                  </a:cubicBezTo>
                  <a:cubicBezTo>
                    <a:pt x="268" y="1539"/>
                    <a:pt x="321" y="1512"/>
                    <a:pt x="334" y="1445"/>
                  </a:cubicBezTo>
                  <a:cubicBezTo>
                    <a:pt x="441" y="990"/>
                    <a:pt x="589" y="509"/>
                    <a:pt x="589" y="27"/>
                  </a:cubicBezTo>
                  <a:cubicBezTo>
                    <a:pt x="589" y="14"/>
                    <a:pt x="575" y="0"/>
                    <a:pt x="562"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6"/>
            <p:cNvSpPr/>
            <p:nvPr/>
          </p:nvSpPr>
          <p:spPr>
            <a:xfrm>
              <a:off x="5132175" y="3902425"/>
              <a:ext cx="96000" cy="221075"/>
            </a:xfrm>
            <a:custGeom>
              <a:rect b="b" l="l" r="r" t="t"/>
              <a:pathLst>
                <a:path extrusionOk="0" h="8843" w="3840">
                  <a:moveTo>
                    <a:pt x="3800" y="1"/>
                  </a:moveTo>
                  <a:cubicBezTo>
                    <a:pt x="2649" y="990"/>
                    <a:pt x="1900" y="2462"/>
                    <a:pt x="1351" y="3853"/>
                  </a:cubicBezTo>
                  <a:cubicBezTo>
                    <a:pt x="1030" y="4669"/>
                    <a:pt x="750" y="5485"/>
                    <a:pt x="536" y="6314"/>
                  </a:cubicBezTo>
                  <a:cubicBezTo>
                    <a:pt x="361" y="6997"/>
                    <a:pt x="1" y="8000"/>
                    <a:pt x="281" y="8668"/>
                  </a:cubicBezTo>
                  <a:cubicBezTo>
                    <a:pt x="335" y="8789"/>
                    <a:pt x="415" y="8843"/>
                    <a:pt x="509" y="8843"/>
                  </a:cubicBezTo>
                  <a:cubicBezTo>
                    <a:pt x="589" y="8843"/>
                    <a:pt x="670" y="8802"/>
                    <a:pt x="723" y="8722"/>
                  </a:cubicBezTo>
                  <a:cubicBezTo>
                    <a:pt x="1110" y="8214"/>
                    <a:pt x="1098" y="7411"/>
                    <a:pt x="1231" y="6796"/>
                  </a:cubicBezTo>
                  <a:cubicBezTo>
                    <a:pt x="1392" y="6047"/>
                    <a:pt x="1606" y="5312"/>
                    <a:pt x="1847" y="4589"/>
                  </a:cubicBezTo>
                  <a:cubicBezTo>
                    <a:pt x="2368" y="2997"/>
                    <a:pt x="3184" y="1566"/>
                    <a:pt x="3826" y="27"/>
                  </a:cubicBezTo>
                  <a:cubicBezTo>
                    <a:pt x="3839" y="15"/>
                    <a:pt x="3826" y="1"/>
                    <a:pt x="3812"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
            <p:cNvSpPr/>
            <p:nvPr/>
          </p:nvSpPr>
          <p:spPr>
            <a:xfrm>
              <a:off x="5172300" y="4026150"/>
              <a:ext cx="30450" cy="69600"/>
            </a:xfrm>
            <a:custGeom>
              <a:rect b="b" l="l" r="r" t="t"/>
              <a:pathLst>
                <a:path extrusionOk="0" h="2784" w="1218">
                  <a:moveTo>
                    <a:pt x="1151" y="1"/>
                  </a:moveTo>
                  <a:cubicBezTo>
                    <a:pt x="804" y="322"/>
                    <a:pt x="643" y="777"/>
                    <a:pt x="429" y="1192"/>
                  </a:cubicBezTo>
                  <a:cubicBezTo>
                    <a:pt x="188" y="1659"/>
                    <a:pt x="1" y="2088"/>
                    <a:pt x="54" y="2623"/>
                  </a:cubicBezTo>
                  <a:cubicBezTo>
                    <a:pt x="54" y="2703"/>
                    <a:pt x="148" y="2783"/>
                    <a:pt x="228" y="2783"/>
                  </a:cubicBezTo>
                  <a:cubicBezTo>
                    <a:pt x="255" y="2783"/>
                    <a:pt x="295" y="2770"/>
                    <a:pt x="322" y="2730"/>
                  </a:cubicBezTo>
                  <a:cubicBezTo>
                    <a:pt x="629" y="2369"/>
                    <a:pt x="736" y="2021"/>
                    <a:pt x="857" y="1579"/>
                  </a:cubicBezTo>
                  <a:cubicBezTo>
                    <a:pt x="1004" y="1071"/>
                    <a:pt x="1218" y="536"/>
                    <a:pt x="1191" y="15"/>
                  </a:cubicBezTo>
                  <a:cubicBezTo>
                    <a:pt x="1191" y="1"/>
                    <a:pt x="1178" y="1"/>
                    <a:pt x="1164" y="1"/>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6"/>
            <p:cNvSpPr/>
            <p:nvPr/>
          </p:nvSpPr>
          <p:spPr>
            <a:xfrm>
              <a:off x="5195725" y="4051925"/>
              <a:ext cx="24425" cy="48175"/>
            </a:xfrm>
            <a:custGeom>
              <a:rect b="b" l="l" r="r" t="t"/>
              <a:pathLst>
                <a:path extrusionOk="0" h="1927" w="977">
                  <a:moveTo>
                    <a:pt x="762" y="0"/>
                  </a:moveTo>
                  <a:cubicBezTo>
                    <a:pt x="723" y="0"/>
                    <a:pt x="682" y="27"/>
                    <a:pt x="655" y="54"/>
                  </a:cubicBezTo>
                  <a:cubicBezTo>
                    <a:pt x="361" y="521"/>
                    <a:pt x="214" y="1083"/>
                    <a:pt x="67" y="1605"/>
                  </a:cubicBezTo>
                  <a:cubicBezTo>
                    <a:pt x="0" y="1806"/>
                    <a:pt x="161" y="1927"/>
                    <a:pt x="307" y="1927"/>
                  </a:cubicBezTo>
                  <a:cubicBezTo>
                    <a:pt x="414" y="1927"/>
                    <a:pt x="521" y="1859"/>
                    <a:pt x="575" y="1739"/>
                  </a:cubicBezTo>
                  <a:cubicBezTo>
                    <a:pt x="762" y="1217"/>
                    <a:pt x="976" y="642"/>
                    <a:pt x="856" y="81"/>
                  </a:cubicBezTo>
                  <a:cubicBezTo>
                    <a:pt x="842" y="27"/>
                    <a:pt x="803" y="0"/>
                    <a:pt x="762" y="0"/>
                  </a:cubicBezTo>
                  <a:close/>
                </a:path>
              </a:pathLst>
            </a:custGeom>
            <a:solidFill>
              <a:srgbClr val="2764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6"/>
            <p:cNvSpPr/>
            <p:nvPr/>
          </p:nvSpPr>
          <p:spPr>
            <a:xfrm>
              <a:off x="5550200" y="4252575"/>
              <a:ext cx="175250" cy="61200"/>
            </a:xfrm>
            <a:custGeom>
              <a:rect b="b" l="l" r="r" t="t"/>
              <a:pathLst>
                <a:path extrusionOk="0" h="2448" w="7010">
                  <a:moveTo>
                    <a:pt x="2180" y="0"/>
                  </a:moveTo>
                  <a:cubicBezTo>
                    <a:pt x="2126" y="0"/>
                    <a:pt x="2073" y="13"/>
                    <a:pt x="2019" y="54"/>
                  </a:cubicBezTo>
                  <a:cubicBezTo>
                    <a:pt x="1297" y="615"/>
                    <a:pt x="910" y="1391"/>
                    <a:pt x="67" y="1819"/>
                  </a:cubicBezTo>
                  <a:cubicBezTo>
                    <a:pt x="0" y="1846"/>
                    <a:pt x="0" y="1939"/>
                    <a:pt x="67" y="1980"/>
                  </a:cubicBezTo>
                  <a:cubicBezTo>
                    <a:pt x="200" y="2046"/>
                    <a:pt x="334" y="2073"/>
                    <a:pt x="468" y="2073"/>
                  </a:cubicBezTo>
                  <a:cubicBezTo>
                    <a:pt x="1097" y="2073"/>
                    <a:pt x="1618" y="1338"/>
                    <a:pt x="2087" y="869"/>
                  </a:cubicBezTo>
                  <a:cubicBezTo>
                    <a:pt x="2314" y="1351"/>
                    <a:pt x="2635" y="1859"/>
                    <a:pt x="3143" y="2033"/>
                  </a:cubicBezTo>
                  <a:cubicBezTo>
                    <a:pt x="3291" y="2073"/>
                    <a:pt x="3424" y="2100"/>
                    <a:pt x="3571" y="2100"/>
                  </a:cubicBezTo>
                  <a:cubicBezTo>
                    <a:pt x="4026" y="2100"/>
                    <a:pt x="4468" y="1873"/>
                    <a:pt x="4855" y="1605"/>
                  </a:cubicBezTo>
                  <a:cubicBezTo>
                    <a:pt x="5176" y="2114"/>
                    <a:pt x="5658" y="2447"/>
                    <a:pt x="6220" y="2447"/>
                  </a:cubicBezTo>
                  <a:cubicBezTo>
                    <a:pt x="6421" y="2447"/>
                    <a:pt x="6648" y="2394"/>
                    <a:pt x="6876" y="2301"/>
                  </a:cubicBezTo>
                  <a:cubicBezTo>
                    <a:pt x="7009" y="2233"/>
                    <a:pt x="6983" y="2007"/>
                    <a:pt x="6835" y="1993"/>
                  </a:cubicBezTo>
                  <a:cubicBezTo>
                    <a:pt x="6193" y="1912"/>
                    <a:pt x="5565" y="1672"/>
                    <a:pt x="5297" y="1017"/>
                  </a:cubicBezTo>
                  <a:cubicBezTo>
                    <a:pt x="5244" y="896"/>
                    <a:pt x="5110" y="776"/>
                    <a:pt x="4962" y="776"/>
                  </a:cubicBezTo>
                  <a:cubicBezTo>
                    <a:pt x="4909" y="776"/>
                    <a:pt x="4855" y="789"/>
                    <a:pt x="4802" y="829"/>
                  </a:cubicBezTo>
                  <a:cubicBezTo>
                    <a:pt x="4454" y="1083"/>
                    <a:pt x="4026" y="1445"/>
                    <a:pt x="3571" y="1445"/>
                  </a:cubicBezTo>
                  <a:cubicBezTo>
                    <a:pt x="3532" y="1445"/>
                    <a:pt x="3491" y="1431"/>
                    <a:pt x="3437" y="1431"/>
                  </a:cubicBezTo>
                  <a:cubicBezTo>
                    <a:pt x="2956" y="1351"/>
                    <a:pt x="2662" y="548"/>
                    <a:pt x="2474" y="161"/>
                  </a:cubicBezTo>
                  <a:cubicBezTo>
                    <a:pt x="2435" y="66"/>
                    <a:pt x="2301" y="0"/>
                    <a:pt x="2180" y="0"/>
                  </a:cubicBezTo>
                  <a:close/>
                </a:path>
              </a:pathLst>
            </a:custGeom>
            <a:solidFill>
              <a:srgbClr val="76B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6"/>
            <p:cNvSpPr/>
            <p:nvPr/>
          </p:nvSpPr>
          <p:spPr>
            <a:xfrm>
              <a:off x="5671925" y="4331475"/>
              <a:ext cx="104675" cy="34475"/>
            </a:xfrm>
            <a:custGeom>
              <a:rect b="b" l="l" r="r" t="t"/>
              <a:pathLst>
                <a:path extrusionOk="0" h="1379" w="4187">
                  <a:moveTo>
                    <a:pt x="1231" y="1"/>
                  </a:moveTo>
                  <a:cubicBezTo>
                    <a:pt x="1151" y="1"/>
                    <a:pt x="1070" y="28"/>
                    <a:pt x="1017" y="94"/>
                  </a:cubicBezTo>
                  <a:cubicBezTo>
                    <a:pt x="856" y="242"/>
                    <a:pt x="455" y="656"/>
                    <a:pt x="134" y="656"/>
                  </a:cubicBezTo>
                  <a:cubicBezTo>
                    <a:pt x="93" y="656"/>
                    <a:pt x="54" y="656"/>
                    <a:pt x="27" y="643"/>
                  </a:cubicBezTo>
                  <a:lnTo>
                    <a:pt x="13" y="643"/>
                  </a:lnTo>
                  <a:cubicBezTo>
                    <a:pt x="13" y="643"/>
                    <a:pt x="0" y="643"/>
                    <a:pt x="13" y="656"/>
                  </a:cubicBezTo>
                  <a:cubicBezTo>
                    <a:pt x="161" y="777"/>
                    <a:pt x="161" y="897"/>
                    <a:pt x="375" y="977"/>
                  </a:cubicBezTo>
                  <a:cubicBezTo>
                    <a:pt x="428" y="991"/>
                    <a:pt x="495" y="1004"/>
                    <a:pt x="548" y="1004"/>
                  </a:cubicBezTo>
                  <a:cubicBezTo>
                    <a:pt x="749" y="1004"/>
                    <a:pt x="963" y="884"/>
                    <a:pt x="1151" y="750"/>
                  </a:cubicBezTo>
                  <a:cubicBezTo>
                    <a:pt x="1377" y="1111"/>
                    <a:pt x="1686" y="1378"/>
                    <a:pt x="2126" y="1378"/>
                  </a:cubicBezTo>
                  <a:lnTo>
                    <a:pt x="2207" y="1378"/>
                  </a:lnTo>
                  <a:cubicBezTo>
                    <a:pt x="2795" y="1338"/>
                    <a:pt x="3223" y="923"/>
                    <a:pt x="3839" y="897"/>
                  </a:cubicBezTo>
                  <a:cubicBezTo>
                    <a:pt x="4040" y="897"/>
                    <a:pt x="4186" y="616"/>
                    <a:pt x="4013" y="469"/>
                  </a:cubicBezTo>
                  <a:cubicBezTo>
                    <a:pt x="3853" y="322"/>
                    <a:pt x="3665" y="268"/>
                    <a:pt x="3491" y="268"/>
                  </a:cubicBezTo>
                  <a:cubicBezTo>
                    <a:pt x="3317" y="268"/>
                    <a:pt x="3143" y="322"/>
                    <a:pt x="2970" y="388"/>
                  </a:cubicBezTo>
                  <a:cubicBezTo>
                    <a:pt x="2768" y="456"/>
                    <a:pt x="2581" y="563"/>
                    <a:pt x="2394" y="656"/>
                  </a:cubicBezTo>
                  <a:cubicBezTo>
                    <a:pt x="2301" y="709"/>
                    <a:pt x="2207" y="723"/>
                    <a:pt x="2126" y="723"/>
                  </a:cubicBezTo>
                  <a:cubicBezTo>
                    <a:pt x="1846" y="723"/>
                    <a:pt x="1659" y="429"/>
                    <a:pt x="1498" y="147"/>
                  </a:cubicBezTo>
                  <a:cubicBezTo>
                    <a:pt x="1431" y="54"/>
                    <a:pt x="1338" y="1"/>
                    <a:pt x="1231" y="1"/>
                  </a:cubicBezTo>
                  <a:close/>
                </a:path>
              </a:pathLst>
            </a:custGeom>
            <a:solidFill>
              <a:srgbClr val="76B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6"/>
            <p:cNvSpPr/>
            <p:nvPr/>
          </p:nvSpPr>
          <p:spPr>
            <a:xfrm>
              <a:off x="5823075" y="4657200"/>
              <a:ext cx="95975" cy="48850"/>
            </a:xfrm>
            <a:custGeom>
              <a:rect b="b" l="l" r="r" t="t"/>
              <a:pathLst>
                <a:path extrusionOk="0" h="1954" w="3839">
                  <a:moveTo>
                    <a:pt x="883" y="0"/>
                  </a:moveTo>
                  <a:cubicBezTo>
                    <a:pt x="762" y="0"/>
                    <a:pt x="642" y="67"/>
                    <a:pt x="628" y="214"/>
                  </a:cubicBezTo>
                  <a:cubicBezTo>
                    <a:pt x="548" y="776"/>
                    <a:pt x="348" y="1324"/>
                    <a:pt x="40" y="1806"/>
                  </a:cubicBezTo>
                  <a:cubicBezTo>
                    <a:pt x="0" y="1873"/>
                    <a:pt x="67" y="1953"/>
                    <a:pt x="134" y="1953"/>
                  </a:cubicBezTo>
                  <a:cubicBezTo>
                    <a:pt x="161" y="1953"/>
                    <a:pt x="174" y="1939"/>
                    <a:pt x="187" y="1939"/>
                  </a:cubicBezTo>
                  <a:cubicBezTo>
                    <a:pt x="628" y="1725"/>
                    <a:pt x="896" y="1311"/>
                    <a:pt x="1056" y="856"/>
                  </a:cubicBezTo>
                  <a:cubicBezTo>
                    <a:pt x="1270" y="1044"/>
                    <a:pt x="1511" y="1190"/>
                    <a:pt x="1739" y="1378"/>
                  </a:cubicBezTo>
                  <a:cubicBezTo>
                    <a:pt x="1805" y="1445"/>
                    <a:pt x="1873" y="1472"/>
                    <a:pt x="1953" y="1472"/>
                  </a:cubicBezTo>
                  <a:cubicBezTo>
                    <a:pt x="2060" y="1472"/>
                    <a:pt x="2167" y="1418"/>
                    <a:pt x="2234" y="1311"/>
                  </a:cubicBezTo>
                  <a:cubicBezTo>
                    <a:pt x="2408" y="1044"/>
                    <a:pt x="2595" y="963"/>
                    <a:pt x="2795" y="963"/>
                  </a:cubicBezTo>
                  <a:cubicBezTo>
                    <a:pt x="3009" y="963"/>
                    <a:pt x="3250" y="1044"/>
                    <a:pt x="3518" y="1057"/>
                  </a:cubicBezTo>
                  <a:lnTo>
                    <a:pt x="3532" y="1057"/>
                  </a:lnTo>
                  <a:cubicBezTo>
                    <a:pt x="3758" y="1057"/>
                    <a:pt x="3839" y="776"/>
                    <a:pt x="3692" y="628"/>
                  </a:cubicBezTo>
                  <a:cubicBezTo>
                    <a:pt x="3451" y="388"/>
                    <a:pt x="3184" y="281"/>
                    <a:pt x="2902" y="281"/>
                  </a:cubicBezTo>
                  <a:cubicBezTo>
                    <a:pt x="2542" y="281"/>
                    <a:pt x="2167" y="455"/>
                    <a:pt x="1900" y="736"/>
                  </a:cubicBezTo>
                  <a:cubicBezTo>
                    <a:pt x="1645" y="548"/>
                    <a:pt x="1365" y="402"/>
                    <a:pt x="1163" y="134"/>
                  </a:cubicBezTo>
                  <a:cubicBezTo>
                    <a:pt x="1110" y="54"/>
                    <a:pt x="990" y="0"/>
                    <a:pt x="883" y="0"/>
                  </a:cubicBezTo>
                  <a:close/>
                </a:path>
              </a:pathLst>
            </a:custGeom>
            <a:solidFill>
              <a:srgbClr val="76B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6"/>
            <p:cNvSpPr/>
            <p:nvPr/>
          </p:nvSpPr>
          <p:spPr>
            <a:xfrm>
              <a:off x="5180325" y="4453875"/>
              <a:ext cx="76600" cy="33800"/>
            </a:xfrm>
            <a:custGeom>
              <a:rect b="b" l="l" r="r" t="t"/>
              <a:pathLst>
                <a:path extrusionOk="0" h="1352" w="3064">
                  <a:moveTo>
                    <a:pt x="1713" y="1"/>
                  </a:moveTo>
                  <a:cubicBezTo>
                    <a:pt x="1619" y="1"/>
                    <a:pt x="1526" y="40"/>
                    <a:pt x="1485" y="134"/>
                  </a:cubicBezTo>
                  <a:cubicBezTo>
                    <a:pt x="1258" y="509"/>
                    <a:pt x="977" y="870"/>
                    <a:pt x="590" y="870"/>
                  </a:cubicBezTo>
                  <a:cubicBezTo>
                    <a:pt x="469" y="870"/>
                    <a:pt x="349" y="843"/>
                    <a:pt x="215" y="762"/>
                  </a:cubicBezTo>
                  <a:cubicBezTo>
                    <a:pt x="188" y="750"/>
                    <a:pt x="174" y="750"/>
                    <a:pt x="148" y="750"/>
                  </a:cubicBezTo>
                  <a:cubicBezTo>
                    <a:pt x="67" y="750"/>
                    <a:pt x="1" y="843"/>
                    <a:pt x="41" y="937"/>
                  </a:cubicBezTo>
                  <a:cubicBezTo>
                    <a:pt x="201" y="1244"/>
                    <a:pt x="402" y="1351"/>
                    <a:pt x="629" y="1351"/>
                  </a:cubicBezTo>
                  <a:cubicBezTo>
                    <a:pt x="964" y="1351"/>
                    <a:pt x="1325" y="1097"/>
                    <a:pt x="1606" y="816"/>
                  </a:cubicBezTo>
                  <a:cubicBezTo>
                    <a:pt x="1672" y="923"/>
                    <a:pt x="1767" y="1003"/>
                    <a:pt x="1886" y="1071"/>
                  </a:cubicBezTo>
                  <a:cubicBezTo>
                    <a:pt x="2061" y="1178"/>
                    <a:pt x="2368" y="1271"/>
                    <a:pt x="2623" y="1271"/>
                  </a:cubicBezTo>
                  <a:cubicBezTo>
                    <a:pt x="2730" y="1271"/>
                    <a:pt x="2823" y="1258"/>
                    <a:pt x="2890" y="1217"/>
                  </a:cubicBezTo>
                  <a:cubicBezTo>
                    <a:pt x="2983" y="1191"/>
                    <a:pt x="3064" y="1097"/>
                    <a:pt x="3024" y="990"/>
                  </a:cubicBezTo>
                  <a:cubicBezTo>
                    <a:pt x="2944" y="776"/>
                    <a:pt x="2810" y="696"/>
                    <a:pt x="2596" y="643"/>
                  </a:cubicBezTo>
                  <a:cubicBezTo>
                    <a:pt x="2248" y="562"/>
                    <a:pt x="2074" y="589"/>
                    <a:pt x="1981" y="188"/>
                  </a:cubicBezTo>
                  <a:cubicBezTo>
                    <a:pt x="1940" y="67"/>
                    <a:pt x="1833" y="1"/>
                    <a:pt x="1713" y="1"/>
                  </a:cubicBezTo>
                  <a:close/>
                </a:path>
              </a:pathLst>
            </a:custGeom>
            <a:solidFill>
              <a:srgbClr val="76B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6"/>
            <p:cNvSpPr/>
            <p:nvPr/>
          </p:nvSpPr>
          <p:spPr>
            <a:xfrm>
              <a:off x="5826400" y="4012450"/>
              <a:ext cx="76600" cy="34150"/>
            </a:xfrm>
            <a:custGeom>
              <a:rect b="b" l="l" r="r" t="t"/>
              <a:pathLst>
                <a:path extrusionOk="0" h="1366" w="3064">
                  <a:moveTo>
                    <a:pt x="1125" y="1"/>
                  </a:moveTo>
                  <a:cubicBezTo>
                    <a:pt x="1044" y="1"/>
                    <a:pt x="964" y="41"/>
                    <a:pt x="911" y="94"/>
                  </a:cubicBezTo>
                  <a:cubicBezTo>
                    <a:pt x="656" y="429"/>
                    <a:pt x="228" y="696"/>
                    <a:pt x="67" y="1084"/>
                  </a:cubicBezTo>
                  <a:cubicBezTo>
                    <a:pt x="1" y="1232"/>
                    <a:pt x="94" y="1365"/>
                    <a:pt x="228" y="1365"/>
                  </a:cubicBezTo>
                  <a:cubicBezTo>
                    <a:pt x="269" y="1365"/>
                    <a:pt x="295" y="1365"/>
                    <a:pt x="335" y="1339"/>
                  </a:cubicBezTo>
                  <a:cubicBezTo>
                    <a:pt x="616" y="1205"/>
                    <a:pt x="897" y="977"/>
                    <a:pt x="1125" y="736"/>
                  </a:cubicBezTo>
                  <a:cubicBezTo>
                    <a:pt x="1298" y="911"/>
                    <a:pt x="1499" y="1030"/>
                    <a:pt x="1740" y="1111"/>
                  </a:cubicBezTo>
                  <a:cubicBezTo>
                    <a:pt x="1847" y="1151"/>
                    <a:pt x="1927" y="1164"/>
                    <a:pt x="2020" y="1164"/>
                  </a:cubicBezTo>
                  <a:cubicBezTo>
                    <a:pt x="2328" y="1164"/>
                    <a:pt x="2623" y="991"/>
                    <a:pt x="2890" y="830"/>
                  </a:cubicBezTo>
                  <a:cubicBezTo>
                    <a:pt x="3064" y="723"/>
                    <a:pt x="2971" y="429"/>
                    <a:pt x="2796" y="429"/>
                  </a:cubicBezTo>
                  <a:cubicBezTo>
                    <a:pt x="2769" y="429"/>
                    <a:pt x="2743" y="442"/>
                    <a:pt x="2716" y="442"/>
                  </a:cubicBezTo>
                  <a:cubicBezTo>
                    <a:pt x="2555" y="522"/>
                    <a:pt x="2382" y="549"/>
                    <a:pt x="2221" y="549"/>
                  </a:cubicBezTo>
                  <a:cubicBezTo>
                    <a:pt x="1887" y="549"/>
                    <a:pt x="1579" y="388"/>
                    <a:pt x="1339" y="94"/>
                  </a:cubicBezTo>
                  <a:cubicBezTo>
                    <a:pt x="1298" y="28"/>
                    <a:pt x="1218" y="1"/>
                    <a:pt x="1125" y="1"/>
                  </a:cubicBezTo>
                  <a:close/>
                </a:path>
              </a:pathLst>
            </a:custGeom>
            <a:solidFill>
              <a:srgbClr val="76B4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7"/>
          <p:cNvSpPr txBox="1"/>
          <p:nvPr>
            <p:ph type="title"/>
          </p:nvPr>
        </p:nvSpPr>
        <p:spPr>
          <a:xfrm>
            <a:off x="2624700" y="948458"/>
            <a:ext cx="5799300" cy="2164407"/>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200"/>
              <a:buNone/>
            </a:pPr>
            <a:r>
              <a:rPr lang="en" sz="2400"/>
              <a:t>“Extreme weather, increased temperature, and air quality poses direct risk to human vector borne disease. Air quality affects the survival rates of pathogens, while the temperature influences the life cycle of mosquitoes and transmitters. Further warmer temperature and humidity favours the breeding of insects” </a:t>
            </a:r>
            <a:endParaRPr sz="2400"/>
          </a:p>
        </p:txBody>
      </p:sp>
      <p:grpSp>
        <p:nvGrpSpPr>
          <p:cNvPr id="1147" name="Google Shape;1147;p7"/>
          <p:cNvGrpSpPr/>
          <p:nvPr/>
        </p:nvGrpSpPr>
        <p:grpSpPr>
          <a:xfrm>
            <a:off x="0" y="932376"/>
            <a:ext cx="2281352" cy="4237273"/>
            <a:chOff x="101500" y="932376"/>
            <a:chExt cx="2281352" cy="4237273"/>
          </a:xfrm>
        </p:grpSpPr>
        <p:sp>
          <p:nvSpPr>
            <p:cNvPr id="1148" name="Google Shape;1148;p7"/>
            <p:cNvSpPr/>
            <p:nvPr/>
          </p:nvSpPr>
          <p:spPr>
            <a:xfrm>
              <a:off x="101500" y="932376"/>
              <a:ext cx="2281352" cy="3102757"/>
            </a:xfrm>
            <a:custGeom>
              <a:rect b="b" l="l" r="r" t="t"/>
              <a:pathLst>
                <a:path extrusionOk="0" h="27182" w="19986">
                  <a:moveTo>
                    <a:pt x="11759" y="0"/>
                  </a:moveTo>
                  <a:cubicBezTo>
                    <a:pt x="11759" y="0"/>
                    <a:pt x="5124" y="2288"/>
                    <a:pt x="2556" y="10983"/>
                  </a:cubicBezTo>
                  <a:cubicBezTo>
                    <a:pt x="1" y="19690"/>
                    <a:pt x="5606" y="27127"/>
                    <a:pt x="10996" y="27181"/>
                  </a:cubicBezTo>
                  <a:cubicBezTo>
                    <a:pt x="11017" y="27181"/>
                    <a:pt x="11038" y="27181"/>
                    <a:pt x="11059" y="27181"/>
                  </a:cubicBezTo>
                  <a:cubicBezTo>
                    <a:pt x="15332" y="27181"/>
                    <a:pt x="19519" y="24454"/>
                    <a:pt x="19744" y="13819"/>
                  </a:cubicBezTo>
                  <a:cubicBezTo>
                    <a:pt x="19985" y="3130"/>
                    <a:pt x="11759" y="0"/>
                    <a:pt x="117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
            <p:cNvSpPr/>
            <p:nvPr/>
          </p:nvSpPr>
          <p:spPr>
            <a:xfrm>
              <a:off x="1257488" y="1185787"/>
              <a:ext cx="177157" cy="3983862"/>
            </a:xfrm>
            <a:custGeom>
              <a:rect b="b" l="l" r="r" t="t"/>
              <a:pathLst>
                <a:path extrusionOk="0" h="34901" w="1552">
                  <a:moveTo>
                    <a:pt x="1124" y="1"/>
                  </a:moveTo>
                  <a:cubicBezTo>
                    <a:pt x="628" y="1"/>
                    <a:pt x="334" y="16280"/>
                    <a:pt x="174" y="22821"/>
                  </a:cubicBezTo>
                  <a:cubicBezTo>
                    <a:pt x="0" y="29362"/>
                    <a:pt x="441" y="34900"/>
                    <a:pt x="441" y="34900"/>
                  </a:cubicBezTo>
                  <a:lnTo>
                    <a:pt x="1258" y="34806"/>
                  </a:lnTo>
                  <a:cubicBezTo>
                    <a:pt x="1258" y="34806"/>
                    <a:pt x="1056" y="18407"/>
                    <a:pt x="1151" y="14367"/>
                  </a:cubicBezTo>
                  <a:cubicBezTo>
                    <a:pt x="1244" y="10327"/>
                    <a:pt x="1552"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
            <p:cNvSpPr/>
            <p:nvPr/>
          </p:nvSpPr>
          <p:spPr>
            <a:xfrm>
              <a:off x="842100" y="1338177"/>
              <a:ext cx="1184965" cy="621876"/>
            </a:xfrm>
            <a:custGeom>
              <a:rect b="b" l="l" r="r" t="t"/>
              <a:pathLst>
                <a:path extrusionOk="0" h="5448" w="10381">
                  <a:moveTo>
                    <a:pt x="139" y="1"/>
                  </a:moveTo>
                  <a:cubicBezTo>
                    <a:pt x="111" y="1"/>
                    <a:pt x="81" y="10"/>
                    <a:pt x="54" y="30"/>
                  </a:cubicBezTo>
                  <a:cubicBezTo>
                    <a:pt x="1" y="71"/>
                    <a:pt x="1" y="137"/>
                    <a:pt x="40" y="191"/>
                  </a:cubicBezTo>
                  <a:cubicBezTo>
                    <a:pt x="375" y="633"/>
                    <a:pt x="736" y="1061"/>
                    <a:pt x="1084" y="1502"/>
                  </a:cubicBezTo>
                  <a:lnTo>
                    <a:pt x="2141" y="2800"/>
                  </a:lnTo>
                  <a:cubicBezTo>
                    <a:pt x="2489" y="3228"/>
                    <a:pt x="2849" y="3656"/>
                    <a:pt x="3211" y="4084"/>
                  </a:cubicBezTo>
                  <a:lnTo>
                    <a:pt x="4281" y="5368"/>
                  </a:lnTo>
                  <a:cubicBezTo>
                    <a:pt x="4326" y="5420"/>
                    <a:pt x="4392" y="5447"/>
                    <a:pt x="4457" y="5447"/>
                  </a:cubicBezTo>
                  <a:cubicBezTo>
                    <a:pt x="4509" y="5447"/>
                    <a:pt x="4561" y="5430"/>
                    <a:pt x="4602" y="5395"/>
                  </a:cubicBezTo>
                  <a:lnTo>
                    <a:pt x="6047" y="4177"/>
                  </a:lnTo>
                  <a:cubicBezTo>
                    <a:pt x="6529" y="3776"/>
                    <a:pt x="7010" y="3374"/>
                    <a:pt x="7492" y="2960"/>
                  </a:cubicBezTo>
                  <a:lnTo>
                    <a:pt x="8922" y="1730"/>
                  </a:lnTo>
                  <a:lnTo>
                    <a:pt x="10327" y="485"/>
                  </a:lnTo>
                  <a:cubicBezTo>
                    <a:pt x="10381" y="445"/>
                    <a:pt x="10381" y="365"/>
                    <a:pt x="10340" y="312"/>
                  </a:cubicBezTo>
                  <a:cubicBezTo>
                    <a:pt x="10317" y="288"/>
                    <a:pt x="10285" y="274"/>
                    <a:pt x="10251" y="274"/>
                  </a:cubicBezTo>
                  <a:cubicBezTo>
                    <a:pt x="10227" y="274"/>
                    <a:pt x="10202" y="281"/>
                    <a:pt x="10180" y="298"/>
                  </a:cubicBezTo>
                  <a:cubicBezTo>
                    <a:pt x="9671" y="672"/>
                    <a:pt x="9190" y="1074"/>
                    <a:pt x="8695" y="1462"/>
                  </a:cubicBezTo>
                  <a:lnTo>
                    <a:pt x="7224" y="2639"/>
                  </a:lnTo>
                  <a:cubicBezTo>
                    <a:pt x="6729" y="3040"/>
                    <a:pt x="6247" y="3442"/>
                    <a:pt x="5766" y="3829"/>
                  </a:cubicBezTo>
                  <a:lnTo>
                    <a:pt x="4476" y="4894"/>
                  </a:lnTo>
                  <a:lnTo>
                    <a:pt x="4476" y="4894"/>
                  </a:lnTo>
                  <a:lnTo>
                    <a:pt x="3545" y="3802"/>
                  </a:lnTo>
                  <a:cubicBezTo>
                    <a:pt x="3184" y="3374"/>
                    <a:pt x="2810" y="2946"/>
                    <a:pt x="2448" y="2532"/>
                  </a:cubicBezTo>
                  <a:lnTo>
                    <a:pt x="1339" y="1275"/>
                  </a:lnTo>
                  <a:cubicBezTo>
                    <a:pt x="964" y="860"/>
                    <a:pt x="602" y="445"/>
                    <a:pt x="215" y="30"/>
                  </a:cubicBezTo>
                  <a:cubicBezTo>
                    <a:pt x="195" y="10"/>
                    <a:pt x="168" y="1"/>
                    <a:pt x="1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
            <p:cNvSpPr/>
            <p:nvPr/>
          </p:nvSpPr>
          <p:spPr>
            <a:xfrm>
              <a:off x="443605" y="1981636"/>
              <a:ext cx="1898045" cy="770267"/>
            </a:xfrm>
            <a:custGeom>
              <a:rect b="b" l="l" r="r" t="t"/>
              <a:pathLst>
                <a:path extrusionOk="0" h="6748" w="16628">
                  <a:moveTo>
                    <a:pt x="143" y="1"/>
                  </a:moveTo>
                  <a:cubicBezTo>
                    <a:pt x="110" y="1"/>
                    <a:pt x="77" y="15"/>
                    <a:pt x="54" y="38"/>
                  </a:cubicBezTo>
                  <a:cubicBezTo>
                    <a:pt x="0" y="92"/>
                    <a:pt x="14" y="159"/>
                    <a:pt x="54" y="212"/>
                  </a:cubicBezTo>
                  <a:cubicBezTo>
                    <a:pt x="669" y="760"/>
                    <a:pt x="1284" y="1309"/>
                    <a:pt x="1900" y="1844"/>
                  </a:cubicBezTo>
                  <a:lnTo>
                    <a:pt x="3759" y="3476"/>
                  </a:lnTo>
                  <a:cubicBezTo>
                    <a:pt x="4375" y="4011"/>
                    <a:pt x="5003" y="4546"/>
                    <a:pt x="5618" y="5094"/>
                  </a:cubicBezTo>
                  <a:lnTo>
                    <a:pt x="7491" y="6699"/>
                  </a:lnTo>
                  <a:cubicBezTo>
                    <a:pt x="7536" y="6730"/>
                    <a:pt x="7590" y="6747"/>
                    <a:pt x="7645" y="6747"/>
                  </a:cubicBezTo>
                  <a:cubicBezTo>
                    <a:pt x="7688" y="6747"/>
                    <a:pt x="7731" y="6737"/>
                    <a:pt x="7772" y="6713"/>
                  </a:cubicBezTo>
                  <a:lnTo>
                    <a:pt x="9979" y="5282"/>
                  </a:lnTo>
                  <a:cubicBezTo>
                    <a:pt x="10715" y="4800"/>
                    <a:pt x="11450" y="4318"/>
                    <a:pt x="12173" y="3824"/>
                  </a:cubicBezTo>
                  <a:lnTo>
                    <a:pt x="14366" y="2379"/>
                  </a:lnTo>
                  <a:cubicBezTo>
                    <a:pt x="15103" y="1884"/>
                    <a:pt x="15825" y="1402"/>
                    <a:pt x="16560" y="894"/>
                  </a:cubicBezTo>
                  <a:cubicBezTo>
                    <a:pt x="16601" y="867"/>
                    <a:pt x="16627" y="787"/>
                    <a:pt x="16587" y="734"/>
                  </a:cubicBezTo>
                  <a:cubicBezTo>
                    <a:pt x="16569" y="698"/>
                    <a:pt x="16528" y="681"/>
                    <a:pt x="16486" y="681"/>
                  </a:cubicBezTo>
                  <a:cubicBezTo>
                    <a:pt x="16465" y="681"/>
                    <a:pt x="16444" y="685"/>
                    <a:pt x="16426" y="694"/>
                  </a:cubicBezTo>
                  <a:cubicBezTo>
                    <a:pt x="15677" y="1149"/>
                    <a:pt x="14928" y="1616"/>
                    <a:pt x="14179" y="2085"/>
                  </a:cubicBezTo>
                  <a:lnTo>
                    <a:pt x="11959" y="3489"/>
                  </a:lnTo>
                  <a:cubicBezTo>
                    <a:pt x="11209" y="3958"/>
                    <a:pt x="10474" y="4425"/>
                    <a:pt x="9738" y="4907"/>
                  </a:cubicBezTo>
                  <a:lnTo>
                    <a:pt x="7660" y="6234"/>
                  </a:lnTo>
                  <a:lnTo>
                    <a:pt x="7660" y="6234"/>
                  </a:lnTo>
                  <a:lnTo>
                    <a:pt x="5912" y="4746"/>
                  </a:lnTo>
                  <a:cubicBezTo>
                    <a:pt x="5284" y="4225"/>
                    <a:pt x="4655" y="3690"/>
                    <a:pt x="4027" y="3168"/>
                  </a:cubicBezTo>
                  <a:lnTo>
                    <a:pt x="2127" y="1590"/>
                  </a:lnTo>
                  <a:cubicBezTo>
                    <a:pt x="1485" y="1069"/>
                    <a:pt x="856" y="546"/>
                    <a:pt x="214" y="25"/>
                  </a:cubicBezTo>
                  <a:cubicBezTo>
                    <a:pt x="192" y="8"/>
                    <a:pt x="167" y="1"/>
                    <a:pt x="1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
            <p:cNvSpPr/>
            <p:nvPr/>
          </p:nvSpPr>
          <p:spPr>
            <a:xfrm>
              <a:off x="312219" y="2828851"/>
              <a:ext cx="2032510" cy="680547"/>
            </a:xfrm>
            <a:custGeom>
              <a:rect b="b" l="l" r="r" t="t"/>
              <a:pathLst>
                <a:path extrusionOk="0" h="5962" w="17806">
                  <a:moveTo>
                    <a:pt x="142" y="0"/>
                  </a:moveTo>
                  <a:cubicBezTo>
                    <a:pt x="101" y="0"/>
                    <a:pt x="59" y="18"/>
                    <a:pt x="41" y="53"/>
                  </a:cubicBezTo>
                  <a:cubicBezTo>
                    <a:pt x="1" y="107"/>
                    <a:pt x="15" y="187"/>
                    <a:pt x="68" y="228"/>
                  </a:cubicBezTo>
                  <a:lnTo>
                    <a:pt x="1151" y="950"/>
                  </a:lnTo>
                  <a:lnTo>
                    <a:pt x="2248" y="1672"/>
                  </a:lnTo>
                  <a:lnTo>
                    <a:pt x="4442" y="3103"/>
                  </a:lnTo>
                  <a:cubicBezTo>
                    <a:pt x="5164" y="3572"/>
                    <a:pt x="5900" y="4039"/>
                    <a:pt x="6635" y="4521"/>
                  </a:cubicBezTo>
                  <a:lnTo>
                    <a:pt x="8843" y="5926"/>
                  </a:lnTo>
                  <a:cubicBezTo>
                    <a:pt x="8879" y="5947"/>
                    <a:pt x="8922" y="5961"/>
                    <a:pt x="8967" y="5961"/>
                  </a:cubicBezTo>
                  <a:cubicBezTo>
                    <a:pt x="9006" y="5961"/>
                    <a:pt x="9047" y="5951"/>
                    <a:pt x="9084" y="5926"/>
                  </a:cubicBezTo>
                  <a:lnTo>
                    <a:pt x="11251" y="4601"/>
                  </a:lnTo>
                  <a:cubicBezTo>
                    <a:pt x="11973" y="4160"/>
                    <a:pt x="12708" y="3718"/>
                    <a:pt x="13418" y="3264"/>
                  </a:cubicBezTo>
                  <a:lnTo>
                    <a:pt x="15585" y="1913"/>
                  </a:lnTo>
                  <a:cubicBezTo>
                    <a:pt x="16307" y="1458"/>
                    <a:pt x="17029" y="1016"/>
                    <a:pt x="17738" y="549"/>
                  </a:cubicBezTo>
                  <a:cubicBezTo>
                    <a:pt x="17791" y="522"/>
                    <a:pt x="17805" y="442"/>
                    <a:pt x="17778" y="388"/>
                  </a:cubicBezTo>
                  <a:cubicBezTo>
                    <a:pt x="17751" y="352"/>
                    <a:pt x="17713" y="329"/>
                    <a:pt x="17674" y="329"/>
                  </a:cubicBezTo>
                  <a:cubicBezTo>
                    <a:pt x="17655" y="329"/>
                    <a:pt x="17636" y="334"/>
                    <a:pt x="17618" y="348"/>
                  </a:cubicBezTo>
                  <a:cubicBezTo>
                    <a:pt x="16869" y="763"/>
                    <a:pt x="16147" y="1204"/>
                    <a:pt x="15410" y="1619"/>
                  </a:cubicBezTo>
                  <a:lnTo>
                    <a:pt x="13217" y="2916"/>
                  </a:lnTo>
                  <a:cubicBezTo>
                    <a:pt x="12481" y="3344"/>
                    <a:pt x="11759" y="3786"/>
                    <a:pt x="11023" y="4227"/>
                  </a:cubicBezTo>
                  <a:lnTo>
                    <a:pt x="8967" y="5463"/>
                  </a:lnTo>
                  <a:lnTo>
                    <a:pt x="8967" y="5463"/>
                  </a:lnTo>
                  <a:lnTo>
                    <a:pt x="6876" y="4134"/>
                  </a:lnTo>
                  <a:cubicBezTo>
                    <a:pt x="6141" y="3679"/>
                    <a:pt x="5405" y="3210"/>
                    <a:pt x="4656" y="2755"/>
                  </a:cubicBezTo>
                  <a:lnTo>
                    <a:pt x="2435" y="1378"/>
                  </a:lnTo>
                  <a:lnTo>
                    <a:pt x="1312" y="695"/>
                  </a:lnTo>
                  <a:cubicBezTo>
                    <a:pt x="951" y="468"/>
                    <a:pt x="576" y="241"/>
                    <a:pt x="202" y="14"/>
                  </a:cubicBezTo>
                  <a:cubicBezTo>
                    <a:pt x="184" y="5"/>
                    <a:pt x="163" y="0"/>
                    <a:pt x="1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
            <p:cNvSpPr/>
            <p:nvPr/>
          </p:nvSpPr>
          <p:spPr>
            <a:xfrm>
              <a:off x="478763" y="2470309"/>
              <a:ext cx="36755" cy="139260"/>
            </a:xfrm>
            <a:custGeom>
              <a:rect b="b" l="l" r="r" t="t"/>
              <a:pathLst>
                <a:path extrusionOk="0" h="1220" w="322">
                  <a:moveTo>
                    <a:pt x="221" y="1"/>
                  </a:moveTo>
                  <a:cubicBezTo>
                    <a:pt x="191" y="1"/>
                    <a:pt x="160" y="18"/>
                    <a:pt x="147" y="51"/>
                  </a:cubicBezTo>
                  <a:cubicBezTo>
                    <a:pt x="107" y="239"/>
                    <a:pt x="93" y="439"/>
                    <a:pt x="67" y="626"/>
                  </a:cubicBezTo>
                  <a:cubicBezTo>
                    <a:pt x="40" y="800"/>
                    <a:pt x="0" y="974"/>
                    <a:pt x="40" y="1134"/>
                  </a:cubicBezTo>
                  <a:cubicBezTo>
                    <a:pt x="60" y="1193"/>
                    <a:pt x="108" y="1220"/>
                    <a:pt x="155" y="1220"/>
                  </a:cubicBezTo>
                  <a:cubicBezTo>
                    <a:pt x="205" y="1220"/>
                    <a:pt x="254" y="1189"/>
                    <a:pt x="268" y="1134"/>
                  </a:cubicBezTo>
                  <a:cubicBezTo>
                    <a:pt x="321" y="961"/>
                    <a:pt x="307" y="774"/>
                    <a:pt x="307" y="586"/>
                  </a:cubicBezTo>
                  <a:cubicBezTo>
                    <a:pt x="321" y="412"/>
                    <a:pt x="321" y="225"/>
                    <a:pt x="295" y="51"/>
                  </a:cubicBezTo>
                  <a:cubicBezTo>
                    <a:pt x="281" y="18"/>
                    <a:pt x="251" y="1"/>
                    <a:pt x="221"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
            <p:cNvSpPr/>
            <p:nvPr/>
          </p:nvSpPr>
          <p:spPr>
            <a:xfrm>
              <a:off x="541317" y="2322143"/>
              <a:ext cx="33674" cy="75566"/>
            </a:xfrm>
            <a:custGeom>
              <a:rect b="b" l="l" r="r" t="t"/>
              <a:pathLst>
                <a:path extrusionOk="0" h="662" w="295">
                  <a:moveTo>
                    <a:pt x="104" y="1"/>
                  </a:moveTo>
                  <a:cubicBezTo>
                    <a:pt x="87" y="1"/>
                    <a:pt x="68" y="20"/>
                    <a:pt x="68" y="38"/>
                  </a:cubicBezTo>
                  <a:cubicBezTo>
                    <a:pt x="94" y="132"/>
                    <a:pt x="94" y="226"/>
                    <a:pt x="68" y="319"/>
                  </a:cubicBezTo>
                  <a:cubicBezTo>
                    <a:pt x="54" y="413"/>
                    <a:pt x="0" y="479"/>
                    <a:pt x="14" y="574"/>
                  </a:cubicBezTo>
                  <a:cubicBezTo>
                    <a:pt x="23" y="621"/>
                    <a:pt x="67" y="662"/>
                    <a:pt x="110" y="662"/>
                  </a:cubicBezTo>
                  <a:cubicBezTo>
                    <a:pt x="128" y="662"/>
                    <a:pt x="145" y="655"/>
                    <a:pt x="161" y="640"/>
                  </a:cubicBezTo>
                  <a:cubicBezTo>
                    <a:pt x="294" y="467"/>
                    <a:pt x="201" y="185"/>
                    <a:pt x="121" y="12"/>
                  </a:cubicBezTo>
                  <a:cubicBezTo>
                    <a:pt x="117" y="4"/>
                    <a:pt x="111" y="1"/>
                    <a:pt x="104"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
            <p:cNvSpPr/>
            <p:nvPr/>
          </p:nvSpPr>
          <p:spPr>
            <a:xfrm>
              <a:off x="596222" y="2441771"/>
              <a:ext cx="38354" cy="109582"/>
            </a:xfrm>
            <a:custGeom>
              <a:rect b="b" l="l" r="r" t="t"/>
              <a:pathLst>
                <a:path extrusionOk="0" h="960" w="336">
                  <a:moveTo>
                    <a:pt x="168" y="0"/>
                  </a:moveTo>
                  <a:cubicBezTo>
                    <a:pt x="135" y="0"/>
                    <a:pt x="101" y="20"/>
                    <a:pt x="95" y="61"/>
                  </a:cubicBezTo>
                  <a:cubicBezTo>
                    <a:pt x="28" y="287"/>
                    <a:pt x="1" y="569"/>
                    <a:pt x="15" y="810"/>
                  </a:cubicBezTo>
                  <a:cubicBezTo>
                    <a:pt x="15" y="910"/>
                    <a:pt x="91" y="960"/>
                    <a:pt x="168" y="960"/>
                  </a:cubicBezTo>
                  <a:cubicBezTo>
                    <a:pt x="245" y="960"/>
                    <a:pt x="322" y="910"/>
                    <a:pt x="322" y="810"/>
                  </a:cubicBezTo>
                  <a:cubicBezTo>
                    <a:pt x="336" y="569"/>
                    <a:pt x="295" y="287"/>
                    <a:pt x="242" y="61"/>
                  </a:cubicBezTo>
                  <a:cubicBezTo>
                    <a:pt x="235" y="20"/>
                    <a:pt x="202" y="0"/>
                    <a:pt x="168"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
            <p:cNvSpPr/>
            <p:nvPr/>
          </p:nvSpPr>
          <p:spPr>
            <a:xfrm>
              <a:off x="582524" y="2665047"/>
              <a:ext cx="36755" cy="108897"/>
            </a:xfrm>
            <a:custGeom>
              <a:rect b="b" l="l" r="r" t="t"/>
              <a:pathLst>
                <a:path extrusionOk="0" h="954" w="322">
                  <a:moveTo>
                    <a:pt x="168" y="1"/>
                  </a:moveTo>
                  <a:cubicBezTo>
                    <a:pt x="131" y="1"/>
                    <a:pt x="94" y="24"/>
                    <a:pt x="94" y="70"/>
                  </a:cubicBezTo>
                  <a:cubicBezTo>
                    <a:pt x="81" y="218"/>
                    <a:pt x="67" y="352"/>
                    <a:pt x="54" y="498"/>
                  </a:cubicBezTo>
                  <a:cubicBezTo>
                    <a:pt x="54" y="619"/>
                    <a:pt x="1" y="807"/>
                    <a:pt x="81" y="914"/>
                  </a:cubicBezTo>
                  <a:cubicBezTo>
                    <a:pt x="108" y="940"/>
                    <a:pt x="138" y="954"/>
                    <a:pt x="166" y="954"/>
                  </a:cubicBezTo>
                  <a:cubicBezTo>
                    <a:pt x="195" y="954"/>
                    <a:pt x="221" y="940"/>
                    <a:pt x="242" y="914"/>
                  </a:cubicBezTo>
                  <a:cubicBezTo>
                    <a:pt x="322" y="807"/>
                    <a:pt x="281" y="673"/>
                    <a:pt x="281" y="552"/>
                  </a:cubicBezTo>
                  <a:lnTo>
                    <a:pt x="242" y="70"/>
                  </a:lnTo>
                  <a:cubicBezTo>
                    <a:pt x="242" y="24"/>
                    <a:pt x="205" y="1"/>
                    <a:pt x="168"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
            <p:cNvSpPr/>
            <p:nvPr/>
          </p:nvSpPr>
          <p:spPr>
            <a:xfrm>
              <a:off x="695532" y="2619958"/>
              <a:ext cx="38239" cy="99765"/>
            </a:xfrm>
            <a:custGeom>
              <a:rect b="b" l="l" r="r" t="t"/>
              <a:pathLst>
                <a:path extrusionOk="0" h="874" w="335">
                  <a:moveTo>
                    <a:pt x="148" y="1"/>
                  </a:moveTo>
                  <a:cubicBezTo>
                    <a:pt x="87" y="1"/>
                    <a:pt x="30" y="52"/>
                    <a:pt x="54" y="131"/>
                  </a:cubicBezTo>
                  <a:cubicBezTo>
                    <a:pt x="81" y="251"/>
                    <a:pt x="67" y="358"/>
                    <a:pt x="67" y="479"/>
                  </a:cubicBezTo>
                  <a:cubicBezTo>
                    <a:pt x="54" y="599"/>
                    <a:pt x="1" y="706"/>
                    <a:pt x="67" y="827"/>
                  </a:cubicBezTo>
                  <a:cubicBezTo>
                    <a:pt x="85" y="853"/>
                    <a:pt x="119" y="873"/>
                    <a:pt x="152" y="873"/>
                  </a:cubicBezTo>
                  <a:cubicBezTo>
                    <a:pt x="170" y="873"/>
                    <a:pt x="187" y="868"/>
                    <a:pt x="201" y="854"/>
                  </a:cubicBezTo>
                  <a:cubicBezTo>
                    <a:pt x="335" y="774"/>
                    <a:pt x="322" y="626"/>
                    <a:pt x="322" y="479"/>
                  </a:cubicBezTo>
                  <a:cubicBezTo>
                    <a:pt x="335" y="346"/>
                    <a:pt x="308" y="198"/>
                    <a:pt x="254" y="78"/>
                  </a:cubicBezTo>
                  <a:cubicBezTo>
                    <a:pt x="233" y="24"/>
                    <a:pt x="189" y="1"/>
                    <a:pt x="148"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
            <p:cNvSpPr/>
            <p:nvPr/>
          </p:nvSpPr>
          <p:spPr>
            <a:xfrm>
              <a:off x="806942" y="2507750"/>
              <a:ext cx="35272" cy="93259"/>
            </a:xfrm>
            <a:custGeom>
              <a:rect b="b" l="l" r="r" t="t"/>
              <a:pathLst>
                <a:path extrusionOk="0" h="817" w="309">
                  <a:moveTo>
                    <a:pt x="155" y="1"/>
                  </a:moveTo>
                  <a:cubicBezTo>
                    <a:pt x="101" y="1"/>
                    <a:pt x="48" y="37"/>
                    <a:pt x="41" y="111"/>
                  </a:cubicBezTo>
                  <a:cubicBezTo>
                    <a:pt x="27" y="298"/>
                    <a:pt x="1" y="485"/>
                    <a:pt x="1" y="686"/>
                  </a:cubicBezTo>
                  <a:cubicBezTo>
                    <a:pt x="8" y="773"/>
                    <a:pt x="78" y="816"/>
                    <a:pt x="148" y="816"/>
                  </a:cubicBezTo>
                  <a:cubicBezTo>
                    <a:pt x="218" y="816"/>
                    <a:pt x="289" y="773"/>
                    <a:pt x="295" y="686"/>
                  </a:cubicBezTo>
                  <a:cubicBezTo>
                    <a:pt x="309" y="485"/>
                    <a:pt x="282" y="298"/>
                    <a:pt x="268" y="111"/>
                  </a:cubicBezTo>
                  <a:cubicBezTo>
                    <a:pt x="262" y="37"/>
                    <a:pt x="208" y="1"/>
                    <a:pt x="155"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
            <p:cNvSpPr/>
            <p:nvPr/>
          </p:nvSpPr>
          <p:spPr>
            <a:xfrm>
              <a:off x="800892" y="2774174"/>
              <a:ext cx="33674" cy="94514"/>
            </a:xfrm>
            <a:custGeom>
              <a:rect b="b" l="l" r="r" t="t"/>
              <a:pathLst>
                <a:path extrusionOk="0" h="828" w="295">
                  <a:moveTo>
                    <a:pt x="143" y="1"/>
                  </a:moveTo>
                  <a:cubicBezTo>
                    <a:pt x="97" y="1"/>
                    <a:pt x="54" y="31"/>
                    <a:pt x="54" y="91"/>
                  </a:cubicBezTo>
                  <a:cubicBezTo>
                    <a:pt x="41" y="291"/>
                    <a:pt x="0" y="506"/>
                    <a:pt x="14" y="707"/>
                  </a:cubicBezTo>
                  <a:cubicBezTo>
                    <a:pt x="21" y="787"/>
                    <a:pt x="81" y="827"/>
                    <a:pt x="141" y="827"/>
                  </a:cubicBezTo>
                  <a:cubicBezTo>
                    <a:pt x="201" y="827"/>
                    <a:pt x="261" y="787"/>
                    <a:pt x="268" y="707"/>
                  </a:cubicBezTo>
                  <a:cubicBezTo>
                    <a:pt x="294" y="506"/>
                    <a:pt x="255" y="291"/>
                    <a:pt x="241" y="91"/>
                  </a:cubicBezTo>
                  <a:cubicBezTo>
                    <a:pt x="235" y="31"/>
                    <a:pt x="188" y="1"/>
                    <a:pt x="143"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
            <p:cNvSpPr/>
            <p:nvPr/>
          </p:nvSpPr>
          <p:spPr>
            <a:xfrm>
              <a:off x="922118" y="2647468"/>
              <a:ext cx="39267" cy="107755"/>
            </a:xfrm>
            <a:custGeom>
              <a:rect b="b" l="l" r="r" t="t"/>
              <a:pathLst>
                <a:path extrusionOk="0" h="944" w="344">
                  <a:moveTo>
                    <a:pt x="125" y="0"/>
                  </a:moveTo>
                  <a:cubicBezTo>
                    <a:pt x="64" y="0"/>
                    <a:pt x="1" y="52"/>
                    <a:pt x="8" y="131"/>
                  </a:cubicBezTo>
                  <a:cubicBezTo>
                    <a:pt x="35" y="278"/>
                    <a:pt x="49" y="412"/>
                    <a:pt x="49" y="559"/>
                  </a:cubicBezTo>
                  <a:cubicBezTo>
                    <a:pt x="49" y="666"/>
                    <a:pt x="22" y="786"/>
                    <a:pt x="89" y="893"/>
                  </a:cubicBezTo>
                  <a:cubicBezTo>
                    <a:pt x="109" y="927"/>
                    <a:pt x="142" y="944"/>
                    <a:pt x="177" y="944"/>
                  </a:cubicBezTo>
                  <a:cubicBezTo>
                    <a:pt x="212" y="944"/>
                    <a:pt x="249" y="927"/>
                    <a:pt x="276" y="893"/>
                  </a:cubicBezTo>
                  <a:cubicBezTo>
                    <a:pt x="343" y="773"/>
                    <a:pt x="316" y="626"/>
                    <a:pt x="303" y="492"/>
                  </a:cubicBezTo>
                  <a:cubicBezTo>
                    <a:pt x="290" y="358"/>
                    <a:pt x="263" y="212"/>
                    <a:pt x="222" y="78"/>
                  </a:cubicBezTo>
                  <a:cubicBezTo>
                    <a:pt x="206" y="24"/>
                    <a:pt x="166" y="0"/>
                    <a:pt x="125"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
            <p:cNvSpPr/>
            <p:nvPr/>
          </p:nvSpPr>
          <p:spPr>
            <a:xfrm>
              <a:off x="958189" y="2869717"/>
              <a:ext cx="40066" cy="133324"/>
            </a:xfrm>
            <a:custGeom>
              <a:rect b="b" l="l" r="r" t="t"/>
              <a:pathLst>
                <a:path extrusionOk="0" h="1168" w="351">
                  <a:moveTo>
                    <a:pt x="214" y="0"/>
                  </a:moveTo>
                  <a:cubicBezTo>
                    <a:pt x="171" y="0"/>
                    <a:pt x="131" y="25"/>
                    <a:pt x="120" y="84"/>
                  </a:cubicBezTo>
                  <a:cubicBezTo>
                    <a:pt x="81" y="257"/>
                    <a:pt x="67" y="431"/>
                    <a:pt x="54" y="605"/>
                  </a:cubicBezTo>
                  <a:cubicBezTo>
                    <a:pt x="40" y="779"/>
                    <a:pt x="0" y="979"/>
                    <a:pt x="94" y="1127"/>
                  </a:cubicBezTo>
                  <a:cubicBezTo>
                    <a:pt x="107" y="1154"/>
                    <a:pt x="137" y="1167"/>
                    <a:pt x="167" y="1167"/>
                  </a:cubicBezTo>
                  <a:cubicBezTo>
                    <a:pt x="198" y="1167"/>
                    <a:pt x="228" y="1154"/>
                    <a:pt x="241" y="1127"/>
                  </a:cubicBezTo>
                  <a:cubicBezTo>
                    <a:pt x="322" y="993"/>
                    <a:pt x="295" y="833"/>
                    <a:pt x="295" y="672"/>
                  </a:cubicBezTo>
                  <a:cubicBezTo>
                    <a:pt x="295" y="498"/>
                    <a:pt x="308" y="311"/>
                    <a:pt x="334" y="137"/>
                  </a:cubicBezTo>
                  <a:cubicBezTo>
                    <a:pt x="350" y="57"/>
                    <a:pt x="279" y="0"/>
                    <a:pt x="214"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
            <p:cNvSpPr/>
            <p:nvPr/>
          </p:nvSpPr>
          <p:spPr>
            <a:xfrm>
              <a:off x="1072681" y="2737875"/>
              <a:ext cx="32190" cy="84926"/>
            </a:xfrm>
            <a:custGeom>
              <a:rect b="b" l="l" r="r" t="t"/>
              <a:pathLst>
                <a:path extrusionOk="0" h="744" w="282">
                  <a:moveTo>
                    <a:pt x="141" y="1"/>
                  </a:moveTo>
                  <a:cubicBezTo>
                    <a:pt x="91" y="1"/>
                    <a:pt x="41" y="34"/>
                    <a:pt x="41" y="101"/>
                  </a:cubicBezTo>
                  <a:lnTo>
                    <a:pt x="14" y="490"/>
                  </a:lnTo>
                  <a:cubicBezTo>
                    <a:pt x="0" y="583"/>
                    <a:pt x="14" y="743"/>
                    <a:pt x="134" y="743"/>
                  </a:cubicBezTo>
                  <a:cubicBezTo>
                    <a:pt x="255" y="743"/>
                    <a:pt x="282" y="609"/>
                    <a:pt x="268" y="529"/>
                  </a:cubicBezTo>
                  <a:cubicBezTo>
                    <a:pt x="268" y="383"/>
                    <a:pt x="255" y="249"/>
                    <a:pt x="241" y="101"/>
                  </a:cubicBezTo>
                  <a:cubicBezTo>
                    <a:pt x="241" y="34"/>
                    <a:pt x="191" y="1"/>
                    <a:pt x="141"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
            <p:cNvSpPr/>
            <p:nvPr/>
          </p:nvSpPr>
          <p:spPr>
            <a:xfrm>
              <a:off x="1111377" y="2974734"/>
              <a:ext cx="33217" cy="63352"/>
            </a:xfrm>
            <a:custGeom>
              <a:rect b="b" l="l" r="r" t="t"/>
              <a:pathLst>
                <a:path extrusionOk="0" h="555" w="291">
                  <a:moveTo>
                    <a:pt x="107" y="0"/>
                  </a:moveTo>
                  <a:cubicBezTo>
                    <a:pt x="80" y="0"/>
                    <a:pt x="54" y="24"/>
                    <a:pt x="62" y="59"/>
                  </a:cubicBezTo>
                  <a:cubicBezTo>
                    <a:pt x="76" y="113"/>
                    <a:pt x="89" y="180"/>
                    <a:pt x="76" y="247"/>
                  </a:cubicBezTo>
                  <a:cubicBezTo>
                    <a:pt x="62" y="314"/>
                    <a:pt x="23" y="354"/>
                    <a:pt x="9" y="421"/>
                  </a:cubicBezTo>
                  <a:cubicBezTo>
                    <a:pt x="1" y="499"/>
                    <a:pt x="60" y="555"/>
                    <a:pt x="121" y="555"/>
                  </a:cubicBezTo>
                  <a:cubicBezTo>
                    <a:pt x="153" y="555"/>
                    <a:pt x="187" y="539"/>
                    <a:pt x="210" y="501"/>
                  </a:cubicBezTo>
                  <a:cubicBezTo>
                    <a:pt x="290" y="368"/>
                    <a:pt x="223" y="140"/>
                    <a:pt x="143" y="20"/>
                  </a:cubicBezTo>
                  <a:cubicBezTo>
                    <a:pt x="134" y="6"/>
                    <a:pt x="120" y="0"/>
                    <a:pt x="107"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
            <p:cNvSpPr/>
            <p:nvPr/>
          </p:nvSpPr>
          <p:spPr>
            <a:xfrm>
              <a:off x="606952" y="2905902"/>
              <a:ext cx="30706" cy="76821"/>
            </a:xfrm>
            <a:custGeom>
              <a:rect b="b" l="l" r="r" t="t"/>
              <a:pathLst>
                <a:path extrusionOk="0" h="673" w="269">
                  <a:moveTo>
                    <a:pt x="135" y="0"/>
                  </a:moveTo>
                  <a:cubicBezTo>
                    <a:pt x="91" y="0"/>
                    <a:pt x="47" y="34"/>
                    <a:pt x="41" y="101"/>
                  </a:cubicBezTo>
                  <a:cubicBezTo>
                    <a:pt x="28" y="248"/>
                    <a:pt x="1" y="395"/>
                    <a:pt x="14" y="543"/>
                  </a:cubicBezTo>
                  <a:cubicBezTo>
                    <a:pt x="14" y="596"/>
                    <a:pt x="28" y="636"/>
                    <a:pt x="67" y="662"/>
                  </a:cubicBezTo>
                  <a:cubicBezTo>
                    <a:pt x="94" y="669"/>
                    <a:pt x="114" y="673"/>
                    <a:pt x="134" y="673"/>
                  </a:cubicBezTo>
                  <a:cubicBezTo>
                    <a:pt x="154" y="673"/>
                    <a:pt x="174" y="669"/>
                    <a:pt x="201" y="662"/>
                  </a:cubicBezTo>
                  <a:cubicBezTo>
                    <a:pt x="242" y="636"/>
                    <a:pt x="255" y="596"/>
                    <a:pt x="255" y="543"/>
                  </a:cubicBezTo>
                  <a:cubicBezTo>
                    <a:pt x="268" y="395"/>
                    <a:pt x="242" y="248"/>
                    <a:pt x="228" y="101"/>
                  </a:cubicBezTo>
                  <a:cubicBezTo>
                    <a:pt x="221" y="34"/>
                    <a:pt x="178" y="0"/>
                    <a:pt x="135"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
            <p:cNvSpPr/>
            <p:nvPr/>
          </p:nvSpPr>
          <p:spPr>
            <a:xfrm>
              <a:off x="1529620" y="2815838"/>
              <a:ext cx="62325" cy="115403"/>
            </a:xfrm>
            <a:custGeom>
              <a:rect b="b" l="l" r="r" t="t"/>
              <a:pathLst>
                <a:path extrusionOk="0" h="1011" w="546">
                  <a:moveTo>
                    <a:pt x="106" y="0"/>
                  </a:moveTo>
                  <a:cubicBezTo>
                    <a:pt x="52" y="0"/>
                    <a:pt x="1" y="57"/>
                    <a:pt x="10" y="114"/>
                  </a:cubicBezTo>
                  <a:cubicBezTo>
                    <a:pt x="51" y="274"/>
                    <a:pt x="77" y="435"/>
                    <a:pt x="104" y="582"/>
                  </a:cubicBezTo>
                  <a:cubicBezTo>
                    <a:pt x="144" y="729"/>
                    <a:pt x="144" y="957"/>
                    <a:pt x="318" y="1010"/>
                  </a:cubicBezTo>
                  <a:cubicBezTo>
                    <a:pt x="358" y="1010"/>
                    <a:pt x="411" y="1010"/>
                    <a:pt x="438" y="970"/>
                  </a:cubicBezTo>
                  <a:cubicBezTo>
                    <a:pt x="545" y="823"/>
                    <a:pt x="425" y="622"/>
                    <a:pt x="372" y="462"/>
                  </a:cubicBezTo>
                  <a:cubicBezTo>
                    <a:pt x="318" y="315"/>
                    <a:pt x="265" y="154"/>
                    <a:pt x="171" y="33"/>
                  </a:cubicBezTo>
                  <a:cubicBezTo>
                    <a:pt x="151" y="10"/>
                    <a:pt x="128" y="0"/>
                    <a:pt x="106"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
            <p:cNvSpPr/>
            <p:nvPr/>
          </p:nvSpPr>
          <p:spPr>
            <a:xfrm>
              <a:off x="1619227" y="2702146"/>
              <a:ext cx="50567" cy="104902"/>
            </a:xfrm>
            <a:custGeom>
              <a:rect b="b" l="l" r="r" t="t"/>
              <a:pathLst>
                <a:path extrusionOk="0" h="919" w="443">
                  <a:moveTo>
                    <a:pt x="175" y="0"/>
                  </a:moveTo>
                  <a:cubicBezTo>
                    <a:pt x="128" y="0"/>
                    <a:pt x="82" y="27"/>
                    <a:pt x="68" y="80"/>
                  </a:cubicBezTo>
                  <a:cubicBezTo>
                    <a:pt x="1" y="307"/>
                    <a:pt x="1" y="562"/>
                    <a:pt x="42" y="789"/>
                  </a:cubicBezTo>
                  <a:cubicBezTo>
                    <a:pt x="57" y="879"/>
                    <a:pt x="128" y="919"/>
                    <a:pt x="203" y="919"/>
                  </a:cubicBezTo>
                  <a:cubicBezTo>
                    <a:pt x="318" y="919"/>
                    <a:pt x="443" y="827"/>
                    <a:pt x="402" y="682"/>
                  </a:cubicBezTo>
                  <a:cubicBezTo>
                    <a:pt x="349" y="482"/>
                    <a:pt x="336" y="280"/>
                    <a:pt x="282" y="80"/>
                  </a:cubicBezTo>
                  <a:cubicBezTo>
                    <a:pt x="269" y="27"/>
                    <a:pt x="222" y="0"/>
                    <a:pt x="175"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
            <p:cNvSpPr/>
            <p:nvPr/>
          </p:nvSpPr>
          <p:spPr>
            <a:xfrm>
              <a:off x="1642742" y="2955900"/>
              <a:ext cx="45431" cy="94172"/>
            </a:xfrm>
            <a:custGeom>
              <a:rect b="b" l="l" r="r" t="t"/>
              <a:pathLst>
                <a:path extrusionOk="0" h="825" w="398">
                  <a:moveTo>
                    <a:pt x="88" y="0"/>
                  </a:moveTo>
                  <a:cubicBezTo>
                    <a:pt x="44" y="0"/>
                    <a:pt x="1" y="33"/>
                    <a:pt x="9" y="91"/>
                  </a:cubicBezTo>
                  <a:cubicBezTo>
                    <a:pt x="9" y="198"/>
                    <a:pt x="23" y="319"/>
                    <a:pt x="36" y="426"/>
                  </a:cubicBezTo>
                  <a:cubicBezTo>
                    <a:pt x="50" y="533"/>
                    <a:pt x="23" y="679"/>
                    <a:pt x="89" y="759"/>
                  </a:cubicBezTo>
                  <a:cubicBezTo>
                    <a:pt x="124" y="801"/>
                    <a:pt x="170" y="825"/>
                    <a:pt x="215" y="825"/>
                  </a:cubicBezTo>
                  <a:cubicBezTo>
                    <a:pt x="257" y="825"/>
                    <a:pt x="298" y="805"/>
                    <a:pt x="330" y="759"/>
                  </a:cubicBezTo>
                  <a:cubicBezTo>
                    <a:pt x="397" y="652"/>
                    <a:pt x="344" y="506"/>
                    <a:pt x="317" y="399"/>
                  </a:cubicBezTo>
                  <a:cubicBezTo>
                    <a:pt x="276" y="265"/>
                    <a:pt x="223" y="144"/>
                    <a:pt x="157" y="37"/>
                  </a:cubicBezTo>
                  <a:cubicBezTo>
                    <a:pt x="141" y="12"/>
                    <a:pt x="115" y="0"/>
                    <a:pt x="88"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
            <p:cNvSpPr/>
            <p:nvPr/>
          </p:nvSpPr>
          <p:spPr>
            <a:xfrm>
              <a:off x="1801067" y="2891634"/>
              <a:ext cx="46458" cy="106271"/>
            </a:xfrm>
            <a:custGeom>
              <a:rect b="b" l="l" r="r" t="t"/>
              <a:pathLst>
                <a:path extrusionOk="0" h="931" w="407">
                  <a:moveTo>
                    <a:pt x="98" y="0"/>
                  </a:moveTo>
                  <a:cubicBezTo>
                    <a:pt x="48" y="0"/>
                    <a:pt x="0" y="34"/>
                    <a:pt x="0" y="106"/>
                  </a:cubicBezTo>
                  <a:cubicBezTo>
                    <a:pt x="0" y="333"/>
                    <a:pt x="0" y="587"/>
                    <a:pt x="67" y="814"/>
                  </a:cubicBezTo>
                  <a:cubicBezTo>
                    <a:pt x="94" y="895"/>
                    <a:pt x="158" y="931"/>
                    <a:pt x="221" y="931"/>
                  </a:cubicBezTo>
                  <a:cubicBezTo>
                    <a:pt x="315" y="931"/>
                    <a:pt x="407" y="854"/>
                    <a:pt x="375" y="734"/>
                  </a:cubicBezTo>
                  <a:cubicBezTo>
                    <a:pt x="334" y="507"/>
                    <a:pt x="214" y="333"/>
                    <a:pt x="214" y="106"/>
                  </a:cubicBezTo>
                  <a:cubicBezTo>
                    <a:pt x="207" y="37"/>
                    <a:pt x="151" y="0"/>
                    <a:pt x="98"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
            <p:cNvSpPr/>
            <p:nvPr/>
          </p:nvSpPr>
          <p:spPr>
            <a:xfrm>
              <a:off x="1782689" y="2611625"/>
              <a:ext cx="50225" cy="122709"/>
            </a:xfrm>
            <a:custGeom>
              <a:rect b="b" l="l" r="r" t="t"/>
              <a:pathLst>
                <a:path extrusionOk="0" h="1075" w="440">
                  <a:moveTo>
                    <a:pt x="141" y="0"/>
                  </a:moveTo>
                  <a:cubicBezTo>
                    <a:pt x="87" y="0"/>
                    <a:pt x="34" y="37"/>
                    <a:pt x="27" y="110"/>
                  </a:cubicBezTo>
                  <a:cubicBezTo>
                    <a:pt x="1" y="392"/>
                    <a:pt x="27" y="672"/>
                    <a:pt x="81" y="954"/>
                  </a:cubicBezTo>
                  <a:cubicBezTo>
                    <a:pt x="102" y="1038"/>
                    <a:pt x="165" y="1075"/>
                    <a:pt x="231" y="1075"/>
                  </a:cubicBezTo>
                  <a:cubicBezTo>
                    <a:pt x="332" y="1075"/>
                    <a:pt x="439" y="989"/>
                    <a:pt x="415" y="859"/>
                  </a:cubicBezTo>
                  <a:cubicBezTo>
                    <a:pt x="361" y="606"/>
                    <a:pt x="295" y="365"/>
                    <a:pt x="254" y="110"/>
                  </a:cubicBezTo>
                  <a:cubicBezTo>
                    <a:pt x="248" y="37"/>
                    <a:pt x="194" y="0"/>
                    <a:pt x="141"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
            <p:cNvSpPr/>
            <p:nvPr/>
          </p:nvSpPr>
          <p:spPr>
            <a:xfrm>
              <a:off x="1939872" y="2686279"/>
              <a:ext cx="54791" cy="149533"/>
            </a:xfrm>
            <a:custGeom>
              <a:rect b="b" l="l" r="r" t="t"/>
              <a:pathLst>
                <a:path extrusionOk="0" h="1310" w="480">
                  <a:moveTo>
                    <a:pt x="183" y="1"/>
                  </a:moveTo>
                  <a:cubicBezTo>
                    <a:pt x="107" y="1"/>
                    <a:pt x="25" y="69"/>
                    <a:pt x="42" y="166"/>
                  </a:cubicBezTo>
                  <a:cubicBezTo>
                    <a:pt x="95" y="487"/>
                    <a:pt x="1" y="847"/>
                    <a:pt x="95" y="1168"/>
                  </a:cubicBezTo>
                  <a:cubicBezTo>
                    <a:pt x="122" y="1266"/>
                    <a:pt x="193" y="1309"/>
                    <a:pt x="266" y="1309"/>
                  </a:cubicBezTo>
                  <a:cubicBezTo>
                    <a:pt x="372" y="1309"/>
                    <a:pt x="480" y="1218"/>
                    <a:pt x="456" y="1075"/>
                  </a:cubicBezTo>
                  <a:cubicBezTo>
                    <a:pt x="402" y="740"/>
                    <a:pt x="363" y="419"/>
                    <a:pt x="295" y="98"/>
                  </a:cubicBezTo>
                  <a:cubicBezTo>
                    <a:pt x="280" y="30"/>
                    <a:pt x="232" y="1"/>
                    <a:pt x="183"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
            <p:cNvSpPr/>
            <p:nvPr/>
          </p:nvSpPr>
          <p:spPr>
            <a:xfrm>
              <a:off x="1993408" y="2458323"/>
              <a:ext cx="42919" cy="97596"/>
            </a:xfrm>
            <a:custGeom>
              <a:rect b="b" l="l" r="r" t="t"/>
              <a:pathLst>
                <a:path extrusionOk="0" h="855" w="376">
                  <a:moveTo>
                    <a:pt x="124" y="0"/>
                  </a:moveTo>
                  <a:cubicBezTo>
                    <a:pt x="72" y="0"/>
                    <a:pt x="20" y="37"/>
                    <a:pt x="13" y="116"/>
                  </a:cubicBezTo>
                  <a:cubicBezTo>
                    <a:pt x="1" y="210"/>
                    <a:pt x="1" y="317"/>
                    <a:pt x="1" y="424"/>
                  </a:cubicBezTo>
                  <a:cubicBezTo>
                    <a:pt x="13" y="517"/>
                    <a:pt x="1" y="624"/>
                    <a:pt x="27" y="731"/>
                  </a:cubicBezTo>
                  <a:cubicBezTo>
                    <a:pt x="44" y="818"/>
                    <a:pt x="104" y="854"/>
                    <a:pt x="167" y="854"/>
                  </a:cubicBezTo>
                  <a:cubicBezTo>
                    <a:pt x="250" y="854"/>
                    <a:pt x="340" y="790"/>
                    <a:pt x="348" y="691"/>
                  </a:cubicBezTo>
                  <a:cubicBezTo>
                    <a:pt x="375" y="504"/>
                    <a:pt x="268" y="303"/>
                    <a:pt x="241" y="116"/>
                  </a:cubicBezTo>
                  <a:cubicBezTo>
                    <a:pt x="234" y="41"/>
                    <a:pt x="178" y="0"/>
                    <a:pt x="124"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
            <p:cNvSpPr/>
            <p:nvPr/>
          </p:nvSpPr>
          <p:spPr>
            <a:xfrm>
              <a:off x="2115547" y="2630574"/>
              <a:ext cx="62667" cy="136749"/>
            </a:xfrm>
            <a:custGeom>
              <a:rect b="b" l="l" r="r" t="t"/>
              <a:pathLst>
                <a:path extrusionOk="0" h="1198" w="549">
                  <a:moveTo>
                    <a:pt x="163" y="0"/>
                  </a:moveTo>
                  <a:cubicBezTo>
                    <a:pt x="84" y="0"/>
                    <a:pt x="1" y="70"/>
                    <a:pt x="27" y="158"/>
                  </a:cubicBezTo>
                  <a:cubicBezTo>
                    <a:pt x="67" y="319"/>
                    <a:pt x="108" y="467"/>
                    <a:pt x="134" y="627"/>
                  </a:cubicBezTo>
                  <a:cubicBezTo>
                    <a:pt x="161" y="774"/>
                    <a:pt x="121" y="948"/>
                    <a:pt x="188" y="1082"/>
                  </a:cubicBezTo>
                  <a:cubicBezTo>
                    <a:pt x="215" y="1157"/>
                    <a:pt x="278" y="1197"/>
                    <a:pt x="339" y="1197"/>
                  </a:cubicBezTo>
                  <a:cubicBezTo>
                    <a:pt x="398" y="1197"/>
                    <a:pt x="456" y="1160"/>
                    <a:pt x="482" y="1082"/>
                  </a:cubicBezTo>
                  <a:cubicBezTo>
                    <a:pt x="549" y="934"/>
                    <a:pt x="495" y="761"/>
                    <a:pt x="468" y="613"/>
                  </a:cubicBezTo>
                  <a:cubicBezTo>
                    <a:pt x="429" y="413"/>
                    <a:pt x="349" y="239"/>
                    <a:pt x="268" y="65"/>
                  </a:cubicBezTo>
                  <a:cubicBezTo>
                    <a:pt x="245" y="19"/>
                    <a:pt x="205" y="0"/>
                    <a:pt x="163"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
            <p:cNvSpPr/>
            <p:nvPr/>
          </p:nvSpPr>
          <p:spPr>
            <a:xfrm>
              <a:off x="2154016" y="2459579"/>
              <a:ext cx="47143" cy="99422"/>
            </a:xfrm>
            <a:custGeom>
              <a:rect b="b" l="l" r="r" t="t"/>
              <a:pathLst>
                <a:path extrusionOk="0" h="871" w="413">
                  <a:moveTo>
                    <a:pt x="119" y="0"/>
                  </a:moveTo>
                  <a:cubicBezTo>
                    <a:pt x="58" y="0"/>
                    <a:pt x="1" y="52"/>
                    <a:pt x="24" y="131"/>
                  </a:cubicBezTo>
                  <a:cubicBezTo>
                    <a:pt x="51" y="252"/>
                    <a:pt x="78" y="359"/>
                    <a:pt x="92" y="479"/>
                  </a:cubicBezTo>
                  <a:cubicBezTo>
                    <a:pt x="105" y="613"/>
                    <a:pt x="65" y="747"/>
                    <a:pt x="172" y="841"/>
                  </a:cubicBezTo>
                  <a:cubicBezTo>
                    <a:pt x="192" y="861"/>
                    <a:pt x="215" y="871"/>
                    <a:pt x="240" y="871"/>
                  </a:cubicBezTo>
                  <a:cubicBezTo>
                    <a:pt x="265" y="871"/>
                    <a:pt x="292" y="861"/>
                    <a:pt x="319" y="841"/>
                  </a:cubicBezTo>
                  <a:cubicBezTo>
                    <a:pt x="413" y="747"/>
                    <a:pt x="386" y="627"/>
                    <a:pt x="359" y="493"/>
                  </a:cubicBezTo>
                  <a:cubicBezTo>
                    <a:pt x="333" y="345"/>
                    <a:pt x="279" y="212"/>
                    <a:pt x="226" y="78"/>
                  </a:cubicBezTo>
                  <a:cubicBezTo>
                    <a:pt x="204" y="24"/>
                    <a:pt x="161" y="0"/>
                    <a:pt x="119"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
            <p:cNvSpPr/>
            <p:nvPr/>
          </p:nvSpPr>
          <p:spPr>
            <a:xfrm>
              <a:off x="1452798" y="3118791"/>
              <a:ext cx="50567" cy="71913"/>
            </a:xfrm>
            <a:custGeom>
              <a:rect b="b" l="l" r="r" t="t"/>
              <a:pathLst>
                <a:path extrusionOk="0" h="630" w="443">
                  <a:moveTo>
                    <a:pt x="166" y="1"/>
                  </a:moveTo>
                  <a:cubicBezTo>
                    <a:pt x="74" y="1"/>
                    <a:pt x="0" y="121"/>
                    <a:pt x="82" y="202"/>
                  </a:cubicBezTo>
                  <a:cubicBezTo>
                    <a:pt x="148" y="283"/>
                    <a:pt x="148" y="363"/>
                    <a:pt x="162" y="456"/>
                  </a:cubicBezTo>
                  <a:cubicBezTo>
                    <a:pt x="162" y="534"/>
                    <a:pt x="207" y="630"/>
                    <a:pt x="284" y="630"/>
                  </a:cubicBezTo>
                  <a:cubicBezTo>
                    <a:pt x="300" y="630"/>
                    <a:pt x="317" y="626"/>
                    <a:pt x="335" y="617"/>
                  </a:cubicBezTo>
                  <a:cubicBezTo>
                    <a:pt x="442" y="563"/>
                    <a:pt x="429" y="390"/>
                    <a:pt x="403" y="296"/>
                  </a:cubicBezTo>
                  <a:cubicBezTo>
                    <a:pt x="376" y="202"/>
                    <a:pt x="322" y="108"/>
                    <a:pt x="255" y="42"/>
                  </a:cubicBezTo>
                  <a:cubicBezTo>
                    <a:pt x="226" y="13"/>
                    <a:pt x="195" y="1"/>
                    <a:pt x="166"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
            <p:cNvSpPr/>
            <p:nvPr/>
          </p:nvSpPr>
          <p:spPr>
            <a:xfrm>
              <a:off x="1537496" y="3460325"/>
              <a:ext cx="52964" cy="121681"/>
            </a:xfrm>
            <a:custGeom>
              <a:rect b="b" l="l" r="r" t="t"/>
              <a:pathLst>
                <a:path extrusionOk="0" h="1066" w="464">
                  <a:moveTo>
                    <a:pt x="159" y="0"/>
                  </a:moveTo>
                  <a:cubicBezTo>
                    <a:pt x="81" y="0"/>
                    <a:pt x="0" y="65"/>
                    <a:pt x="35" y="153"/>
                  </a:cubicBezTo>
                  <a:cubicBezTo>
                    <a:pt x="89" y="287"/>
                    <a:pt x="115" y="421"/>
                    <a:pt x="115" y="567"/>
                  </a:cubicBezTo>
                  <a:cubicBezTo>
                    <a:pt x="128" y="688"/>
                    <a:pt x="89" y="835"/>
                    <a:pt x="128" y="956"/>
                  </a:cubicBezTo>
                  <a:cubicBezTo>
                    <a:pt x="149" y="1029"/>
                    <a:pt x="212" y="1066"/>
                    <a:pt x="276" y="1066"/>
                  </a:cubicBezTo>
                  <a:cubicBezTo>
                    <a:pt x="339" y="1066"/>
                    <a:pt x="403" y="1029"/>
                    <a:pt x="423" y="956"/>
                  </a:cubicBezTo>
                  <a:cubicBezTo>
                    <a:pt x="463" y="822"/>
                    <a:pt x="437" y="661"/>
                    <a:pt x="410" y="528"/>
                  </a:cubicBezTo>
                  <a:cubicBezTo>
                    <a:pt x="383" y="367"/>
                    <a:pt x="342" y="207"/>
                    <a:pt x="262" y="59"/>
                  </a:cubicBezTo>
                  <a:cubicBezTo>
                    <a:pt x="239" y="18"/>
                    <a:pt x="199" y="0"/>
                    <a:pt x="159"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
            <p:cNvSpPr/>
            <p:nvPr/>
          </p:nvSpPr>
          <p:spPr>
            <a:xfrm>
              <a:off x="1669681" y="3463978"/>
              <a:ext cx="50225" cy="115403"/>
            </a:xfrm>
            <a:custGeom>
              <a:rect b="b" l="l" r="r" t="t"/>
              <a:pathLst>
                <a:path extrusionOk="0" h="1011" w="440">
                  <a:moveTo>
                    <a:pt x="267" y="1"/>
                  </a:moveTo>
                  <a:cubicBezTo>
                    <a:pt x="211" y="1"/>
                    <a:pt x="156" y="33"/>
                    <a:pt x="135" y="107"/>
                  </a:cubicBezTo>
                  <a:cubicBezTo>
                    <a:pt x="81" y="348"/>
                    <a:pt x="1" y="736"/>
                    <a:pt x="161" y="951"/>
                  </a:cubicBezTo>
                  <a:cubicBezTo>
                    <a:pt x="192" y="988"/>
                    <a:pt x="244" y="1011"/>
                    <a:pt x="293" y="1011"/>
                  </a:cubicBezTo>
                  <a:cubicBezTo>
                    <a:pt x="348" y="1011"/>
                    <a:pt x="401" y="981"/>
                    <a:pt x="415" y="910"/>
                  </a:cubicBezTo>
                  <a:cubicBezTo>
                    <a:pt x="429" y="803"/>
                    <a:pt x="402" y="710"/>
                    <a:pt x="388" y="603"/>
                  </a:cubicBezTo>
                  <a:cubicBezTo>
                    <a:pt x="375" y="455"/>
                    <a:pt x="388" y="321"/>
                    <a:pt x="415" y="188"/>
                  </a:cubicBezTo>
                  <a:cubicBezTo>
                    <a:pt x="439" y="75"/>
                    <a:pt x="352" y="1"/>
                    <a:pt x="267"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
            <p:cNvSpPr/>
            <p:nvPr/>
          </p:nvSpPr>
          <p:spPr>
            <a:xfrm>
              <a:off x="1602105" y="3689765"/>
              <a:ext cx="47828" cy="113234"/>
            </a:xfrm>
            <a:custGeom>
              <a:rect b="b" l="l" r="r" t="t"/>
              <a:pathLst>
                <a:path extrusionOk="0" h="992" w="419">
                  <a:moveTo>
                    <a:pt x="145" y="0"/>
                  </a:moveTo>
                  <a:cubicBezTo>
                    <a:pt x="74" y="0"/>
                    <a:pt x="1" y="60"/>
                    <a:pt x="17" y="150"/>
                  </a:cubicBezTo>
                  <a:cubicBezTo>
                    <a:pt x="58" y="403"/>
                    <a:pt x="4" y="751"/>
                    <a:pt x="165" y="952"/>
                  </a:cubicBezTo>
                  <a:cubicBezTo>
                    <a:pt x="187" y="980"/>
                    <a:pt x="219" y="991"/>
                    <a:pt x="252" y="991"/>
                  </a:cubicBezTo>
                  <a:cubicBezTo>
                    <a:pt x="316" y="991"/>
                    <a:pt x="383" y="947"/>
                    <a:pt x="392" y="885"/>
                  </a:cubicBezTo>
                  <a:cubicBezTo>
                    <a:pt x="418" y="765"/>
                    <a:pt x="379" y="658"/>
                    <a:pt x="352" y="537"/>
                  </a:cubicBezTo>
                  <a:cubicBezTo>
                    <a:pt x="325" y="376"/>
                    <a:pt x="299" y="230"/>
                    <a:pt x="258" y="82"/>
                  </a:cubicBezTo>
                  <a:cubicBezTo>
                    <a:pt x="237" y="25"/>
                    <a:pt x="191" y="0"/>
                    <a:pt x="145"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
            <p:cNvSpPr/>
            <p:nvPr/>
          </p:nvSpPr>
          <p:spPr>
            <a:xfrm>
              <a:off x="1811682" y="3490232"/>
              <a:ext cx="44175" cy="114490"/>
            </a:xfrm>
            <a:custGeom>
              <a:rect b="b" l="l" r="r" t="t"/>
              <a:pathLst>
                <a:path extrusionOk="0" h="1003" w="387">
                  <a:moveTo>
                    <a:pt x="135" y="1"/>
                  </a:moveTo>
                  <a:cubicBezTo>
                    <a:pt x="78" y="1"/>
                    <a:pt x="19" y="52"/>
                    <a:pt x="27" y="132"/>
                  </a:cubicBezTo>
                  <a:cubicBezTo>
                    <a:pt x="68" y="346"/>
                    <a:pt x="27" y="600"/>
                    <a:pt x="14" y="814"/>
                  </a:cubicBezTo>
                  <a:cubicBezTo>
                    <a:pt x="0" y="894"/>
                    <a:pt x="68" y="961"/>
                    <a:pt x="134" y="988"/>
                  </a:cubicBezTo>
                  <a:cubicBezTo>
                    <a:pt x="149" y="998"/>
                    <a:pt x="167" y="1002"/>
                    <a:pt x="184" y="1002"/>
                  </a:cubicBezTo>
                  <a:cubicBezTo>
                    <a:pt x="207" y="1002"/>
                    <a:pt x="229" y="996"/>
                    <a:pt x="250" y="985"/>
                  </a:cubicBezTo>
                  <a:lnTo>
                    <a:pt x="250" y="985"/>
                  </a:lnTo>
                  <a:cubicBezTo>
                    <a:pt x="247" y="986"/>
                    <a:pt x="244" y="987"/>
                    <a:pt x="241" y="988"/>
                  </a:cubicBezTo>
                  <a:cubicBezTo>
                    <a:pt x="246" y="986"/>
                    <a:pt x="251" y="984"/>
                    <a:pt x="255" y="982"/>
                  </a:cubicBezTo>
                  <a:lnTo>
                    <a:pt x="255" y="982"/>
                  </a:lnTo>
                  <a:cubicBezTo>
                    <a:pt x="254" y="983"/>
                    <a:pt x="252" y="984"/>
                    <a:pt x="250" y="985"/>
                  </a:cubicBezTo>
                  <a:lnTo>
                    <a:pt x="250" y="985"/>
                  </a:lnTo>
                  <a:cubicBezTo>
                    <a:pt x="262" y="980"/>
                    <a:pt x="269" y="976"/>
                    <a:pt x="273" y="973"/>
                  </a:cubicBezTo>
                  <a:lnTo>
                    <a:pt x="273" y="973"/>
                  </a:lnTo>
                  <a:cubicBezTo>
                    <a:pt x="267" y="976"/>
                    <a:pt x="261" y="979"/>
                    <a:pt x="255" y="982"/>
                  </a:cubicBezTo>
                  <a:lnTo>
                    <a:pt x="255" y="982"/>
                  </a:lnTo>
                  <a:cubicBezTo>
                    <a:pt x="260" y="979"/>
                    <a:pt x="264" y="977"/>
                    <a:pt x="268" y="974"/>
                  </a:cubicBezTo>
                  <a:cubicBezTo>
                    <a:pt x="272" y="970"/>
                    <a:pt x="275" y="969"/>
                    <a:pt x="276" y="969"/>
                  </a:cubicBezTo>
                  <a:cubicBezTo>
                    <a:pt x="277" y="969"/>
                    <a:pt x="276" y="970"/>
                    <a:pt x="273" y="973"/>
                  </a:cubicBezTo>
                  <a:lnTo>
                    <a:pt x="273" y="973"/>
                  </a:lnTo>
                  <a:cubicBezTo>
                    <a:pt x="331" y="940"/>
                    <a:pt x="387" y="881"/>
                    <a:pt x="375" y="814"/>
                  </a:cubicBezTo>
                  <a:cubicBezTo>
                    <a:pt x="335" y="560"/>
                    <a:pt x="308" y="319"/>
                    <a:pt x="228" y="78"/>
                  </a:cubicBezTo>
                  <a:cubicBezTo>
                    <a:pt x="212" y="24"/>
                    <a:pt x="174" y="1"/>
                    <a:pt x="135"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
            <p:cNvSpPr/>
            <p:nvPr/>
          </p:nvSpPr>
          <p:spPr>
            <a:xfrm>
              <a:off x="1802551" y="3286247"/>
              <a:ext cx="42805" cy="80931"/>
            </a:xfrm>
            <a:custGeom>
              <a:rect b="b" l="l" r="r" t="t"/>
              <a:pathLst>
                <a:path extrusionOk="0" h="709" w="375">
                  <a:moveTo>
                    <a:pt x="154" y="1"/>
                  </a:moveTo>
                  <a:cubicBezTo>
                    <a:pt x="78" y="1"/>
                    <a:pt x="1" y="65"/>
                    <a:pt x="27" y="153"/>
                  </a:cubicBezTo>
                  <a:cubicBezTo>
                    <a:pt x="54" y="220"/>
                    <a:pt x="67" y="287"/>
                    <a:pt x="67" y="353"/>
                  </a:cubicBezTo>
                  <a:cubicBezTo>
                    <a:pt x="67" y="448"/>
                    <a:pt x="54" y="528"/>
                    <a:pt x="80" y="608"/>
                  </a:cubicBezTo>
                  <a:cubicBezTo>
                    <a:pt x="101" y="675"/>
                    <a:pt x="158" y="708"/>
                    <a:pt x="214" y="708"/>
                  </a:cubicBezTo>
                  <a:cubicBezTo>
                    <a:pt x="271" y="708"/>
                    <a:pt x="328" y="675"/>
                    <a:pt x="348" y="608"/>
                  </a:cubicBezTo>
                  <a:cubicBezTo>
                    <a:pt x="375" y="514"/>
                    <a:pt x="348" y="407"/>
                    <a:pt x="335" y="314"/>
                  </a:cubicBezTo>
                  <a:cubicBezTo>
                    <a:pt x="335" y="234"/>
                    <a:pt x="308" y="139"/>
                    <a:pt x="255" y="59"/>
                  </a:cubicBezTo>
                  <a:cubicBezTo>
                    <a:pt x="232" y="18"/>
                    <a:pt x="193" y="1"/>
                    <a:pt x="154"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
            <p:cNvSpPr/>
            <p:nvPr/>
          </p:nvSpPr>
          <p:spPr>
            <a:xfrm>
              <a:off x="1942954" y="3334190"/>
              <a:ext cx="52051" cy="119741"/>
            </a:xfrm>
            <a:custGeom>
              <a:rect b="b" l="l" r="r" t="t"/>
              <a:pathLst>
                <a:path extrusionOk="0" h="1049" w="456">
                  <a:moveTo>
                    <a:pt x="202" y="0"/>
                  </a:moveTo>
                  <a:cubicBezTo>
                    <a:pt x="145" y="0"/>
                    <a:pt x="88" y="40"/>
                    <a:pt x="81" y="121"/>
                  </a:cubicBezTo>
                  <a:cubicBezTo>
                    <a:pt x="54" y="375"/>
                    <a:pt x="1" y="682"/>
                    <a:pt x="81" y="923"/>
                  </a:cubicBezTo>
                  <a:cubicBezTo>
                    <a:pt x="95" y="977"/>
                    <a:pt x="134" y="1030"/>
                    <a:pt x="202" y="1044"/>
                  </a:cubicBezTo>
                  <a:cubicBezTo>
                    <a:pt x="215" y="1047"/>
                    <a:pt x="229" y="1049"/>
                    <a:pt x="243" y="1049"/>
                  </a:cubicBezTo>
                  <a:cubicBezTo>
                    <a:pt x="287" y="1049"/>
                    <a:pt x="332" y="1034"/>
                    <a:pt x="362" y="1004"/>
                  </a:cubicBezTo>
                  <a:cubicBezTo>
                    <a:pt x="455" y="896"/>
                    <a:pt x="389" y="763"/>
                    <a:pt x="375" y="629"/>
                  </a:cubicBezTo>
                  <a:cubicBezTo>
                    <a:pt x="348" y="468"/>
                    <a:pt x="336" y="295"/>
                    <a:pt x="322" y="121"/>
                  </a:cubicBezTo>
                  <a:cubicBezTo>
                    <a:pt x="315" y="40"/>
                    <a:pt x="259" y="0"/>
                    <a:pt x="202"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
            <p:cNvSpPr/>
            <p:nvPr/>
          </p:nvSpPr>
          <p:spPr>
            <a:xfrm>
              <a:off x="2025370" y="3171185"/>
              <a:ext cx="48170" cy="109810"/>
            </a:xfrm>
            <a:custGeom>
              <a:rect b="b" l="l" r="r" t="t"/>
              <a:pathLst>
                <a:path extrusionOk="0" h="962" w="422">
                  <a:moveTo>
                    <a:pt x="153" y="1"/>
                  </a:moveTo>
                  <a:cubicBezTo>
                    <a:pt x="108" y="1"/>
                    <a:pt x="61" y="31"/>
                    <a:pt x="54" y="91"/>
                  </a:cubicBezTo>
                  <a:cubicBezTo>
                    <a:pt x="42" y="359"/>
                    <a:pt x="1" y="693"/>
                    <a:pt x="175" y="921"/>
                  </a:cubicBezTo>
                  <a:cubicBezTo>
                    <a:pt x="201" y="950"/>
                    <a:pt x="231" y="962"/>
                    <a:pt x="261" y="962"/>
                  </a:cubicBezTo>
                  <a:cubicBezTo>
                    <a:pt x="342" y="962"/>
                    <a:pt x="422" y="874"/>
                    <a:pt x="402" y="787"/>
                  </a:cubicBezTo>
                  <a:cubicBezTo>
                    <a:pt x="376" y="680"/>
                    <a:pt x="322" y="586"/>
                    <a:pt x="295" y="479"/>
                  </a:cubicBezTo>
                  <a:cubicBezTo>
                    <a:pt x="269" y="345"/>
                    <a:pt x="256" y="225"/>
                    <a:pt x="242" y="91"/>
                  </a:cubicBezTo>
                  <a:cubicBezTo>
                    <a:pt x="242" y="31"/>
                    <a:pt x="198" y="1"/>
                    <a:pt x="153"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
            <p:cNvSpPr/>
            <p:nvPr/>
          </p:nvSpPr>
          <p:spPr>
            <a:xfrm>
              <a:off x="1801067" y="3738050"/>
              <a:ext cx="53421" cy="107299"/>
            </a:xfrm>
            <a:custGeom>
              <a:rect b="b" l="l" r="r" t="t"/>
              <a:pathLst>
                <a:path extrusionOk="0" h="940" w="468">
                  <a:moveTo>
                    <a:pt x="269" y="1"/>
                  </a:moveTo>
                  <a:cubicBezTo>
                    <a:pt x="231" y="1"/>
                    <a:pt x="195" y="18"/>
                    <a:pt x="174" y="61"/>
                  </a:cubicBezTo>
                  <a:cubicBezTo>
                    <a:pt x="120" y="194"/>
                    <a:pt x="107" y="328"/>
                    <a:pt x="80" y="462"/>
                  </a:cubicBezTo>
                  <a:cubicBezTo>
                    <a:pt x="54" y="596"/>
                    <a:pt x="0" y="716"/>
                    <a:pt x="67" y="850"/>
                  </a:cubicBezTo>
                  <a:cubicBezTo>
                    <a:pt x="96" y="909"/>
                    <a:pt x="162" y="939"/>
                    <a:pt x="229" y="939"/>
                  </a:cubicBezTo>
                  <a:cubicBezTo>
                    <a:pt x="283" y="939"/>
                    <a:pt x="339" y="919"/>
                    <a:pt x="375" y="877"/>
                  </a:cubicBezTo>
                  <a:cubicBezTo>
                    <a:pt x="468" y="783"/>
                    <a:pt x="455" y="636"/>
                    <a:pt x="455" y="515"/>
                  </a:cubicBezTo>
                  <a:cubicBezTo>
                    <a:pt x="455" y="369"/>
                    <a:pt x="455" y="221"/>
                    <a:pt x="401" y="87"/>
                  </a:cubicBezTo>
                  <a:cubicBezTo>
                    <a:pt x="385" y="39"/>
                    <a:pt x="326" y="1"/>
                    <a:pt x="269"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
            <p:cNvSpPr/>
            <p:nvPr/>
          </p:nvSpPr>
          <p:spPr>
            <a:xfrm>
              <a:off x="592798" y="3209197"/>
              <a:ext cx="57074" cy="132069"/>
            </a:xfrm>
            <a:custGeom>
              <a:rect b="b" l="l" r="r" t="t"/>
              <a:pathLst>
                <a:path extrusionOk="0" h="1157" w="500">
                  <a:moveTo>
                    <a:pt x="142" y="1"/>
                  </a:moveTo>
                  <a:cubicBezTo>
                    <a:pt x="69" y="1"/>
                    <a:pt x="0" y="71"/>
                    <a:pt x="18" y="159"/>
                  </a:cubicBezTo>
                  <a:cubicBezTo>
                    <a:pt x="45" y="293"/>
                    <a:pt x="58" y="440"/>
                    <a:pt x="71" y="574"/>
                  </a:cubicBezTo>
                  <a:cubicBezTo>
                    <a:pt x="71" y="734"/>
                    <a:pt x="45" y="868"/>
                    <a:pt x="84" y="1016"/>
                  </a:cubicBezTo>
                  <a:cubicBezTo>
                    <a:pt x="105" y="1109"/>
                    <a:pt x="182" y="1156"/>
                    <a:pt x="259" y="1156"/>
                  </a:cubicBezTo>
                  <a:cubicBezTo>
                    <a:pt x="335" y="1156"/>
                    <a:pt x="412" y="1109"/>
                    <a:pt x="432" y="1016"/>
                  </a:cubicBezTo>
                  <a:cubicBezTo>
                    <a:pt x="499" y="721"/>
                    <a:pt x="405" y="320"/>
                    <a:pt x="245" y="65"/>
                  </a:cubicBezTo>
                  <a:cubicBezTo>
                    <a:pt x="217" y="20"/>
                    <a:pt x="179" y="1"/>
                    <a:pt x="142"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
            <p:cNvSpPr/>
            <p:nvPr/>
          </p:nvSpPr>
          <p:spPr>
            <a:xfrm>
              <a:off x="707746" y="3407132"/>
              <a:ext cx="55932" cy="150218"/>
            </a:xfrm>
            <a:custGeom>
              <a:rect b="b" l="l" r="r" t="t"/>
              <a:pathLst>
                <a:path extrusionOk="0" h="1316" w="490">
                  <a:moveTo>
                    <a:pt x="228" y="0"/>
                  </a:moveTo>
                  <a:cubicBezTo>
                    <a:pt x="151" y="0"/>
                    <a:pt x="74" y="50"/>
                    <a:pt x="67" y="150"/>
                  </a:cubicBezTo>
                  <a:cubicBezTo>
                    <a:pt x="54" y="485"/>
                    <a:pt x="1" y="860"/>
                    <a:pt x="108" y="1181"/>
                  </a:cubicBezTo>
                  <a:cubicBezTo>
                    <a:pt x="132" y="1272"/>
                    <a:pt x="214" y="1316"/>
                    <a:pt x="295" y="1316"/>
                  </a:cubicBezTo>
                  <a:cubicBezTo>
                    <a:pt x="393" y="1316"/>
                    <a:pt x="489" y="1252"/>
                    <a:pt x="482" y="1127"/>
                  </a:cubicBezTo>
                  <a:cubicBezTo>
                    <a:pt x="456" y="806"/>
                    <a:pt x="402" y="485"/>
                    <a:pt x="388" y="150"/>
                  </a:cubicBezTo>
                  <a:cubicBezTo>
                    <a:pt x="382" y="50"/>
                    <a:pt x="305" y="0"/>
                    <a:pt x="228"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
            <p:cNvSpPr/>
            <p:nvPr/>
          </p:nvSpPr>
          <p:spPr>
            <a:xfrm>
              <a:off x="738338" y="3237962"/>
              <a:ext cx="47371" cy="90177"/>
            </a:xfrm>
            <a:custGeom>
              <a:rect b="b" l="l" r="r" t="t"/>
              <a:pathLst>
                <a:path extrusionOk="0" h="790" w="415">
                  <a:moveTo>
                    <a:pt x="201" y="1"/>
                  </a:moveTo>
                  <a:cubicBezTo>
                    <a:pt x="151" y="1"/>
                    <a:pt x="100" y="27"/>
                    <a:pt x="93" y="81"/>
                  </a:cubicBezTo>
                  <a:cubicBezTo>
                    <a:pt x="54" y="268"/>
                    <a:pt x="0" y="482"/>
                    <a:pt x="40" y="669"/>
                  </a:cubicBezTo>
                  <a:cubicBezTo>
                    <a:pt x="60" y="750"/>
                    <a:pt x="131" y="790"/>
                    <a:pt x="201" y="790"/>
                  </a:cubicBezTo>
                  <a:cubicBezTo>
                    <a:pt x="271" y="790"/>
                    <a:pt x="341" y="750"/>
                    <a:pt x="361" y="669"/>
                  </a:cubicBezTo>
                  <a:cubicBezTo>
                    <a:pt x="414" y="482"/>
                    <a:pt x="348" y="268"/>
                    <a:pt x="307" y="81"/>
                  </a:cubicBezTo>
                  <a:cubicBezTo>
                    <a:pt x="301" y="27"/>
                    <a:pt x="251" y="1"/>
                    <a:pt x="201"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
            <p:cNvSpPr/>
            <p:nvPr/>
          </p:nvSpPr>
          <p:spPr>
            <a:xfrm>
              <a:off x="835821" y="3507811"/>
              <a:ext cx="50681" cy="156839"/>
            </a:xfrm>
            <a:custGeom>
              <a:rect b="b" l="l" r="r" t="t"/>
              <a:pathLst>
                <a:path extrusionOk="0" h="1374" w="444">
                  <a:moveTo>
                    <a:pt x="140" y="0"/>
                  </a:moveTo>
                  <a:cubicBezTo>
                    <a:pt x="70" y="0"/>
                    <a:pt x="1" y="45"/>
                    <a:pt x="15" y="125"/>
                  </a:cubicBezTo>
                  <a:cubicBezTo>
                    <a:pt x="29" y="326"/>
                    <a:pt x="42" y="526"/>
                    <a:pt x="42" y="727"/>
                  </a:cubicBezTo>
                  <a:cubicBezTo>
                    <a:pt x="56" y="914"/>
                    <a:pt x="42" y="1128"/>
                    <a:pt x="136" y="1302"/>
                  </a:cubicBezTo>
                  <a:cubicBezTo>
                    <a:pt x="160" y="1349"/>
                    <a:pt x="213" y="1373"/>
                    <a:pt x="267" y="1373"/>
                  </a:cubicBezTo>
                  <a:cubicBezTo>
                    <a:pt x="334" y="1373"/>
                    <a:pt x="402" y="1336"/>
                    <a:pt x="417" y="1262"/>
                  </a:cubicBezTo>
                  <a:cubicBezTo>
                    <a:pt x="443" y="1088"/>
                    <a:pt x="390" y="900"/>
                    <a:pt x="363" y="727"/>
                  </a:cubicBezTo>
                  <a:cubicBezTo>
                    <a:pt x="336" y="513"/>
                    <a:pt x="309" y="299"/>
                    <a:pt x="270" y="98"/>
                  </a:cubicBezTo>
                  <a:cubicBezTo>
                    <a:pt x="258" y="31"/>
                    <a:pt x="198" y="0"/>
                    <a:pt x="140"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
            <p:cNvSpPr/>
            <p:nvPr/>
          </p:nvSpPr>
          <p:spPr>
            <a:xfrm>
              <a:off x="874746" y="3354395"/>
              <a:ext cx="43833" cy="74995"/>
            </a:xfrm>
            <a:custGeom>
              <a:rect b="b" l="l" r="r" t="t"/>
              <a:pathLst>
                <a:path extrusionOk="0" h="657" w="384">
                  <a:moveTo>
                    <a:pt x="171" y="0"/>
                  </a:moveTo>
                  <a:cubicBezTo>
                    <a:pt x="88" y="0"/>
                    <a:pt x="1" y="74"/>
                    <a:pt x="36" y="172"/>
                  </a:cubicBezTo>
                  <a:cubicBezTo>
                    <a:pt x="63" y="238"/>
                    <a:pt x="76" y="305"/>
                    <a:pt x="76" y="386"/>
                  </a:cubicBezTo>
                  <a:cubicBezTo>
                    <a:pt x="76" y="493"/>
                    <a:pt x="89" y="546"/>
                    <a:pt x="156" y="626"/>
                  </a:cubicBezTo>
                  <a:cubicBezTo>
                    <a:pt x="176" y="646"/>
                    <a:pt x="203" y="656"/>
                    <a:pt x="230" y="656"/>
                  </a:cubicBezTo>
                  <a:cubicBezTo>
                    <a:pt x="256" y="656"/>
                    <a:pt x="283" y="646"/>
                    <a:pt x="303" y="626"/>
                  </a:cubicBezTo>
                  <a:cubicBezTo>
                    <a:pt x="370" y="546"/>
                    <a:pt x="384" y="466"/>
                    <a:pt x="370" y="345"/>
                  </a:cubicBezTo>
                  <a:cubicBezTo>
                    <a:pt x="357" y="252"/>
                    <a:pt x="330" y="158"/>
                    <a:pt x="277" y="65"/>
                  </a:cubicBezTo>
                  <a:cubicBezTo>
                    <a:pt x="254" y="19"/>
                    <a:pt x="213" y="0"/>
                    <a:pt x="171"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
            <p:cNvSpPr/>
            <p:nvPr/>
          </p:nvSpPr>
          <p:spPr>
            <a:xfrm>
              <a:off x="979535" y="3598560"/>
              <a:ext cx="52051" cy="140401"/>
            </a:xfrm>
            <a:custGeom>
              <a:rect b="b" l="l" r="r" t="t"/>
              <a:pathLst>
                <a:path extrusionOk="0" h="1230" w="456">
                  <a:moveTo>
                    <a:pt x="177" y="0"/>
                  </a:moveTo>
                  <a:cubicBezTo>
                    <a:pt x="104" y="0"/>
                    <a:pt x="24" y="63"/>
                    <a:pt x="40" y="159"/>
                  </a:cubicBezTo>
                  <a:cubicBezTo>
                    <a:pt x="67" y="360"/>
                    <a:pt x="54" y="547"/>
                    <a:pt x="54" y="747"/>
                  </a:cubicBezTo>
                  <a:cubicBezTo>
                    <a:pt x="54" y="895"/>
                    <a:pt x="1" y="1056"/>
                    <a:pt x="108" y="1189"/>
                  </a:cubicBezTo>
                  <a:cubicBezTo>
                    <a:pt x="135" y="1216"/>
                    <a:pt x="178" y="1230"/>
                    <a:pt x="221" y="1230"/>
                  </a:cubicBezTo>
                  <a:cubicBezTo>
                    <a:pt x="265" y="1230"/>
                    <a:pt x="308" y="1216"/>
                    <a:pt x="335" y="1189"/>
                  </a:cubicBezTo>
                  <a:cubicBezTo>
                    <a:pt x="456" y="1056"/>
                    <a:pt x="402" y="854"/>
                    <a:pt x="388" y="694"/>
                  </a:cubicBezTo>
                  <a:cubicBezTo>
                    <a:pt x="361" y="494"/>
                    <a:pt x="335" y="293"/>
                    <a:pt x="281" y="93"/>
                  </a:cubicBezTo>
                  <a:cubicBezTo>
                    <a:pt x="270" y="28"/>
                    <a:pt x="225" y="0"/>
                    <a:pt x="177"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
            <p:cNvSpPr/>
            <p:nvPr/>
          </p:nvSpPr>
          <p:spPr>
            <a:xfrm>
              <a:off x="1008872" y="3438180"/>
              <a:ext cx="49312" cy="88921"/>
            </a:xfrm>
            <a:custGeom>
              <a:rect b="b" l="l" r="r" t="t"/>
              <a:pathLst>
                <a:path extrusionOk="0" h="779" w="432">
                  <a:moveTo>
                    <a:pt x="155" y="1"/>
                  </a:moveTo>
                  <a:cubicBezTo>
                    <a:pt x="78" y="1"/>
                    <a:pt x="0" y="63"/>
                    <a:pt x="24" y="160"/>
                  </a:cubicBezTo>
                  <a:cubicBezTo>
                    <a:pt x="78" y="333"/>
                    <a:pt x="78" y="508"/>
                    <a:pt x="118" y="681"/>
                  </a:cubicBezTo>
                  <a:cubicBezTo>
                    <a:pt x="134" y="749"/>
                    <a:pt x="188" y="778"/>
                    <a:pt x="245" y="778"/>
                  </a:cubicBezTo>
                  <a:cubicBezTo>
                    <a:pt x="335" y="778"/>
                    <a:pt x="431" y="707"/>
                    <a:pt x="399" y="601"/>
                  </a:cubicBezTo>
                  <a:cubicBezTo>
                    <a:pt x="345" y="440"/>
                    <a:pt x="332" y="253"/>
                    <a:pt x="279" y="93"/>
                  </a:cubicBezTo>
                  <a:cubicBezTo>
                    <a:pt x="257" y="28"/>
                    <a:pt x="206" y="1"/>
                    <a:pt x="155"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
            <p:cNvSpPr/>
            <p:nvPr/>
          </p:nvSpPr>
          <p:spPr>
            <a:xfrm>
              <a:off x="1165827" y="3706659"/>
              <a:ext cx="41321" cy="81501"/>
            </a:xfrm>
            <a:custGeom>
              <a:rect b="b" l="l" r="r" t="t"/>
              <a:pathLst>
                <a:path extrusionOk="0" h="714" w="362">
                  <a:moveTo>
                    <a:pt x="120" y="0"/>
                  </a:moveTo>
                  <a:cubicBezTo>
                    <a:pt x="102" y="0"/>
                    <a:pt x="81" y="12"/>
                    <a:pt x="81" y="28"/>
                  </a:cubicBezTo>
                  <a:cubicBezTo>
                    <a:pt x="81" y="135"/>
                    <a:pt x="54" y="242"/>
                    <a:pt x="54" y="349"/>
                  </a:cubicBezTo>
                  <a:cubicBezTo>
                    <a:pt x="40" y="456"/>
                    <a:pt x="1" y="550"/>
                    <a:pt x="67" y="644"/>
                  </a:cubicBezTo>
                  <a:cubicBezTo>
                    <a:pt x="94" y="690"/>
                    <a:pt x="137" y="714"/>
                    <a:pt x="181" y="714"/>
                  </a:cubicBezTo>
                  <a:cubicBezTo>
                    <a:pt x="225" y="714"/>
                    <a:pt x="268" y="690"/>
                    <a:pt x="295" y="644"/>
                  </a:cubicBezTo>
                  <a:cubicBezTo>
                    <a:pt x="361" y="550"/>
                    <a:pt x="322" y="430"/>
                    <a:pt x="295" y="309"/>
                  </a:cubicBezTo>
                  <a:cubicBezTo>
                    <a:pt x="268" y="189"/>
                    <a:pt x="215" y="109"/>
                    <a:pt x="147" y="14"/>
                  </a:cubicBezTo>
                  <a:cubicBezTo>
                    <a:pt x="142" y="4"/>
                    <a:pt x="132" y="0"/>
                    <a:pt x="120"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7"/>
            <p:cNvSpPr/>
            <p:nvPr/>
          </p:nvSpPr>
          <p:spPr>
            <a:xfrm>
              <a:off x="698614" y="1865660"/>
              <a:ext cx="49198" cy="93487"/>
            </a:xfrm>
            <a:custGeom>
              <a:rect b="b" l="l" r="r" t="t"/>
              <a:pathLst>
                <a:path extrusionOk="0" h="819" w="431">
                  <a:moveTo>
                    <a:pt x="121" y="1"/>
                  </a:moveTo>
                  <a:cubicBezTo>
                    <a:pt x="97" y="1"/>
                    <a:pt x="74" y="18"/>
                    <a:pt x="67" y="51"/>
                  </a:cubicBezTo>
                  <a:cubicBezTo>
                    <a:pt x="54" y="91"/>
                    <a:pt x="27" y="144"/>
                    <a:pt x="13" y="198"/>
                  </a:cubicBezTo>
                  <a:cubicBezTo>
                    <a:pt x="1" y="265"/>
                    <a:pt x="1" y="319"/>
                    <a:pt x="13" y="385"/>
                  </a:cubicBezTo>
                  <a:cubicBezTo>
                    <a:pt x="13" y="506"/>
                    <a:pt x="13" y="626"/>
                    <a:pt x="81" y="733"/>
                  </a:cubicBezTo>
                  <a:cubicBezTo>
                    <a:pt x="112" y="791"/>
                    <a:pt x="175" y="818"/>
                    <a:pt x="237" y="818"/>
                  </a:cubicBezTo>
                  <a:cubicBezTo>
                    <a:pt x="334" y="818"/>
                    <a:pt x="431" y="754"/>
                    <a:pt x="415" y="640"/>
                  </a:cubicBezTo>
                  <a:cubicBezTo>
                    <a:pt x="415" y="519"/>
                    <a:pt x="361" y="439"/>
                    <a:pt x="308" y="346"/>
                  </a:cubicBezTo>
                  <a:cubicBezTo>
                    <a:pt x="295" y="305"/>
                    <a:pt x="281" y="251"/>
                    <a:pt x="254" y="198"/>
                  </a:cubicBezTo>
                  <a:cubicBezTo>
                    <a:pt x="227" y="158"/>
                    <a:pt x="201" y="91"/>
                    <a:pt x="174" y="51"/>
                  </a:cubicBezTo>
                  <a:cubicBezTo>
                    <a:pt x="167" y="18"/>
                    <a:pt x="144" y="1"/>
                    <a:pt x="121"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
            <p:cNvSpPr/>
            <p:nvPr/>
          </p:nvSpPr>
          <p:spPr>
            <a:xfrm>
              <a:off x="791646" y="1703911"/>
              <a:ext cx="52051" cy="116887"/>
            </a:xfrm>
            <a:custGeom>
              <a:rect b="b" l="l" r="r" t="t"/>
              <a:pathLst>
                <a:path extrusionOk="0" h="1024" w="456">
                  <a:moveTo>
                    <a:pt x="224" y="0"/>
                  </a:moveTo>
                  <a:cubicBezTo>
                    <a:pt x="175" y="0"/>
                    <a:pt x="128" y="30"/>
                    <a:pt x="108" y="90"/>
                  </a:cubicBezTo>
                  <a:cubicBezTo>
                    <a:pt x="68" y="184"/>
                    <a:pt x="68" y="304"/>
                    <a:pt x="42" y="411"/>
                  </a:cubicBezTo>
                  <a:cubicBezTo>
                    <a:pt x="28" y="532"/>
                    <a:pt x="1" y="679"/>
                    <a:pt x="1" y="812"/>
                  </a:cubicBezTo>
                  <a:cubicBezTo>
                    <a:pt x="8" y="953"/>
                    <a:pt x="115" y="1023"/>
                    <a:pt x="222" y="1023"/>
                  </a:cubicBezTo>
                  <a:cubicBezTo>
                    <a:pt x="329" y="1023"/>
                    <a:pt x="436" y="953"/>
                    <a:pt x="443" y="812"/>
                  </a:cubicBezTo>
                  <a:cubicBezTo>
                    <a:pt x="456" y="693"/>
                    <a:pt x="416" y="559"/>
                    <a:pt x="402" y="438"/>
                  </a:cubicBezTo>
                  <a:cubicBezTo>
                    <a:pt x="389" y="331"/>
                    <a:pt x="389" y="197"/>
                    <a:pt x="349" y="90"/>
                  </a:cubicBezTo>
                  <a:cubicBezTo>
                    <a:pt x="322" y="30"/>
                    <a:pt x="272" y="0"/>
                    <a:pt x="224"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
            <p:cNvSpPr/>
            <p:nvPr/>
          </p:nvSpPr>
          <p:spPr>
            <a:xfrm>
              <a:off x="926456" y="1837579"/>
              <a:ext cx="62439" cy="112093"/>
            </a:xfrm>
            <a:custGeom>
              <a:rect b="b" l="l" r="r" t="t"/>
              <a:pathLst>
                <a:path extrusionOk="0" h="982" w="547">
                  <a:moveTo>
                    <a:pt x="202" y="0"/>
                  </a:moveTo>
                  <a:cubicBezTo>
                    <a:pt x="151" y="0"/>
                    <a:pt x="91" y="37"/>
                    <a:pt x="91" y="83"/>
                  </a:cubicBezTo>
                  <a:cubicBezTo>
                    <a:pt x="64" y="271"/>
                    <a:pt x="64" y="485"/>
                    <a:pt x="38" y="685"/>
                  </a:cubicBezTo>
                  <a:cubicBezTo>
                    <a:pt x="1" y="875"/>
                    <a:pt x="137" y="982"/>
                    <a:pt x="274" y="982"/>
                  </a:cubicBezTo>
                  <a:cubicBezTo>
                    <a:pt x="387" y="982"/>
                    <a:pt x="501" y="909"/>
                    <a:pt x="519" y="752"/>
                  </a:cubicBezTo>
                  <a:cubicBezTo>
                    <a:pt x="546" y="511"/>
                    <a:pt x="492" y="83"/>
                    <a:pt x="225" y="3"/>
                  </a:cubicBezTo>
                  <a:cubicBezTo>
                    <a:pt x="218" y="1"/>
                    <a:pt x="210" y="0"/>
                    <a:pt x="202"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
            <p:cNvSpPr/>
            <p:nvPr/>
          </p:nvSpPr>
          <p:spPr>
            <a:xfrm>
              <a:off x="806257" y="2025583"/>
              <a:ext cx="49768" cy="113234"/>
            </a:xfrm>
            <a:custGeom>
              <a:rect b="b" l="l" r="r" t="t"/>
              <a:pathLst>
                <a:path extrusionOk="0" h="992" w="436">
                  <a:moveTo>
                    <a:pt x="280" y="1"/>
                  </a:moveTo>
                  <a:cubicBezTo>
                    <a:pt x="265" y="1"/>
                    <a:pt x="249" y="5"/>
                    <a:pt x="235" y="15"/>
                  </a:cubicBezTo>
                  <a:cubicBezTo>
                    <a:pt x="60" y="188"/>
                    <a:pt x="33" y="563"/>
                    <a:pt x="7" y="791"/>
                  </a:cubicBezTo>
                  <a:cubicBezTo>
                    <a:pt x="0" y="924"/>
                    <a:pt x="111" y="991"/>
                    <a:pt x="220" y="991"/>
                  </a:cubicBezTo>
                  <a:cubicBezTo>
                    <a:pt x="328" y="991"/>
                    <a:pt x="435" y="924"/>
                    <a:pt x="422" y="791"/>
                  </a:cubicBezTo>
                  <a:cubicBezTo>
                    <a:pt x="408" y="670"/>
                    <a:pt x="395" y="536"/>
                    <a:pt x="381" y="416"/>
                  </a:cubicBezTo>
                  <a:cubicBezTo>
                    <a:pt x="368" y="295"/>
                    <a:pt x="381" y="161"/>
                    <a:pt x="342" y="42"/>
                  </a:cubicBezTo>
                  <a:cubicBezTo>
                    <a:pt x="333" y="15"/>
                    <a:pt x="307" y="1"/>
                    <a:pt x="280"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
            <p:cNvSpPr/>
            <p:nvPr/>
          </p:nvSpPr>
          <p:spPr>
            <a:xfrm>
              <a:off x="1043687" y="2229910"/>
              <a:ext cx="62667" cy="127274"/>
            </a:xfrm>
            <a:custGeom>
              <a:rect b="b" l="l" r="r" t="t"/>
              <a:pathLst>
                <a:path extrusionOk="0" h="1115" w="549">
                  <a:moveTo>
                    <a:pt x="200" y="1"/>
                  </a:moveTo>
                  <a:cubicBezTo>
                    <a:pt x="111" y="1"/>
                    <a:pt x="26" y="54"/>
                    <a:pt x="40" y="164"/>
                  </a:cubicBezTo>
                  <a:cubicBezTo>
                    <a:pt x="67" y="418"/>
                    <a:pt x="1" y="699"/>
                    <a:pt x="54" y="954"/>
                  </a:cubicBezTo>
                  <a:cubicBezTo>
                    <a:pt x="81" y="1061"/>
                    <a:pt x="174" y="1114"/>
                    <a:pt x="268" y="1114"/>
                  </a:cubicBezTo>
                  <a:cubicBezTo>
                    <a:pt x="362" y="1114"/>
                    <a:pt x="455" y="1061"/>
                    <a:pt x="482" y="954"/>
                  </a:cubicBezTo>
                  <a:cubicBezTo>
                    <a:pt x="548" y="686"/>
                    <a:pt x="468" y="365"/>
                    <a:pt x="375" y="110"/>
                  </a:cubicBezTo>
                  <a:cubicBezTo>
                    <a:pt x="351" y="38"/>
                    <a:pt x="274" y="1"/>
                    <a:pt x="200"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
            <p:cNvSpPr/>
            <p:nvPr/>
          </p:nvSpPr>
          <p:spPr>
            <a:xfrm>
              <a:off x="1095625" y="1964970"/>
              <a:ext cx="56503" cy="115061"/>
            </a:xfrm>
            <a:custGeom>
              <a:rect b="b" l="l" r="r" t="t"/>
              <a:pathLst>
                <a:path extrusionOk="0" h="1008" w="495">
                  <a:moveTo>
                    <a:pt x="200" y="1"/>
                  </a:moveTo>
                  <a:cubicBezTo>
                    <a:pt x="119" y="1"/>
                    <a:pt x="36" y="86"/>
                    <a:pt x="27" y="171"/>
                  </a:cubicBezTo>
                  <a:cubicBezTo>
                    <a:pt x="13" y="264"/>
                    <a:pt x="27" y="358"/>
                    <a:pt x="27" y="452"/>
                  </a:cubicBezTo>
                  <a:cubicBezTo>
                    <a:pt x="27" y="559"/>
                    <a:pt x="0" y="680"/>
                    <a:pt x="13" y="787"/>
                  </a:cubicBezTo>
                  <a:cubicBezTo>
                    <a:pt x="34" y="934"/>
                    <a:pt x="141" y="1007"/>
                    <a:pt x="246" y="1007"/>
                  </a:cubicBezTo>
                  <a:cubicBezTo>
                    <a:pt x="351" y="1007"/>
                    <a:pt x="455" y="934"/>
                    <a:pt x="468" y="787"/>
                  </a:cubicBezTo>
                  <a:cubicBezTo>
                    <a:pt x="495" y="559"/>
                    <a:pt x="441" y="238"/>
                    <a:pt x="295" y="50"/>
                  </a:cubicBezTo>
                  <a:cubicBezTo>
                    <a:pt x="267" y="15"/>
                    <a:pt x="234" y="1"/>
                    <a:pt x="200"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
            <p:cNvSpPr/>
            <p:nvPr/>
          </p:nvSpPr>
          <p:spPr>
            <a:xfrm>
              <a:off x="1509301" y="2023414"/>
              <a:ext cx="55133" cy="98966"/>
            </a:xfrm>
            <a:custGeom>
              <a:rect b="b" l="l" r="r" t="t"/>
              <a:pathLst>
                <a:path extrusionOk="0" h="867" w="483">
                  <a:moveTo>
                    <a:pt x="157" y="0"/>
                  </a:moveTo>
                  <a:cubicBezTo>
                    <a:pt x="88" y="0"/>
                    <a:pt x="21" y="47"/>
                    <a:pt x="15" y="141"/>
                  </a:cubicBezTo>
                  <a:cubicBezTo>
                    <a:pt x="1" y="275"/>
                    <a:pt x="15" y="394"/>
                    <a:pt x="28" y="515"/>
                  </a:cubicBezTo>
                  <a:cubicBezTo>
                    <a:pt x="54" y="635"/>
                    <a:pt x="68" y="783"/>
                    <a:pt x="188" y="849"/>
                  </a:cubicBezTo>
                  <a:cubicBezTo>
                    <a:pt x="219" y="861"/>
                    <a:pt x="250" y="867"/>
                    <a:pt x="281" y="867"/>
                  </a:cubicBezTo>
                  <a:cubicBezTo>
                    <a:pt x="357" y="867"/>
                    <a:pt x="427" y="829"/>
                    <a:pt x="456" y="742"/>
                  </a:cubicBezTo>
                  <a:cubicBezTo>
                    <a:pt x="482" y="635"/>
                    <a:pt x="429" y="555"/>
                    <a:pt x="389" y="462"/>
                  </a:cubicBezTo>
                  <a:cubicBezTo>
                    <a:pt x="349" y="355"/>
                    <a:pt x="322" y="248"/>
                    <a:pt x="309" y="141"/>
                  </a:cubicBezTo>
                  <a:cubicBezTo>
                    <a:pt x="296" y="47"/>
                    <a:pt x="225" y="0"/>
                    <a:pt x="157"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
            <p:cNvSpPr/>
            <p:nvPr/>
          </p:nvSpPr>
          <p:spPr>
            <a:xfrm>
              <a:off x="1669681" y="1883696"/>
              <a:ext cx="68831" cy="126133"/>
            </a:xfrm>
            <a:custGeom>
              <a:rect b="b" l="l" r="r" t="t"/>
              <a:pathLst>
                <a:path extrusionOk="0" h="1105" w="603">
                  <a:moveTo>
                    <a:pt x="201" y="0"/>
                  </a:moveTo>
                  <a:cubicBezTo>
                    <a:pt x="108" y="0"/>
                    <a:pt x="1" y="40"/>
                    <a:pt x="14" y="147"/>
                  </a:cubicBezTo>
                  <a:cubicBezTo>
                    <a:pt x="14" y="281"/>
                    <a:pt x="54" y="388"/>
                    <a:pt x="54" y="522"/>
                  </a:cubicBezTo>
                  <a:cubicBezTo>
                    <a:pt x="54" y="616"/>
                    <a:pt x="40" y="696"/>
                    <a:pt x="54" y="803"/>
                  </a:cubicBezTo>
                  <a:cubicBezTo>
                    <a:pt x="67" y="869"/>
                    <a:pt x="94" y="950"/>
                    <a:pt x="135" y="1030"/>
                  </a:cubicBezTo>
                  <a:cubicBezTo>
                    <a:pt x="156" y="1081"/>
                    <a:pt x="209" y="1104"/>
                    <a:pt x="266" y="1104"/>
                  </a:cubicBezTo>
                  <a:cubicBezTo>
                    <a:pt x="314" y="1104"/>
                    <a:pt x="365" y="1087"/>
                    <a:pt x="402" y="1057"/>
                  </a:cubicBezTo>
                  <a:cubicBezTo>
                    <a:pt x="575" y="883"/>
                    <a:pt x="602" y="682"/>
                    <a:pt x="563" y="455"/>
                  </a:cubicBezTo>
                  <a:cubicBezTo>
                    <a:pt x="522" y="268"/>
                    <a:pt x="388" y="40"/>
                    <a:pt x="201"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
            <p:cNvSpPr/>
            <p:nvPr/>
          </p:nvSpPr>
          <p:spPr>
            <a:xfrm>
              <a:off x="1573225" y="2206624"/>
              <a:ext cx="56960" cy="91775"/>
            </a:xfrm>
            <a:custGeom>
              <a:rect b="b" l="l" r="r" t="t"/>
              <a:pathLst>
                <a:path extrusionOk="0" h="804" w="499">
                  <a:moveTo>
                    <a:pt x="141" y="1"/>
                  </a:moveTo>
                  <a:cubicBezTo>
                    <a:pt x="60" y="1"/>
                    <a:pt x="0" y="95"/>
                    <a:pt x="43" y="181"/>
                  </a:cubicBezTo>
                  <a:cubicBezTo>
                    <a:pt x="83" y="288"/>
                    <a:pt x="70" y="421"/>
                    <a:pt x="56" y="528"/>
                  </a:cubicBezTo>
                  <a:cubicBezTo>
                    <a:pt x="29" y="596"/>
                    <a:pt x="56" y="676"/>
                    <a:pt x="97" y="742"/>
                  </a:cubicBezTo>
                  <a:cubicBezTo>
                    <a:pt x="124" y="789"/>
                    <a:pt x="170" y="803"/>
                    <a:pt x="223" y="803"/>
                  </a:cubicBezTo>
                  <a:cubicBezTo>
                    <a:pt x="247" y="803"/>
                    <a:pt x="272" y="800"/>
                    <a:pt x="297" y="796"/>
                  </a:cubicBezTo>
                  <a:cubicBezTo>
                    <a:pt x="498" y="756"/>
                    <a:pt x="498" y="489"/>
                    <a:pt x="457" y="341"/>
                  </a:cubicBezTo>
                  <a:cubicBezTo>
                    <a:pt x="431" y="194"/>
                    <a:pt x="338" y="87"/>
                    <a:pt x="204" y="20"/>
                  </a:cubicBezTo>
                  <a:cubicBezTo>
                    <a:pt x="182" y="7"/>
                    <a:pt x="161" y="1"/>
                    <a:pt x="141"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
            <p:cNvSpPr/>
            <p:nvPr/>
          </p:nvSpPr>
          <p:spPr>
            <a:xfrm>
              <a:off x="1472660" y="2383555"/>
              <a:ext cx="55133" cy="81958"/>
            </a:xfrm>
            <a:custGeom>
              <a:rect b="b" l="l" r="r" t="t"/>
              <a:pathLst>
                <a:path extrusionOk="0" h="718" w="483">
                  <a:moveTo>
                    <a:pt x="166" y="0"/>
                  </a:moveTo>
                  <a:cubicBezTo>
                    <a:pt x="89" y="0"/>
                    <a:pt x="15" y="50"/>
                    <a:pt x="15" y="155"/>
                  </a:cubicBezTo>
                  <a:cubicBezTo>
                    <a:pt x="1" y="303"/>
                    <a:pt x="28" y="517"/>
                    <a:pt x="122" y="637"/>
                  </a:cubicBezTo>
                  <a:cubicBezTo>
                    <a:pt x="163" y="693"/>
                    <a:pt x="221" y="718"/>
                    <a:pt x="278" y="718"/>
                  </a:cubicBezTo>
                  <a:cubicBezTo>
                    <a:pt x="383" y="718"/>
                    <a:pt x="482" y="630"/>
                    <a:pt x="456" y="490"/>
                  </a:cubicBezTo>
                  <a:cubicBezTo>
                    <a:pt x="429" y="383"/>
                    <a:pt x="349" y="276"/>
                    <a:pt x="336" y="155"/>
                  </a:cubicBezTo>
                  <a:cubicBezTo>
                    <a:pt x="329" y="54"/>
                    <a:pt x="246" y="0"/>
                    <a:pt x="166"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
            <p:cNvSpPr/>
            <p:nvPr/>
          </p:nvSpPr>
          <p:spPr>
            <a:xfrm>
              <a:off x="1732235" y="2172608"/>
              <a:ext cx="62781" cy="124421"/>
            </a:xfrm>
            <a:custGeom>
              <a:rect b="b" l="l" r="r" t="t"/>
              <a:pathLst>
                <a:path extrusionOk="0" h="1090" w="550">
                  <a:moveTo>
                    <a:pt x="331" y="0"/>
                  </a:moveTo>
                  <a:cubicBezTo>
                    <a:pt x="262" y="0"/>
                    <a:pt x="193" y="40"/>
                    <a:pt x="161" y="131"/>
                  </a:cubicBezTo>
                  <a:cubicBezTo>
                    <a:pt x="81" y="398"/>
                    <a:pt x="1" y="787"/>
                    <a:pt x="175" y="1027"/>
                  </a:cubicBezTo>
                  <a:cubicBezTo>
                    <a:pt x="208" y="1070"/>
                    <a:pt x="261" y="1089"/>
                    <a:pt x="315" y="1089"/>
                  </a:cubicBezTo>
                  <a:cubicBezTo>
                    <a:pt x="413" y="1089"/>
                    <a:pt x="519" y="1028"/>
                    <a:pt x="536" y="933"/>
                  </a:cubicBezTo>
                  <a:cubicBezTo>
                    <a:pt x="550" y="813"/>
                    <a:pt x="523" y="719"/>
                    <a:pt x="509" y="612"/>
                  </a:cubicBezTo>
                  <a:cubicBezTo>
                    <a:pt x="496" y="492"/>
                    <a:pt x="496" y="359"/>
                    <a:pt x="523" y="225"/>
                  </a:cubicBezTo>
                  <a:cubicBezTo>
                    <a:pt x="539" y="88"/>
                    <a:pt x="435" y="0"/>
                    <a:pt x="331"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
            <p:cNvSpPr/>
            <p:nvPr/>
          </p:nvSpPr>
          <p:spPr>
            <a:xfrm>
              <a:off x="1915102" y="1958578"/>
              <a:ext cx="76821" cy="144168"/>
            </a:xfrm>
            <a:custGeom>
              <a:rect b="b" l="l" r="r" t="t"/>
              <a:pathLst>
                <a:path extrusionOk="0" h="1263" w="673">
                  <a:moveTo>
                    <a:pt x="201" y="1"/>
                  </a:moveTo>
                  <a:cubicBezTo>
                    <a:pt x="100" y="1"/>
                    <a:pt x="0" y="86"/>
                    <a:pt x="45" y="200"/>
                  </a:cubicBezTo>
                  <a:cubicBezTo>
                    <a:pt x="152" y="495"/>
                    <a:pt x="138" y="802"/>
                    <a:pt x="218" y="1096"/>
                  </a:cubicBezTo>
                  <a:cubicBezTo>
                    <a:pt x="248" y="1210"/>
                    <a:pt x="343" y="1262"/>
                    <a:pt x="438" y="1262"/>
                  </a:cubicBezTo>
                  <a:cubicBezTo>
                    <a:pt x="555" y="1262"/>
                    <a:pt x="673" y="1183"/>
                    <a:pt x="673" y="1043"/>
                  </a:cubicBezTo>
                  <a:cubicBezTo>
                    <a:pt x="673" y="882"/>
                    <a:pt x="606" y="709"/>
                    <a:pt x="553" y="561"/>
                  </a:cubicBezTo>
                  <a:cubicBezTo>
                    <a:pt x="499" y="401"/>
                    <a:pt x="432" y="227"/>
                    <a:pt x="339" y="80"/>
                  </a:cubicBezTo>
                  <a:cubicBezTo>
                    <a:pt x="306" y="24"/>
                    <a:pt x="253" y="1"/>
                    <a:pt x="201"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
            <p:cNvSpPr/>
            <p:nvPr/>
          </p:nvSpPr>
          <p:spPr>
            <a:xfrm>
              <a:off x="2020918" y="1744890"/>
              <a:ext cx="76479" cy="140401"/>
            </a:xfrm>
            <a:custGeom>
              <a:rect b="b" l="l" r="r" t="t"/>
              <a:pathLst>
                <a:path extrusionOk="0" h="1230" w="670">
                  <a:moveTo>
                    <a:pt x="200" y="0"/>
                  </a:moveTo>
                  <a:cubicBezTo>
                    <a:pt x="92" y="0"/>
                    <a:pt x="1" y="136"/>
                    <a:pt x="93" y="239"/>
                  </a:cubicBezTo>
                  <a:cubicBezTo>
                    <a:pt x="241" y="427"/>
                    <a:pt x="268" y="735"/>
                    <a:pt x="214" y="949"/>
                  </a:cubicBezTo>
                  <a:cubicBezTo>
                    <a:pt x="178" y="1131"/>
                    <a:pt x="316" y="1230"/>
                    <a:pt x="450" y="1230"/>
                  </a:cubicBezTo>
                  <a:cubicBezTo>
                    <a:pt x="561" y="1230"/>
                    <a:pt x="669" y="1161"/>
                    <a:pt x="669" y="1015"/>
                  </a:cubicBezTo>
                  <a:cubicBezTo>
                    <a:pt x="669" y="667"/>
                    <a:pt x="548" y="293"/>
                    <a:pt x="295" y="39"/>
                  </a:cubicBezTo>
                  <a:cubicBezTo>
                    <a:pt x="264" y="12"/>
                    <a:pt x="231" y="0"/>
                    <a:pt x="200"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
            <p:cNvSpPr/>
            <p:nvPr/>
          </p:nvSpPr>
          <p:spPr>
            <a:xfrm>
              <a:off x="1857570" y="1704481"/>
              <a:ext cx="55019" cy="123622"/>
            </a:xfrm>
            <a:custGeom>
              <a:rect b="b" l="l" r="r" t="t"/>
              <a:pathLst>
                <a:path extrusionOk="0" h="1083" w="482">
                  <a:moveTo>
                    <a:pt x="159" y="0"/>
                  </a:moveTo>
                  <a:cubicBezTo>
                    <a:pt x="79" y="0"/>
                    <a:pt x="0" y="68"/>
                    <a:pt x="26" y="165"/>
                  </a:cubicBezTo>
                  <a:cubicBezTo>
                    <a:pt x="94" y="393"/>
                    <a:pt x="107" y="620"/>
                    <a:pt x="80" y="861"/>
                  </a:cubicBezTo>
                  <a:cubicBezTo>
                    <a:pt x="67" y="941"/>
                    <a:pt x="121" y="995"/>
                    <a:pt x="174" y="1035"/>
                  </a:cubicBezTo>
                  <a:cubicBezTo>
                    <a:pt x="187" y="1048"/>
                    <a:pt x="201" y="1048"/>
                    <a:pt x="201" y="1062"/>
                  </a:cubicBezTo>
                  <a:cubicBezTo>
                    <a:pt x="221" y="1075"/>
                    <a:pt x="251" y="1082"/>
                    <a:pt x="281" y="1082"/>
                  </a:cubicBezTo>
                  <a:cubicBezTo>
                    <a:pt x="311" y="1082"/>
                    <a:pt x="341" y="1075"/>
                    <a:pt x="361" y="1062"/>
                  </a:cubicBezTo>
                  <a:cubicBezTo>
                    <a:pt x="361" y="1048"/>
                    <a:pt x="374" y="1048"/>
                    <a:pt x="374" y="1035"/>
                  </a:cubicBezTo>
                  <a:cubicBezTo>
                    <a:pt x="428" y="995"/>
                    <a:pt x="481" y="941"/>
                    <a:pt x="481" y="861"/>
                  </a:cubicBezTo>
                  <a:cubicBezTo>
                    <a:pt x="454" y="581"/>
                    <a:pt x="428" y="299"/>
                    <a:pt x="267" y="58"/>
                  </a:cubicBezTo>
                  <a:cubicBezTo>
                    <a:pt x="240" y="18"/>
                    <a:pt x="199" y="0"/>
                    <a:pt x="159"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
            <p:cNvSpPr/>
            <p:nvPr/>
          </p:nvSpPr>
          <p:spPr>
            <a:xfrm>
              <a:off x="1958821" y="1538737"/>
              <a:ext cx="42235" cy="90062"/>
            </a:xfrm>
            <a:custGeom>
              <a:rect b="b" l="l" r="r" t="t"/>
              <a:pathLst>
                <a:path extrusionOk="0" h="789" w="370">
                  <a:moveTo>
                    <a:pt x="127" y="1"/>
                  </a:moveTo>
                  <a:cubicBezTo>
                    <a:pt x="65" y="1"/>
                    <a:pt x="1" y="45"/>
                    <a:pt x="9" y="119"/>
                  </a:cubicBezTo>
                  <a:cubicBezTo>
                    <a:pt x="9" y="199"/>
                    <a:pt x="22" y="280"/>
                    <a:pt x="22" y="347"/>
                  </a:cubicBezTo>
                  <a:cubicBezTo>
                    <a:pt x="22" y="440"/>
                    <a:pt x="9" y="534"/>
                    <a:pt x="22" y="627"/>
                  </a:cubicBezTo>
                  <a:cubicBezTo>
                    <a:pt x="29" y="735"/>
                    <a:pt x="109" y="788"/>
                    <a:pt x="190" y="788"/>
                  </a:cubicBezTo>
                  <a:cubicBezTo>
                    <a:pt x="270" y="788"/>
                    <a:pt x="350" y="735"/>
                    <a:pt x="357" y="627"/>
                  </a:cubicBezTo>
                  <a:cubicBezTo>
                    <a:pt x="370" y="454"/>
                    <a:pt x="316" y="213"/>
                    <a:pt x="223" y="53"/>
                  </a:cubicBezTo>
                  <a:cubicBezTo>
                    <a:pt x="203" y="17"/>
                    <a:pt x="165" y="1"/>
                    <a:pt x="127"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
            <p:cNvSpPr/>
            <p:nvPr/>
          </p:nvSpPr>
          <p:spPr>
            <a:xfrm>
              <a:off x="1129755" y="1244118"/>
              <a:ext cx="52964" cy="88578"/>
            </a:xfrm>
            <a:custGeom>
              <a:rect b="b" l="l" r="r" t="t"/>
              <a:pathLst>
                <a:path extrusionOk="0" h="776" w="464">
                  <a:moveTo>
                    <a:pt x="144" y="0"/>
                  </a:moveTo>
                  <a:cubicBezTo>
                    <a:pt x="73" y="0"/>
                    <a:pt x="1" y="60"/>
                    <a:pt x="22" y="146"/>
                  </a:cubicBezTo>
                  <a:cubicBezTo>
                    <a:pt x="89" y="306"/>
                    <a:pt x="35" y="467"/>
                    <a:pt x="62" y="640"/>
                  </a:cubicBezTo>
                  <a:cubicBezTo>
                    <a:pt x="83" y="729"/>
                    <a:pt x="172" y="776"/>
                    <a:pt x="259" y="776"/>
                  </a:cubicBezTo>
                  <a:cubicBezTo>
                    <a:pt x="343" y="776"/>
                    <a:pt x="423" y="732"/>
                    <a:pt x="437" y="640"/>
                  </a:cubicBezTo>
                  <a:cubicBezTo>
                    <a:pt x="463" y="440"/>
                    <a:pt x="397" y="105"/>
                    <a:pt x="196" y="12"/>
                  </a:cubicBezTo>
                  <a:cubicBezTo>
                    <a:pt x="180" y="4"/>
                    <a:pt x="162" y="0"/>
                    <a:pt x="144"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
            <p:cNvSpPr/>
            <p:nvPr/>
          </p:nvSpPr>
          <p:spPr>
            <a:xfrm>
              <a:off x="1171991" y="1458832"/>
              <a:ext cx="42805" cy="124535"/>
            </a:xfrm>
            <a:custGeom>
              <a:rect b="b" l="l" r="r" t="t"/>
              <a:pathLst>
                <a:path extrusionOk="0" h="1091" w="375">
                  <a:moveTo>
                    <a:pt x="116" y="0"/>
                  </a:moveTo>
                  <a:cubicBezTo>
                    <a:pt x="72" y="0"/>
                    <a:pt x="33" y="27"/>
                    <a:pt x="40" y="84"/>
                  </a:cubicBezTo>
                  <a:cubicBezTo>
                    <a:pt x="67" y="378"/>
                    <a:pt x="0" y="685"/>
                    <a:pt x="40" y="980"/>
                  </a:cubicBezTo>
                  <a:cubicBezTo>
                    <a:pt x="53" y="1054"/>
                    <a:pt x="120" y="1090"/>
                    <a:pt x="185" y="1090"/>
                  </a:cubicBezTo>
                  <a:cubicBezTo>
                    <a:pt x="251" y="1090"/>
                    <a:pt x="314" y="1054"/>
                    <a:pt x="321" y="980"/>
                  </a:cubicBezTo>
                  <a:cubicBezTo>
                    <a:pt x="375" y="685"/>
                    <a:pt x="307" y="338"/>
                    <a:pt x="214" y="57"/>
                  </a:cubicBezTo>
                  <a:cubicBezTo>
                    <a:pt x="195" y="20"/>
                    <a:pt x="154" y="0"/>
                    <a:pt x="116"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
            <p:cNvSpPr/>
            <p:nvPr/>
          </p:nvSpPr>
          <p:spPr>
            <a:xfrm>
              <a:off x="1039007" y="1318315"/>
              <a:ext cx="81159" cy="120768"/>
            </a:xfrm>
            <a:custGeom>
              <a:rect b="b" l="l" r="r" t="t"/>
              <a:pathLst>
                <a:path extrusionOk="0" h="1058" w="711">
                  <a:moveTo>
                    <a:pt x="130" y="1"/>
                  </a:moveTo>
                  <a:cubicBezTo>
                    <a:pt x="88" y="1"/>
                    <a:pt x="48" y="24"/>
                    <a:pt x="42" y="71"/>
                  </a:cubicBezTo>
                  <a:cubicBezTo>
                    <a:pt x="1" y="272"/>
                    <a:pt x="28" y="472"/>
                    <a:pt x="95" y="659"/>
                  </a:cubicBezTo>
                  <a:cubicBezTo>
                    <a:pt x="155" y="816"/>
                    <a:pt x="312" y="1057"/>
                    <a:pt x="498" y="1057"/>
                  </a:cubicBezTo>
                  <a:cubicBezTo>
                    <a:pt x="519" y="1057"/>
                    <a:pt x="541" y="1054"/>
                    <a:pt x="563" y="1048"/>
                  </a:cubicBezTo>
                  <a:cubicBezTo>
                    <a:pt x="657" y="1034"/>
                    <a:pt x="710" y="953"/>
                    <a:pt x="710" y="873"/>
                  </a:cubicBezTo>
                  <a:cubicBezTo>
                    <a:pt x="696" y="739"/>
                    <a:pt x="577" y="673"/>
                    <a:pt x="482" y="619"/>
                  </a:cubicBezTo>
                  <a:cubicBezTo>
                    <a:pt x="309" y="499"/>
                    <a:pt x="268" y="258"/>
                    <a:pt x="229" y="71"/>
                  </a:cubicBezTo>
                  <a:cubicBezTo>
                    <a:pt x="215" y="24"/>
                    <a:pt x="172" y="1"/>
                    <a:pt x="130"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
            <p:cNvSpPr/>
            <p:nvPr/>
          </p:nvSpPr>
          <p:spPr>
            <a:xfrm>
              <a:off x="1509301" y="1190810"/>
              <a:ext cx="58215" cy="109696"/>
            </a:xfrm>
            <a:custGeom>
              <a:rect b="b" l="l" r="r" t="t"/>
              <a:pathLst>
                <a:path extrusionOk="0" h="961" w="510">
                  <a:moveTo>
                    <a:pt x="280" y="1"/>
                  </a:moveTo>
                  <a:cubicBezTo>
                    <a:pt x="228" y="1"/>
                    <a:pt x="175" y="31"/>
                    <a:pt x="161" y="91"/>
                  </a:cubicBezTo>
                  <a:cubicBezTo>
                    <a:pt x="135" y="278"/>
                    <a:pt x="1" y="961"/>
                    <a:pt x="336" y="961"/>
                  </a:cubicBezTo>
                  <a:cubicBezTo>
                    <a:pt x="509" y="961"/>
                    <a:pt x="496" y="747"/>
                    <a:pt x="482" y="626"/>
                  </a:cubicBezTo>
                  <a:cubicBezTo>
                    <a:pt x="443" y="452"/>
                    <a:pt x="416" y="265"/>
                    <a:pt x="389" y="91"/>
                  </a:cubicBezTo>
                  <a:cubicBezTo>
                    <a:pt x="382" y="31"/>
                    <a:pt x="332" y="1"/>
                    <a:pt x="280"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
            <p:cNvSpPr/>
            <p:nvPr/>
          </p:nvSpPr>
          <p:spPr>
            <a:xfrm>
              <a:off x="1626989" y="1224370"/>
              <a:ext cx="50453" cy="90861"/>
            </a:xfrm>
            <a:custGeom>
              <a:rect b="b" l="l" r="r" t="t"/>
              <a:pathLst>
                <a:path extrusionOk="0" h="796" w="442">
                  <a:moveTo>
                    <a:pt x="228" y="1"/>
                  </a:moveTo>
                  <a:cubicBezTo>
                    <a:pt x="164" y="1"/>
                    <a:pt x="100" y="44"/>
                    <a:pt x="93" y="132"/>
                  </a:cubicBezTo>
                  <a:cubicBezTo>
                    <a:pt x="81" y="212"/>
                    <a:pt x="67" y="305"/>
                    <a:pt x="54" y="399"/>
                  </a:cubicBezTo>
                  <a:cubicBezTo>
                    <a:pt x="27" y="506"/>
                    <a:pt x="0" y="599"/>
                    <a:pt x="54" y="706"/>
                  </a:cubicBezTo>
                  <a:cubicBezTo>
                    <a:pt x="73" y="754"/>
                    <a:pt x="119" y="795"/>
                    <a:pt x="169" y="795"/>
                  </a:cubicBezTo>
                  <a:cubicBezTo>
                    <a:pt x="188" y="795"/>
                    <a:pt x="208" y="789"/>
                    <a:pt x="227" y="774"/>
                  </a:cubicBezTo>
                  <a:cubicBezTo>
                    <a:pt x="441" y="640"/>
                    <a:pt x="388" y="346"/>
                    <a:pt x="361" y="132"/>
                  </a:cubicBezTo>
                  <a:cubicBezTo>
                    <a:pt x="355" y="44"/>
                    <a:pt x="291" y="1"/>
                    <a:pt x="228" y="1"/>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
            <p:cNvSpPr/>
            <p:nvPr/>
          </p:nvSpPr>
          <p:spPr>
            <a:xfrm>
              <a:off x="1504850" y="1414885"/>
              <a:ext cx="53763" cy="92003"/>
            </a:xfrm>
            <a:custGeom>
              <a:rect b="b" l="l" r="r" t="t"/>
              <a:pathLst>
                <a:path extrusionOk="0" h="806" w="471">
                  <a:moveTo>
                    <a:pt x="134" y="0"/>
                  </a:moveTo>
                  <a:cubicBezTo>
                    <a:pt x="87" y="0"/>
                    <a:pt x="40" y="27"/>
                    <a:pt x="27" y="81"/>
                  </a:cubicBezTo>
                  <a:cubicBezTo>
                    <a:pt x="0" y="268"/>
                    <a:pt x="0" y="496"/>
                    <a:pt x="80" y="683"/>
                  </a:cubicBezTo>
                  <a:cubicBezTo>
                    <a:pt x="114" y="769"/>
                    <a:pt x="178" y="806"/>
                    <a:pt x="243" y="806"/>
                  </a:cubicBezTo>
                  <a:cubicBezTo>
                    <a:pt x="357" y="806"/>
                    <a:pt x="470" y="690"/>
                    <a:pt x="401" y="535"/>
                  </a:cubicBezTo>
                  <a:cubicBezTo>
                    <a:pt x="334" y="389"/>
                    <a:pt x="281" y="241"/>
                    <a:pt x="241" y="81"/>
                  </a:cubicBezTo>
                  <a:cubicBezTo>
                    <a:pt x="228" y="27"/>
                    <a:pt x="181" y="0"/>
                    <a:pt x="134"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
            <p:cNvSpPr/>
            <p:nvPr/>
          </p:nvSpPr>
          <p:spPr>
            <a:xfrm>
              <a:off x="1608611" y="1412259"/>
              <a:ext cx="47371" cy="76593"/>
            </a:xfrm>
            <a:custGeom>
              <a:rect b="b" l="l" r="r" t="t"/>
              <a:pathLst>
                <a:path extrusionOk="0" h="671" w="415">
                  <a:moveTo>
                    <a:pt x="206" y="0"/>
                  </a:moveTo>
                  <a:cubicBezTo>
                    <a:pt x="151" y="0"/>
                    <a:pt x="94" y="30"/>
                    <a:pt x="81" y="91"/>
                  </a:cubicBezTo>
                  <a:cubicBezTo>
                    <a:pt x="67" y="184"/>
                    <a:pt x="54" y="278"/>
                    <a:pt x="40" y="358"/>
                  </a:cubicBezTo>
                  <a:cubicBezTo>
                    <a:pt x="14" y="451"/>
                    <a:pt x="1" y="532"/>
                    <a:pt x="40" y="612"/>
                  </a:cubicBezTo>
                  <a:cubicBezTo>
                    <a:pt x="61" y="653"/>
                    <a:pt x="97" y="670"/>
                    <a:pt x="136" y="670"/>
                  </a:cubicBezTo>
                  <a:cubicBezTo>
                    <a:pt x="149" y="670"/>
                    <a:pt x="161" y="669"/>
                    <a:pt x="174" y="665"/>
                  </a:cubicBezTo>
                  <a:cubicBezTo>
                    <a:pt x="415" y="599"/>
                    <a:pt x="349" y="278"/>
                    <a:pt x="322" y="91"/>
                  </a:cubicBezTo>
                  <a:cubicBezTo>
                    <a:pt x="315" y="30"/>
                    <a:pt x="261" y="0"/>
                    <a:pt x="206"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
            <p:cNvSpPr/>
            <p:nvPr/>
          </p:nvSpPr>
          <p:spPr>
            <a:xfrm>
              <a:off x="1506334" y="1597181"/>
              <a:ext cx="41321" cy="76251"/>
            </a:xfrm>
            <a:custGeom>
              <a:rect b="b" l="l" r="r" t="t"/>
              <a:pathLst>
                <a:path extrusionOk="0" h="668" w="362">
                  <a:moveTo>
                    <a:pt x="246" y="0"/>
                  </a:moveTo>
                  <a:cubicBezTo>
                    <a:pt x="213" y="0"/>
                    <a:pt x="180" y="15"/>
                    <a:pt x="161" y="49"/>
                  </a:cubicBezTo>
                  <a:cubicBezTo>
                    <a:pt x="107" y="115"/>
                    <a:pt x="80" y="196"/>
                    <a:pt x="67" y="290"/>
                  </a:cubicBezTo>
                  <a:cubicBezTo>
                    <a:pt x="41" y="383"/>
                    <a:pt x="0" y="504"/>
                    <a:pt x="54" y="597"/>
                  </a:cubicBezTo>
                  <a:cubicBezTo>
                    <a:pt x="87" y="644"/>
                    <a:pt x="138" y="668"/>
                    <a:pt x="186" y="668"/>
                  </a:cubicBezTo>
                  <a:cubicBezTo>
                    <a:pt x="235" y="668"/>
                    <a:pt x="281" y="644"/>
                    <a:pt x="308" y="597"/>
                  </a:cubicBezTo>
                  <a:cubicBezTo>
                    <a:pt x="362" y="517"/>
                    <a:pt x="335" y="437"/>
                    <a:pt x="321" y="343"/>
                  </a:cubicBezTo>
                  <a:cubicBezTo>
                    <a:pt x="321" y="276"/>
                    <a:pt x="321" y="196"/>
                    <a:pt x="335" y="115"/>
                  </a:cubicBezTo>
                  <a:cubicBezTo>
                    <a:pt x="360" y="47"/>
                    <a:pt x="304" y="0"/>
                    <a:pt x="246" y="0"/>
                  </a:cubicBezTo>
                  <a:close/>
                </a:path>
              </a:pathLst>
            </a:custGeom>
            <a:solidFill>
              <a:srgbClr val="357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4" name="Google Shape;1214;p7"/>
          <p:cNvGrpSpPr/>
          <p:nvPr/>
        </p:nvGrpSpPr>
        <p:grpSpPr>
          <a:xfrm>
            <a:off x="1721872" y="4216223"/>
            <a:ext cx="701825" cy="947725"/>
            <a:chOff x="1826672" y="4216223"/>
            <a:chExt cx="701825" cy="947725"/>
          </a:xfrm>
        </p:grpSpPr>
        <p:sp>
          <p:nvSpPr>
            <p:cNvPr id="1215" name="Google Shape;1215;p7"/>
            <p:cNvSpPr/>
            <p:nvPr/>
          </p:nvSpPr>
          <p:spPr>
            <a:xfrm>
              <a:off x="1826672" y="4486164"/>
              <a:ext cx="283647" cy="390352"/>
            </a:xfrm>
            <a:custGeom>
              <a:rect b="b" l="l" r="r" t="t"/>
              <a:pathLst>
                <a:path extrusionOk="0" h="5780" w="4200">
                  <a:moveTo>
                    <a:pt x="977" y="1"/>
                  </a:moveTo>
                  <a:cubicBezTo>
                    <a:pt x="947" y="1"/>
                    <a:pt x="917" y="6"/>
                    <a:pt x="889" y="16"/>
                  </a:cubicBezTo>
                  <a:cubicBezTo>
                    <a:pt x="1" y="365"/>
                    <a:pt x="179" y="5779"/>
                    <a:pt x="2012" y="5779"/>
                  </a:cubicBezTo>
                  <a:cubicBezTo>
                    <a:pt x="2081" y="5779"/>
                    <a:pt x="2153" y="5771"/>
                    <a:pt x="2227" y="5755"/>
                  </a:cubicBezTo>
                  <a:cubicBezTo>
                    <a:pt x="4199" y="5314"/>
                    <a:pt x="1967" y="1"/>
                    <a:pt x="977" y="1"/>
                  </a:cubicBezTo>
                  <a:close/>
                </a:path>
              </a:pathLst>
            </a:custGeom>
            <a:solidFill>
              <a:srgbClr val="87CC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
            <p:cNvSpPr/>
            <p:nvPr/>
          </p:nvSpPr>
          <p:spPr>
            <a:xfrm>
              <a:off x="1984301" y="4742530"/>
              <a:ext cx="173497" cy="421418"/>
            </a:xfrm>
            <a:custGeom>
              <a:rect b="b" l="l" r="r" t="t"/>
              <a:pathLst>
                <a:path extrusionOk="0" h="6240" w="2569">
                  <a:moveTo>
                    <a:pt x="2482" y="1"/>
                  </a:moveTo>
                  <a:cubicBezTo>
                    <a:pt x="2464" y="1"/>
                    <a:pt x="2447" y="7"/>
                    <a:pt x="2435" y="19"/>
                  </a:cubicBezTo>
                  <a:lnTo>
                    <a:pt x="2381" y="73"/>
                  </a:lnTo>
                  <a:cubicBezTo>
                    <a:pt x="2341" y="99"/>
                    <a:pt x="2274" y="153"/>
                    <a:pt x="2221" y="220"/>
                  </a:cubicBezTo>
                  <a:cubicBezTo>
                    <a:pt x="2154" y="287"/>
                    <a:pt x="2060" y="354"/>
                    <a:pt x="1980" y="461"/>
                  </a:cubicBezTo>
                  <a:cubicBezTo>
                    <a:pt x="1899" y="554"/>
                    <a:pt x="1806" y="675"/>
                    <a:pt x="1699" y="795"/>
                  </a:cubicBezTo>
                  <a:cubicBezTo>
                    <a:pt x="1659" y="862"/>
                    <a:pt x="1605" y="929"/>
                    <a:pt x="1566" y="996"/>
                  </a:cubicBezTo>
                  <a:cubicBezTo>
                    <a:pt x="1512" y="1076"/>
                    <a:pt x="1471" y="1143"/>
                    <a:pt x="1418" y="1223"/>
                  </a:cubicBezTo>
                  <a:cubicBezTo>
                    <a:pt x="1378" y="1303"/>
                    <a:pt x="1325" y="1384"/>
                    <a:pt x="1271" y="1464"/>
                  </a:cubicBezTo>
                  <a:cubicBezTo>
                    <a:pt x="1231" y="1544"/>
                    <a:pt x="1191" y="1638"/>
                    <a:pt x="1138" y="1719"/>
                  </a:cubicBezTo>
                  <a:cubicBezTo>
                    <a:pt x="1043" y="1906"/>
                    <a:pt x="963" y="2093"/>
                    <a:pt x="883" y="2280"/>
                  </a:cubicBezTo>
                  <a:cubicBezTo>
                    <a:pt x="803" y="2468"/>
                    <a:pt x="722" y="2668"/>
                    <a:pt x="656" y="2869"/>
                  </a:cubicBezTo>
                  <a:cubicBezTo>
                    <a:pt x="589" y="3069"/>
                    <a:pt x="522" y="3270"/>
                    <a:pt x="469" y="3470"/>
                  </a:cubicBezTo>
                  <a:cubicBezTo>
                    <a:pt x="415" y="3671"/>
                    <a:pt x="362" y="3859"/>
                    <a:pt x="308" y="4059"/>
                  </a:cubicBezTo>
                  <a:cubicBezTo>
                    <a:pt x="228" y="4433"/>
                    <a:pt x="161" y="4795"/>
                    <a:pt x="107" y="5116"/>
                  </a:cubicBezTo>
                  <a:cubicBezTo>
                    <a:pt x="54" y="5423"/>
                    <a:pt x="41" y="5678"/>
                    <a:pt x="14" y="5865"/>
                  </a:cubicBezTo>
                  <a:cubicBezTo>
                    <a:pt x="0" y="6052"/>
                    <a:pt x="0" y="6159"/>
                    <a:pt x="0" y="6159"/>
                  </a:cubicBezTo>
                  <a:cubicBezTo>
                    <a:pt x="0" y="6199"/>
                    <a:pt x="27" y="6226"/>
                    <a:pt x="67" y="6240"/>
                  </a:cubicBezTo>
                  <a:cubicBezTo>
                    <a:pt x="107" y="6240"/>
                    <a:pt x="148" y="6213"/>
                    <a:pt x="161" y="6172"/>
                  </a:cubicBezTo>
                  <a:cubicBezTo>
                    <a:pt x="161" y="6172"/>
                    <a:pt x="174" y="6065"/>
                    <a:pt x="201" y="5892"/>
                  </a:cubicBezTo>
                  <a:cubicBezTo>
                    <a:pt x="228" y="5718"/>
                    <a:pt x="281" y="5464"/>
                    <a:pt x="348" y="5156"/>
                  </a:cubicBezTo>
                  <a:cubicBezTo>
                    <a:pt x="375" y="5009"/>
                    <a:pt x="415" y="4835"/>
                    <a:pt x="455" y="4661"/>
                  </a:cubicBezTo>
                  <a:cubicBezTo>
                    <a:pt x="496" y="4487"/>
                    <a:pt x="549" y="4314"/>
                    <a:pt x="589" y="4126"/>
                  </a:cubicBezTo>
                  <a:cubicBezTo>
                    <a:pt x="642" y="3939"/>
                    <a:pt x="696" y="3752"/>
                    <a:pt x="763" y="3551"/>
                  </a:cubicBezTo>
                  <a:cubicBezTo>
                    <a:pt x="817" y="3363"/>
                    <a:pt x="883" y="3163"/>
                    <a:pt x="950" y="2962"/>
                  </a:cubicBezTo>
                  <a:cubicBezTo>
                    <a:pt x="1017" y="2775"/>
                    <a:pt x="1084" y="2575"/>
                    <a:pt x="1164" y="2387"/>
                  </a:cubicBezTo>
                  <a:cubicBezTo>
                    <a:pt x="1231" y="2200"/>
                    <a:pt x="1311" y="2026"/>
                    <a:pt x="1391" y="1852"/>
                  </a:cubicBezTo>
                  <a:cubicBezTo>
                    <a:pt x="1432" y="1758"/>
                    <a:pt x="1485" y="1678"/>
                    <a:pt x="1525" y="1598"/>
                  </a:cubicBezTo>
                  <a:lnTo>
                    <a:pt x="1646" y="1357"/>
                  </a:lnTo>
                  <a:cubicBezTo>
                    <a:pt x="1685" y="1277"/>
                    <a:pt x="1739" y="1210"/>
                    <a:pt x="1780" y="1130"/>
                  </a:cubicBezTo>
                  <a:lnTo>
                    <a:pt x="1899" y="929"/>
                  </a:lnTo>
                  <a:cubicBezTo>
                    <a:pt x="1994" y="809"/>
                    <a:pt x="2074" y="688"/>
                    <a:pt x="2140" y="595"/>
                  </a:cubicBezTo>
                  <a:cubicBezTo>
                    <a:pt x="2221" y="501"/>
                    <a:pt x="2288" y="421"/>
                    <a:pt x="2354" y="354"/>
                  </a:cubicBezTo>
                  <a:cubicBezTo>
                    <a:pt x="2475" y="220"/>
                    <a:pt x="2542" y="140"/>
                    <a:pt x="2542" y="140"/>
                  </a:cubicBezTo>
                  <a:cubicBezTo>
                    <a:pt x="2568" y="113"/>
                    <a:pt x="2568" y="60"/>
                    <a:pt x="2542" y="33"/>
                  </a:cubicBezTo>
                  <a:cubicBezTo>
                    <a:pt x="2527" y="11"/>
                    <a:pt x="2504" y="1"/>
                    <a:pt x="24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
            <p:cNvSpPr/>
            <p:nvPr/>
          </p:nvSpPr>
          <p:spPr>
            <a:xfrm>
              <a:off x="1891237" y="4617319"/>
              <a:ext cx="152697" cy="328558"/>
            </a:xfrm>
            <a:custGeom>
              <a:rect b="b" l="l" r="r" t="t"/>
              <a:pathLst>
                <a:path extrusionOk="0" h="4865" w="2261">
                  <a:moveTo>
                    <a:pt x="81" y="1"/>
                  </a:moveTo>
                  <a:cubicBezTo>
                    <a:pt x="40" y="1"/>
                    <a:pt x="1" y="27"/>
                    <a:pt x="1" y="81"/>
                  </a:cubicBezTo>
                  <a:lnTo>
                    <a:pt x="1" y="134"/>
                  </a:lnTo>
                  <a:cubicBezTo>
                    <a:pt x="1" y="188"/>
                    <a:pt x="1" y="241"/>
                    <a:pt x="14" y="322"/>
                  </a:cubicBezTo>
                  <a:cubicBezTo>
                    <a:pt x="28" y="455"/>
                    <a:pt x="54" y="669"/>
                    <a:pt x="94" y="910"/>
                  </a:cubicBezTo>
                  <a:cubicBezTo>
                    <a:pt x="135" y="1165"/>
                    <a:pt x="201" y="1445"/>
                    <a:pt x="281" y="1753"/>
                  </a:cubicBezTo>
                  <a:cubicBezTo>
                    <a:pt x="361" y="2048"/>
                    <a:pt x="456" y="2369"/>
                    <a:pt x="575" y="2690"/>
                  </a:cubicBezTo>
                  <a:cubicBezTo>
                    <a:pt x="629" y="2850"/>
                    <a:pt x="696" y="2997"/>
                    <a:pt x="763" y="3157"/>
                  </a:cubicBezTo>
                  <a:cubicBezTo>
                    <a:pt x="830" y="3305"/>
                    <a:pt x="910" y="3452"/>
                    <a:pt x="977" y="3585"/>
                  </a:cubicBezTo>
                  <a:cubicBezTo>
                    <a:pt x="1057" y="3733"/>
                    <a:pt x="1137" y="3853"/>
                    <a:pt x="1218" y="3974"/>
                  </a:cubicBezTo>
                  <a:cubicBezTo>
                    <a:pt x="1298" y="4094"/>
                    <a:pt x="1392" y="4215"/>
                    <a:pt x="1472" y="4308"/>
                  </a:cubicBezTo>
                  <a:cubicBezTo>
                    <a:pt x="1552" y="4402"/>
                    <a:pt x="1646" y="4495"/>
                    <a:pt x="1713" y="4562"/>
                  </a:cubicBezTo>
                  <a:cubicBezTo>
                    <a:pt x="1753" y="4589"/>
                    <a:pt x="1793" y="4629"/>
                    <a:pt x="1833" y="4655"/>
                  </a:cubicBezTo>
                  <a:cubicBezTo>
                    <a:pt x="1860" y="4682"/>
                    <a:pt x="1900" y="4709"/>
                    <a:pt x="1927" y="4736"/>
                  </a:cubicBezTo>
                  <a:cubicBezTo>
                    <a:pt x="1993" y="4776"/>
                    <a:pt x="2047" y="4803"/>
                    <a:pt x="2074" y="4830"/>
                  </a:cubicBezTo>
                  <a:cubicBezTo>
                    <a:pt x="2114" y="4843"/>
                    <a:pt x="2141" y="4857"/>
                    <a:pt x="2141" y="4857"/>
                  </a:cubicBezTo>
                  <a:cubicBezTo>
                    <a:pt x="2151" y="4861"/>
                    <a:pt x="2162" y="4864"/>
                    <a:pt x="2174" y="4864"/>
                  </a:cubicBezTo>
                  <a:cubicBezTo>
                    <a:pt x="2195" y="4864"/>
                    <a:pt x="2217" y="4855"/>
                    <a:pt x="2234" y="4830"/>
                  </a:cubicBezTo>
                  <a:cubicBezTo>
                    <a:pt x="2261" y="4803"/>
                    <a:pt x="2261" y="4750"/>
                    <a:pt x="2221" y="4723"/>
                  </a:cubicBezTo>
                  <a:lnTo>
                    <a:pt x="2221" y="4709"/>
                  </a:lnTo>
                  <a:cubicBezTo>
                    <a:pt x="2221" y="4709"/>
                    <a:pt x="2195" y="4709"/>
                    <a:pt x="2168" y="4682"/>
                  </a:cubicBezTo>
                  <a:cubicBezTo>
                    <a:pt x="2141" y="4655"/>
                    <a:pt x="2100" y="4629"/>
                    <a:pt x="2047" y="4575"/>
                  </a:cubicBezTo>
                  <a:cubicBezTo>
                    <a:pt x="2020" y="4562"/>
                    <a:pt x="1993" y="4536"/>
                    <a:pt x="1967" y="4509"/>
                  </a:cubicBezTo>
                  <a:cubicBezTo>
                    <a:pt x="1927" y="4482"/>
                    <a:pt x="1900" y="4441"/>
                    <a:pt x="1874" y="4415"/>
                  </a:cubicBezTo>
                  <a:cubicBezTo>
                    <a:pt x="1806" y="4334"/>
                    <a:pt x="1726" y="4254"/>
                    <a:pt x="1659" y="4161"/>
                  </a:cubicBezTo>
                  <a:cubicBezTo>
                    <a:pt x="1592" y="4067"/>
                    <a:pt x="1526" y="3947"/>
                    <a:pt x="1445" y="3840"/>
                  </a:cubicBezTo>
                  <a:cubicBezTo>
                    <a:pt x="1378" y="3719"/>
                    <a:pt x="1312" y="3585"/>
                    <a:pt x="1231" y="3452"/>
                  </a:cubicBezTo>
                  <a:cubicBezTo>
                    <a:pt x="1164" y="3318"/>
                    <a:pt x="1098" y="3171"/>
                    <a:pt x="1044" y="3024"/>
                  </a:cubicBezTo>
                  <a:cubicBezTo>
                    <a:pt x="977" y="2890"/>
                    <a:pt x="923" y="2729"/>
                    <a:pt x="857" y="2583"/>
                  </a:cubicBezTo>
                  <a:cubicBezTo>
                    <a:pt x="750" y="2275"/>
                    <a:pt x="643" y="1967"/>
                    <a:pt x="563" y="1673"/>
                  </a:cubicBezTo>
                  <a:cubicBezTo>
                    <a:pt x="468" y="1379"/>
                    <a:pt x="402" y="1097"/>
                    <a:pt x="335" y="871"/>
                  </a:cubicBezTo>
                  <a:cubicBezTo>
                    <a:pt x="281" y="630"/>
                    <a:pt x="228" y="429"/>
                    <a:pt x="201" y="282"/>
                  </a:cubicBezTo>
                  <a:cubicBezTo>
                    <a:pt x="188" y="215"/>
                    <a:pt x="174" y="161"/>
                    <a:pt x="161" y="134"/>
                  </a:cubicBezTo>
                  <a:lnTo>
                    <a:pt x="161" y="81"/>
                  </a:lnTo>
                  <a:cubicBezTo>
                    <a:pt x="161" y="27"/>
                    <a:pt x="121" y="1"/>
                    <a:pt x="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
            <p:cNvSpPr/>
            <p:nvPr/>
          </p:nvSpPr>
          <p:spPr>
            <a:xfrm>
              <a:off x="1907107" y="4216223"/>
              <a:ext cx="621390" cy="595659"/>
            </a:xfrm>
            <a:custGeom>
              <a:rect b="b" l="l" r="r" t="t"/>
              <a:pathLst>
                <a:path extrusionOk="0" h="8820" w="9201">
                  <a:moveTo>
                    <a:pt x="5322" y="0"/>
                  </a:moveTo>
                  <a:cubicBezTo>
                    <a:pt x="3988" y="0"/>
                    <a:pt x="1" y="2927"/>
                    <a:pt x="3752" y="7571"/>
                  </a:cubicBezTo>
                  <a:cubicBezTo>
                    <a:pt x="4470" y="8456"/>
                    <a:pt x="5237" y="8820"/>
                    <a:pt x="5948" y="8820"/>
                  </a:cubicBezTo>
                  <a:cubicBezTo>
                    <a:pt x="7754" y="8820"/>
                    <a:pt x="9201" y="6468"/>
                    <a:pt x="8567" y="4308"/>
                  </a:cubicBezTo>
                  <a:cubicBezTo>
                    <a:pt x="7804" y="1739"/>
                    <a:pt x="7564" y="27"/>
                    <a:pt x="5330" y="1"/>
                  </a:cubicBezTo>
                  <a:cubicBezTo>
                    <a:pt x="5327" y="0"/>
                    <a:pt x="5325" y="0"/>
                    <a:pt x="5322" y="0"/>
                  </a:cubicBezTo>
                  <a:close/>
                </a:path>
              </a:pathLst>
            </a:custGeom>
            <a:solidFill>
              <a:srgbClr val="E59F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
            <p:cNvSpPr/>
            <p:nvPr/>
          </p:nvSpPr>
          <p:spPr>
            <a:xfrm>
              <a:off x="2258023" y="4391208"/>
              <a:ext cx="180318" cy="213613"/>
            </a:xfrm>
            <a:custGeom>
              <a:rect b="b" l="l" r="r" t="t"/>
              <a:pathLst>
                <a:path extrusionOk="0" h="3163" w="2670">
                  <a:moveTo>
                    <a:pt x="1124" y="1"/>
                  </a:moveTo>
                  <a:cubicBezTo>
                    <a:pt x="1102" y="1"/>
                    <a:pt x="1079" y="2"/>
                    <a:pt x="1057" y="4"/>
                  </a:cubicBezTo>
                  <a:cubicBezTo>
                    <a:pt x="1" y="121"/>
                    <a:pt x="705" y="3162"/>
                    <a:pt x="1619" y="3162"/>
                  </a:cubicBezTo>
                  <a:cubicBezTo>
                    <a:pt x="1654" y="3162"/>
                    <a:pt x="1690" y="3158"/>
                    <a:pt x="1726" y="3148"/>
                  </a:cubicBezTo>
                  <a:cubicBezTo>
                    <a:pt x="2670" y="2886"/>
                    <a:pt x="2225" y="1"/>
                    <a:pt x="1124"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
            <p:cNvSpPr/>
            <p:nvPr/>
          </p:nvSpPr>
          <p:spPr>
            <a:xfrm>
              <a:off x="2130651" y="4376418"/>
              <a:ext cx="78678" cy="44033"/>
            </a:xfrm>
            <a:custGeom>
              <a:rect b="b" l="l" r="r" t="t"/>
              <a:pathLst>
                <a:path extrusionOk="0" h="652" w="1165">
                  <a:moveTo>
                    <a:pt x="706" y="1"/>
                  </a:moveTo>
                  <a:cubicBezTo>
                    <a:pt x="575" y="1"/>
                    <a:pt x="447" y="39"/>
                    <a:pt x="335" y="116"/>
                  </a:cubicBezTo>
                  <a:cubicBezTo>
                    <a:pt x="255" y="143"/>
                    <a:pt x="174" y="211"/>
                    <a:pt x="121" y="291"/>
                  </a:cubicBezTo>
                  <a:cubicBezTo>
                    <a:pt x="0" y="438"/>
                    <a:pt x="161" y="652"/>
                    <a:pt x="335" y="652"/>
                  </a:cubicBezTo>
                  <a:cubicBezTo>
                    <a:pt x="442" y="652"/>
                    <a:pt x="549" y="639"/>
                    <a:pt x="669" y="612"/>
                  </a:cubicBezTo>
                  <a:cubicBezTo>
                    <a:pt x="749" y="585"/>
                    <a:pt x="843" y="545"/>
                    <a:pt x="924" y="518"/>
                  </a:cubicBezTo>
                  <a:cubicBezTo>
                    <a:pt x="1164" y="438"/>
                    <a:pt x="1164" y="104"/>
                    <a:pt x="924" y="36"/>
                  </a:cubicBezTo>
                  <a:cubicBezTo>
                    <a:pt x="852" y="13"/>
                    <a:pt x="779" y="1"/>
                    <a:pt x="706"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7"/>
            <p:cNvSpPr/>
            <p:nvPr/>
          </p:nvSpPr>
          <p:spPr>
            <a:xfrm>
              <a:off x="2157733" y="4475290"/>
              <a:ext cx="61457" cy="48828"/>
            </a:xfrm>
            <a:custGeom>
              <a:rect b="b" l="l" r="r" t="t"/>
              <a:pathLst>
                <a:path extrusionOk="0" h="723" w="910">
                  <a:moveTo>
                    <a:pt x="614" y="1"/>
                  </a:moveTo>
                  <a:cubicBezTo>
                    <a:pt x="529" y="1"/>
                    <a:pt x="439" y="32"/>
                    <a:pt x="362" y="70"/>
                  </a:cubicBezTo>
                  <a:cubicBezTo>
                    <a:pt x="308" y="84"/>
                    <a:pt x="268" y="124"/>
                    <a:pt x="228" y="151"/>
                  </a:cubicBezTo>
                  <a:cubicBezTo>
                    <a:pt x="175" y="177"/>
                    <a:pt x="121" y="204"/>
                    <a:pt x="81" y="258"/>
                  </a:cubicBezTo>
                  <a:cubicBezTo>
                    <a:pt x="0" y="311"/>
                    <a:pt x="0" y="418"/>
                    <a:pt x="41" y="486"/>
                  </a:cubicBezTo>
                  <a:cubicBezTo>
                    <a:pt x="8" y="604"/>
                    <a:pt x="80" y="722"/>
                    <a:pt x="193" y="722"/>
                  </a:cubicBezTo>
                  <a:cubicBezTo>
                    <a:pt x="221" y="722"/>
                    <a:pt x="250" y="715"/>
                    <a:pt x="282" y="700"/>
                  </a:cubicBezTo>
                  <a:cubicBezTo>
                    <a:pt x="362" y="659"/>
                    <a:pt x="442" y="619"/>
                    <a:pt x="509" y="566"/>
                  </a:cubicBezTo>
                  <a:cubicBezTo>
                    <a:pt x="603" y="512"/>
                    <a:pt x="669" y="445"/>
                    <a:pt x="763" y="379"/>
                  </a:cubicBezTo>
                  <a:cubicBezTo>
                    <a:pt x="910" y="284"/>
                    <a:pt x="870" y="84"/>
                    <a:pt x="710" y="17"/>
                  </a:cubicBezTo>
                  <a:cubicBezTo>
                    <a:pt x="679" y="6"/>
                    <a:pt x="647" y="1"/>
                    <a:pt x="614"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
            <p:cNvSpPr/>
            <p:nvPr/>
          </p:nvSpPr>
          <p:spPr>
            <a:xfrm>
              <a:off x="2200213" y="4569503"/>
              <a:ext cx="50651" cy="55446"/>
            </a:xfrm>
            <a:custGeom>
              <a:rect b="b" l="l" r="r" t="t"/>
              <a:pathLst>
                <a:path extrusionOk="0" h="821" w="750">
                  <a:moveTo>
                    <a:pt x="500" y="0"/>
                  </a:moveTo>
                  <a:cubicBezTo>
                    <a:pt x="421" y="0"/>
                    <a:pt x="343" y="36"/>
                    <a:pt x="308" y="107"/>
                  </a:cubicBezTo>
                  <a:lnTo>
                    <a:pt x="227" y="307"/>
                  </a:lnTo>
                  <a:cubicBezTo>
                    <a:pt x="161" y="375"/>
                    <a:pt x="108" y="441"/>
                    <a:pt x="54" y="521"/>
                  </a:cubicBezTo>
                  <a:cubicBezTo>
                    <a:pt x="1" y="615"/>
                    <a:pt x="40" y="789"/>
                    <a:pt x="174" y="816"/>
                  </a:cubicBezTo>
                  <a:lnTo>
                    <a:pt x="241" y="816"/>
                  </a:lnTo>
                  <a:cubicBezTo>
                    <a:pt x="259" y="819"/>
                    <a:pt x="276" y="821"/>
                    <a:pt x="292" y="821"/>
                  </a:cubicBezTo>
                  <a:cubicBezTo>
                    <a:pt x="399" y="821"/>
                    <a:pt x="479" y="748"/>
                    <a:pt x="548" y="655"/>
                  </a:cubicBezTo>
                  <a:cubicBezTo>
                    <a:pt x="589" y="602"/>
                    <a:pt x="616" y="548"/>
                    <a:pt x="643" y="482"/>
                  </a:cubicBezTo>
                  <a:cubicBezTo>
                    <a:pt x="655" y="455"/>
                    <a:pt x="655" y="414"/>
                    <a:pt x="669" y="388"/>
                  </a:cubicBezTo>
                  <a:cubicBezTo>
                    <a:pt x="669" y="375"/>
                    <a:pt x="682" y="361"/>
                    <a:pt x="682" y="348"/>
                  </a:cubicBezTo>
                  <a:cubicBezTo>
                    <a:pt x="682" y="353"/>
                    <a:pt x="682" y="356"/>
                    <a:pt x="683" y="356"/>
                  </a:cubicBezTo>
                  <a:cubicBezTo>
                    <a:pt x="685" y="356"/>
                    <a:pt x="688" y="350"/>
                    <a:pt x="696" y="334"/>
                  </a:cubicBezTo>
                  <a:cubicBezTo>
                    <a:pt x="750" y="227"/>
                    <a:pt x="723" y="93"/>
                    <a:pt x="616" y="27"/>
                  </a:cubicBezTo>
                  <a:cubicBezTo>
                    <a:pt x="580" y="9"/>
                    <a:pt x="540" y="0"/>
                    <a:pt x="500"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
            <p:cNvSpPr/>
            <p:nvPr/>
          </p:nvSpPr>
          <p:spPr>
            <a:xfrm>
              <a:off x="2258901" y="4665269"/>
              <a:ext cx="44370" cy="60174"/>
            </a:xfrm>
            <a:custGeom>
              <a:rect b="b" l="l" r="r" t="t"/>
              <a:pathLst>
                <a:path extrusionOk="0" h="891" w="657">
                  <a:moveTo>
                    <a:pt x="402" y="0"/>
                  </a:moveTo>
                  <a:cubicBezTo>
                    <a:pt x="321" y="0"/>
                    <a:pt x="228" y="54"/>
                    <a:pt x="188" y="120"/>
                  </a:cubicBezTo>
                  <a:cubicBezTo>
                    <a:pt x="107" y="280"/>
                    <a:pt x="81" y="455"/>
                    <a:pt x="14" y="615"/>
                  </a:cubicBezTo>
                  <a:lnTo>
                    <a:pt x="27" y="615"/>
                  </a:lnTo>
                  <a:cubicBezTo>
                    <a:pt x="0" y="682"/>
                    <a:pt x="14" y="762"/>
                    <a:pt x="68" y="829"/>
                  </a:cubicBezTo>
                  <a:cubicBezTo>
                    <a:pt x="115" y="870"/>
                    <a:pt x="174" y="891"/>
                    <a:pt x="233" y="891"/>
                  </a:cubicBezTo>
                  <a:cubicBezTo>
                    <a:pt x="309" y="891"/>
                    <a:pt x="383" y="857"/>
                    <a:pt x="428" y="789"/>
                  </a:cubicBezTo>
                  <a:cubicBezTo>
                    <a:pt x="469" y="708"/>
                    <a:pt x="496" y="628"/>
                    <a:pt x="523" y="562"/>
                  </a:cubicBezTo>
                  <a:cubicBezTo>
                    <a:pt x="549" y="494"/>
                    <a:pt x="589" y="414"/>
                    <a:pt x="603" y="361"/>
                  </a:cubicBezTo>
                  <a:cubicBezTo>
                    <a:pt x="643" y="294"/>
                    <a:pt x="656" y="200"/>
                    <a:pt x="603" y="120"/>
                  </a:cubicBezTo>
                  <a:cubicBezTo>
                    <a:pt x="549" y="40"/>
                    <a:pt x="496" y="13"/>
                    <a:pt x="402"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
            <p:cNvSpPr/>
            <p:nvPr/>
          </p:nvSpPr>
          <p:spPr>
            <a:xfrm>
              <a:off x="2385396" y="4659799"/>
              <a:ext cx="41602" cy="57000"/>
            </a:xfrm>
            <a:custGeom>
              <a:rect b="b" l="l" r="r" t="t"/>
              <a:pathLst>
                <a:path extrusionOk="0" h="844" w="616">
                  <a:moveTo>
                    <a:pt x="175" y="1"/>
                  </a:moveTo>
                  <a:cubicBezTo>
                    <a:pt x="94" y="1"/>
                    <a:pt x="0" y="54"/>
                    <a:pt x="14" y="147"/>
                  </a:cubicBezTo>
                  <a:lnTo>
                    <a:pt x="14" y="402"/>
                  </a:lnTo>
                  <a:cubicBezTo>
                    <a:pt x="14" y="522"/>
                    <a:pt x="54" y="629"/>
                    <a:pt x="94" y="736"/>
                  </a:cubicBezTo>
                  <a:cubicBezTo>
                    <a:pt x="132" y="805"/>
                    <a:pt x="215" y="844"/>
                    <a:pt x="295" y="844"/>
                  </a:cubicBezTo>
                  <a:cubicBezTo>
                    <a:pt x="356" y="844"/>
                    <a:pt x="415" y="822"/>
                    <a:pt x="455" y="777"/>
                  </a:cubicBezTo>
                  <a:cubicBezTo>
                    <a:pt x="562" y="643"/>
                    <a:pt x="615" y="495"/>
                    <a:pt x="562" y="322"/>
                  </a:cubicBezTo>
                  <a:cubicBezTo>
                    <a:pt x="535" y="188"/>
                    <a:pt x="415" y="28"/>
                    <a:pt x="268"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
            <p:cNvSpPr/>
            <p:nvPr/>
          </p:nvSpPr>
          <p:spPr>
            <a:xfrm>
              <a:off x="2241747" y="4285312"/>
              <a:ext cx="52475" cy="60376"/>
            </a:xfrm>
            <a:custGeom>
              <a:rect b="b" l="l" r="r" t="t"/>
              <a:pathLst>
                <a:path extrusionOk="0" h="894" w="777">
                  <a:moveTo>
                    <a:pt x="223" y="0"/>
                  </a:moveTo>
                  <a:cubicBezTo>
                    <a:pt x="101" y="0"/>
                    <a:pt x="1" y="106"/>
                    <a:pt x="1" y="222"/>
                  </a:cubicBezTo>
                  <a:cubicBezTo>
                    <a:pt x="1" y="276"/>
                    <a:pt x="14" y="329"/>
                    <a:pt x="40" y="369"/>
                  </a:cubicBezTo>
                  <a:lnTo>
                    <a:pt x="40" y="409"/>
                  </a:lnTo>
                  <a:cubicBezTo>
                    <a:pt x="67" y="623"/>
                    <a:pt x="201" y="757"/>
                    <a:pt x="375" y="864"/>
                  </a:cubicBezTo>
                  <a:cubicBezTo>
                    <a:pt x="411" y="885"/>
                    <a:pt x="447" y="893"/>
                    <a:pt x="481" y="893"/>
                  </a:cubicBezTo>
                  <a:cubicBezTo>
                    <a:pt x="536" y="893"/>
                    <a:pt x="588" y="870"/>
                    <a:pt x="629" y="837"/>
                  </a:cubicBezTo>
                  <a:cubicBezTo>
                    <a:pt x="656" y="811"/>
                    <a:pt x="682" y="797"/>
                    <a:pt x="709" y="770"/>
                  </a:cubicBezTo>
                  <a:cubicBezTo>
                    <a:pt x="763" y="730"/>
                    <a:pt x="777" y="636"/>
                    <a:pt x="763" y="570"/>
                  </a:cubicBezTo>
                  <a:cubicBezTo>
                    <a:pt x="723" y="449"/>
                    <a:pt x="656" y="342"/>
                    <a:pt x="575" y="262"/>
                  </a:cubicBezTo>
                  <a:cubicBezTo>
                    <a:pt x="482" y="169"/>
                    <a:pt x="388" y="62"/>
                    <a:pt x="281" y="8"/>
                  </a:cubicBezTo>
                  <a:cubicBezTo>
                    <a:pt x="262" y="3"/>
                    <a:pt x="242" y="0"/>
                    <a:pt x="223"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
            <p:cNvSpPr/>
            <p:nvPr/>
          </p:nvSpPr>
          <p:spPr>
            <a:xfrm>
              <a:off x="2347441" y="4306046"/>
              <a:ext cx="36199" cy="51934"/>
            </a:xfrm>
            <a:custGeom>
              <a:rect b="b" l="l" r="r" t="t"/>
              <a:pathLst>
                <a:path extrusionOk="0" h="769" w="536">
                  <a:moveTo>
                    <a:pt x="299" y="0"/>
                  </a:moveTo>
                  <a:cubicBezTo>
                    <a:pt x="219" y="0"/>
                    <a:pt x="153" y="41"/>
                    <a:pt x="121" y="115"/>
                  </a:cubicBezTo>
                  <a:cubicBezTo>
                    <a:pt x="107" y="129"/>
                    <a:pt x="94" y="142"/>
                    <a:pt x="94" y="156"/>
                  </a:cubicBezTo>
                  <a:cubicBezTo>
                    <a:pt x="94" y="169"/>
                    <a:pt x="94" y="195"/>
                    <a:pt x="81" y="209"/>
                  </a:cubicBezTo>
                  <a:cubicBezTo>
                    <a:pt x="54" y="316"/>
                    <a:pt x="41" y="423"/>
                    <a:pt x="14" y="530"/>
                  </a:cubicBezTo>
                  <a:cubicBezTo>
                    <a:pt x="0" y="611"/>
                    <a:pt x="14" y="691"/>
                    <a:pt x="94" y="744"/>
                  </a:cubicBezTo>
                  <a:cubicBezTo>
                    <a:pt x="124" y="761"/>
                    <a:pt x="154" y="769"/>
                    <a:pt x="184" y="769"/>
                  </a:cubicBezTo>
                  <a:cubicBezTo>
                    <a:pt x="249" y="769"/>
                    <a:pt x="311" y="732"/>
                    <a:pt x="348" y="677"/>
                  </a:cubicBezTo>
                  <a:cubicBezTo>
                    <a:pt x="416" y="557"/>
                    <a:pt x="442" y="436"/>
                    <a:pt x="496" y="316"/>
                  </a:cubicBezTo>
                  <a:cubicBezTo>
                    <a:pt x="535" y="236"/>
                    <a:pt x="535" y="115"/>
                    <a:pt x="455" y="62"/>
                  </a:cubicBezTo>
                  <a:cubicBezTo>
                    <a:pt x="428" y="35"/>
                    <a:pt x="402" y="8"/>
                    <a:pt x="362" y="8"/>
                  </a:cubicBezTo>
                  <a:cubicBezTo>
                    <a:pt x="340" y="3"/>
                    <a:pt x="319" y="0"/>
                    <a:pt x="299"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
            <p:cNvSpPr/>
            <p:nvPr/>
          </p:nvSpPr>
          <p:spPr>
            <a:xfrm>
              <a:off x="2435102" y="4476371"/>
              <a:ext cx="35253" cy="31741"/>
            </a:xfrm>
            <a:custGeom>
              <a:rect b="b" l="l" r="r" t="t"/>
              <a:pathLst>
                <a:path extrusionOk="0" h="470" w="522">
                  <a:moveTo>
                    <a:pt x="307" y="1"/>
                  </a:moveTo>
                  <a:cubicBezTo>
                    <a:pt x="227" y="1"/>
                    <a:pt x="134" y="42"/>
                    <a:pt x="81" y="95"/>
                  </a:cubicBezTo>
                  <a:cubicBezTo>
                    <a:pt x="27" y="175"/>
                    <a:pt x="0" y="268"/>
                    <a:pt x="54" y="363"/>
                  </a:cubicBezTo>
                  <a:cubicBezTo>
                    <a:pt x="90" y="434"/>
                    <a:pt x="161" y="470"/>
                    <a:pt x="236" y="470"/>
                  </a:cubicBezTo>
                  <a:cubicBezTo>
                    <a:pt x="274" y="470"/>
                    <a:pt x="312" y="461"/>
                    <a:pt x="348" y="443"/>
                  </a:cubicBezTo>
                  <a:cubicBezTo>
                    <a:pt x="388" y="416"/>
                    <a:pt x="414" y="389"/>
                    <a:pt x="455" y="363"/>
                  </a:cubicBezTo>
                  <a:cubicBezTo>
                    <a:pt x="509" y="322"/>
                    <a:pt x="521" y="229"/>
                    <a:pt x="509" y="161"/>
                  </a:cubicBezTo>
                  <a:cubicBezTo>
                    <a:pt x="482" y="68"/>
                    <a:pt x="402" y="15"/>
                    <a:pt x="307" y="1"/>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
            <p:cNvSpPr/>
            <p:nvPr/>
          </p:nvSpPr>
          <p:spPr>
            <a:xfrm>
              <a:off x="2411600" y="4406066"/>
              <a:ext cx="25393" cy="23367"/>
            </a:xfrm>
            <a:custGeom>
              <a:rect b="b" l="l" r="r" t="t"/>
              <a:pathLst>
                <a:path extrusionOk="0" h="346" w="376">
                  <a:moveTo>
                    <a:pt x="164" y="0"/>
                  </a:moveTo>
                  <a:cubicBezTo>
                    <a:pt x="138" y="0"/>
                    <a:pt x="111" y="7"/>
                    <a:pt x="81" y="25"/>
                  </a:cubicBezTo>
                  <a:cubicBezTo>
                    <a:pt x="27" y="52"/>
                    <a:pt x="1" y="106"/>
                    <a:pt x="1" y="173"/>
                  </a:cubicBezTo>
                  <a:cubicBezTo>
                    <a:pt x="1" y="226"/>
                    <a:pt x="27" y="293"/>
                    <a:pt x="81" y="320"/>
                  </a:cubicBezTo>
                  <a:cubicBezTo>
                    <a:pt x="111" y="338"/>
                    <a:pt x="138" y="345"/>
                    <a:pt x="164" y="345"/>
                  </a:cubicBezTo>
                  <a:cubicBezTo>
                    <a:pt x="195" y="345"/>
                    <a:pt x="225" y="334"/>
                    <a:pt x="254" y="320"/>
                  </a:cubicBezTo>
                  <a:cubicBezTo>
                    <a:pt x="322" y="293"/>
                    <a:pt x="375" y="239"/>
                    <a:pt x="375" y="173"/>
                  </a:cubicBezTo>
                  <a:cubicBezTo>
                    <a:pt x="375" y="93"/>
                    <a:pt x="322" y="52"/>
                    <a:pt x="254" y="25"/>
                  </a:cubicBezTo>
                  <a:cubicBezTo>
                    <a:pt x="225" y="11"/>
                    <a:pt x="196" y="0"/>
                    <a:pt x="164"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
            <p:cNvSpPr/>
            <p:nvPr/>
          </p:nvSpPr>
          <p:spPr>
            <a:xfrm>
              <a:off x="2434157" y="4576257"/>
              <a:ext cx="49301" cy="46667"/>
            </a:xfrm>
            <a:custGeom>
              <a:rect b="b" l="l" r="r" t="t"/>
              <a:pathLst>
                <a:path extrusionOk="0" h="691" w="730">
                  <a:moveTo>
                    <a:pt x="643" y="382"/>
                  </a:moveTo>
                  <a:lnTo>
                    <a:pt x="643" y="382"/>
                  </a:lnTo>
                  <a:cubicBezTo>
                    <a:pt x="648" y="398"/>
                    <a:pt x="651" y="405"/>
                    <a:pt x="652" y="405"/>
                  </a:cubicBezTo>
                  <a:cubicBezTo>
                    <a:pt x="652" y="405"/>
                    <a:pt x="649" y="397"/>
                    <a:pt x="643" y="382"/>
                  </a:cubicBezTo>
                  <a:close/>
                  <a:moveTo>
                    <a:pt x="237" y="0"/>
                  </a:moveTo>
                  <a:cubicBezTo>
                    <a:pt x="221" y="0"/>
                    <a:pt x="204" y="2"/>
                    <a:pt x="188" y="7"/>
                  </a:cubicBezTo>
                  <a:cubicBezTo>
                    <a:pt x="81" y="34"/>
                    <a:pt x="0" y="168"/>
                    <a:pt x="41" y="275"/>
                  </a:cubicBezTo>
                  <a:cubicBezTo>
                    <a:pt x="68" y="355"/>
                    <a:pt x="121" y="421"/>
                    <a:pt x="188" y="489"/>
                  </a:cubicBezTo>
                  <a:cubicBezTo>
                    <a:pt x="214" y="515"/>
                    <a:pt x="241" y="542"/>
                    <a:pt x="268" y="582"/>
                  </a:cubicBezTo>
                  <a:cubicBezTo>
                    <a:pt x="282" y="596"/>
                    <a:pt x="309" y="609"/>
                    <a:pt x="335" y="635"/>
                  </a:cubicBezTo>
                  <a:cubicBezTo>
                    <a:pt x="335" y="635"/>
                    <a:pt x="348" y="649"/>
                    <a:pt x="362" y="649"/>
                  </a:cubicBezTo>
                  <a:cubicBezTo>
                    <a:pt x="362" y="649"/>
                    <a:pt x="375" y="649"/>
                    <a:pt x="375" y="662"/>
                  </a:cubicBezTo>
                  <a:cubicBezTo>
                    <a:pt x="405" y="682"/>
                    <a:pt x="437" y="691"/>
                    <a:pt x="468" y="691"/>
                  </a:cubicBezTo>
                  <a:cubicBezTo>
                    <a:pt x="604" y="691"/>
                    <a:pt x="729" y="525"/>
                    <a:pt x="643" y="395"/>
                  </a:cubicBezTo>
                  <a:lnTo>
                    <a:pt x="643" y="382"/>
                  </a:lnTo>
                  <a:lnTo>
                    <a:pt x="643" y="382"/>
                  </a:lnTo>
                  <a:cubicBezTo>
                    <a:pt x="643" y="382"/>
                    <a:pt x="643" y="382"/>
                    <a:pt x="643" y="382"/>
                  </a:cubicBezTo>
                  <a:lnTo>
                    <a:pt x="643" y="382"/>
                  </a:lnTo>
                  <a:cubicBezTo>
                    <a:pt x="643" y="382"/>
                    <a:pt x="643" y="382"/>
                    <a:pt x="643" y="382"/>
                  </a:cubicBezTo>
                  <a:lnTo>
                    <a:pt x="643" y="382"/>
                  </a:lnTo>
                  <a:lnTo>
                    <a:pt x="643" y="382"/>
                  </a:lnTo>
                  <a:cubicBezTo>
                    <a:pt x="639" y="375"/>
                    <a:pt x="635" y="366"/>
                    <a:pt x="630" y="355"/>
                  </a:cubicBezTo>
                  <a:cubicBezTo>
                    <a:pt x="616" y="328"/>
                    <a:pt x="589" y="314"/>
                    <a:pt x="576" y="288"/>
                  </a:cubicBezTo>
                  <a:cubicBezTo>
                    <a:pt x="549" y="261"/>
                    <a:pt x="535" y="234"/>
                    <a:pt x="509" y="221"/>
                  </a:cubicBezTo>
                  <a:cubicBezTo>
                    <a:pt x="496" y="207"/>
                    <a:pt x="482" y="194"/>
                    <a:pt x="482" y="181"/>
                  </a:cubicBezTo>
                  <a:lnTo>
                    <a:pt x="469" y="168"/>
                  </a:lnTo>
                  <a:cubicBezTo>
                    <a:pt x="455" y="154"/>
                    <a:pt x="442" y="127"/>
                    <a:pt x="428" y="114"/>
                  </a:cubicBezTo>
                  <a:cubicBezTo>
                    <a:pt x="384" y="48"/>
                    <a:pt x="314" y="0"/>
                    <a:pt x="237" y="0"/>
                  </a:cubicBezTo>
                  <a:close/>
                </a:path>
              </a:pathLst>
            </a:custGeom>
            <a:solidFill>
              <a:srgbClr val="BF78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8"/>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Attributes and variable to consider</a:t>
            </a:r>
            <a:endParaRPr/>
          </a:p>
        </p:txBody>
      </p:sp>
      <p:sp>
        <p:nvSpPr>
          <p:cNvPr id="1235" name="Google Shape;1235;p8"/>
          <p:cNvSpPr txBox="1"/>
          <p:nvPr>
            <p:ph idx="3" type="subTitle"/>
          </p:nvPr>
        </p:nvSpPr>
        <p:spPr>
          <a:xfrm>
            <a:off x="4976470" y="2041469"/>
            <a:ext cx="2165100" cy="470100"/>
          </a:xfrm>
          <a:prstGeom prst="rect">
            <a:avLst/>
          </a:prstGeom>
          <a:noFill/>
          <a:ln>
            <a:noFill/>
          </a:ln>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SzPts val="2300"/>
              <a:buFont typeface="Bubblegum Sans"/>
              <a:buNone/>
            </a:pPr>
            <a:r>
              <a:rPr lang="en"/>
              <a:t>Extreme</a:t>
            </a:r>
            <a:endParaRPr/>
          </a:p>
          <a:p>
            <a:pPr indent="-330200" lvl="0" marL="457200" rtl="0" algn="ctr">
              <a:lnSpc>
                <a:spcPct val="100000"/>
              </a:lnSpc>
              <a:spcBef>
                <a:spcPts val="0"/>
              </a:spcBef>
              <a:spcAft>
                <a:spcPts val="0"/>
              </a:spcAft>
              <a:buSzPts val="2300"/>
              <a:buFont typeface="Bubblegum Sans"/>
              <a:buNone/>
            </a:pPr>
            <a:r>
              <a:rPr lang="en"/>
              <a:t>weather </a:t>
            </a:r>
            <a:endParaRPr/>
          </a:p>
        </p:txBody>
      </p:sp>
      <p:sp>
        <p:nvSpPr>
          <p:cNvPr id="1236" name="Google Shape;1236;p8"/>
          <p:cNvSpPr txBox="1"/>
          <p:nvPr>
            <p:ph idx="4" type="subTitle"/>
          </p:nvPr>
        </p:nvSpPr>
        <p:spPr>
          <a:xfrm>
            <a:off x="2891580" y="3657245"/>
            <a:ext cx="21651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300"/>
              <a:buNone/>
            </a:pPr>
            <a:r>
              <a:rPr lang="en"/>
              <a:t>Human </a:t>
            </a:r>
            <a:endParaRPr/>
          </a:p>
          <a:p>
            <a:pPr indent="0" lvl="0" marL="0" rtl="0" algn="ctr">
              <a:lnSpc>
                <a:spcPct val="100000"/>
              </a:lnSpc>
              <a:spcBef>
                <a:spcPts val="0"/>
              </a:spcBef>
              <a:spcAft>
                <a:spcPts val="0"/>
              </a:spcAft>
              <a:buSzPts val="2300"/>
              <a:buNone/>
            </a:pPr>
            <a:r>
              <a:rPr lang="en"/>
              <a:t>population</a:t>
            </a:r>
            <a:endParaRPr/>
          </a:p>
        </p:txBody>
      </p:sp>
      <p:sp>
        <p:nvSpPr>
          <p:cNvPr id="1237" name="Google Shape;1237;p8"/>
          <p:cNvSpPr txBox="1"/>
          <p:nvPr>
            <p:ph idx="6" type="subTitle"/>
          </p:nvPr>
        </p:nvSpPr>
        <p:spPr>
          <a:xfrm>
            <a:off x="6252421" y="3779263"/>
            <a:ext cx="2367904" cy="470100"/>
          </a:xfrm>
          <a:prstGeom prst="rect">
            <a:avLst/>
          </a:prstGeom>
          <a:noFill/>
          <a:ln>
            <a:noFill/>
          </a:ln>
        </p:spPr>
        <p:txBody>
          <a:bodyPr anchorCtr="0" anchor="t" bIns="91425" lIns="91425" spcFirstLastPara="1" rIns="91425" wrap="square" tIns="91425">
            <a:noAutofit/>
          </a:bodyPr>
          <a:lstStyle/>
          <a:p>
            <a:pPr indent="-330200" lvl="0" marL="457200" rtl="0" algn="ctr">
              <a:lnSpc>
                <a:spcPct val="100000"/>
              </a:lnSpc>
              <a:spcBef>
                <a:spcPts val="0"/>
              </a:spcBef>
              <a:spcAft>
                <a:spcPts val="0"/>
              </a:spcAft>
              <a:buSzPts val="2300"/>
              <a:buFont typeface="Bubblegum Sans"/>
              <a:buNone/>
            </a:pPr>
            <a:r>
              <a:rPr lang="en"/>
              <a:t>Increased Temperature </a:t>
            </a:r>
            <a:endParaRPr/>
          </a:p>
        </p:txBody>
      </p:sp>
      <p:sp>
        <p:nvSpPr>
          <p:cNvPr id="1238" name="Google Shape;1238;p8"/>
          <p:cNvSpPr txBox="1"/>
          <p:nvPr>
            <p:ph idx="9" type="subTitle"/>
          </p:nvPr>
        </p:nvSpPr>
        <p:spPr>
          <a:xfrm>
            <a:off x="740329" y="1967695"/>
            <a:ext cx="2165100" cy="47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300"/>
              <a:buNone/>
            </a:pPr>
            <a:r>
              <a:rPr lang="en"/>
              <a:t>Air</a:t>
            </a:r>
            <a:endParaRPr/>
          </a:p>
          <a:p>
            <a:pPr indent="0" lvl="0" marL="0" rtl="0" algn="ctr">
              <a:lnSpc>
                <a:spcPct val="100000"/>
              </a:lnSpc>
              <a:spcBef>
                <a:spcPts val="0"/>
              </a:spcBef>
              <a:spcAft>
                <a:spcPts val="0"/>
              </a:spcAft>
              <a:buSzPts val="2300"/>
              <a:buNone/>
            </a:pPr>
            <a:r>
              <a:rPr lang="en"/>
              <a:t>Quality</a:t>
            </a:r>
            <a:endParaRPr/>
          </a:p>
        </p:txBody>
      </p:sp>
      <p:grpSp>
        <p:nvGrpSpPr>
          <p:cNvPr id="1239" name="Google Shape;1239;p8"/>
          <p:cNvGrpSpPr/>
          <p:nvPr/>
        </p:nvGrpSpPr>
        <p:grpSpPr>
          <a:xfrm>
            <a:off x="7328164" y="3163973"/>
            <a:ext cx="467386" cy="470102"/>
            <a:chOff x="2063328" y="1347336"/>
            <a:chExt cx="404383" cy="406733"/>
          </a:xfrm>
        </p:grpSpPr>
        <p:sp>
          <p:nvSpPr>
            <p:cNvPr id="1240" name="Google Shape;1240;p8"/>
            <p:cNvSpPr/>
            <p:nvPr/>
          </p:nvSpPr>
          <p:spPr>
            <a:xfrm>
              <a:off x="2139699" y="1347336"/>
              <a:ext cx="226695" cy="374735"/>
            </a:xfrm>
            <a:custGeom>
              <a:rect b="b" l="l" r="r" t="t"/>
              <a:pathLst>
                <a:path extrusionOk="0" h="16899" w="10223">
                  <a:moveTo>
                    <a:pt x="4756" y="0"/>
                  </a:moveTo>
                  <a:cubicBezTo>
                    <a:pt x="4675" y="0"/>
                    <a:pt x="4595" y="54"/>
                    <a:pt x="4555" y="134"/>
                  </a:cubicBezTo>
                  <a:lnTo>
                    <a:pt x="4073" y="1327"/>
                  </a:lnTo>
                  <a:cubicBezTo>
                    <a:pt x="4046" y="1393"/>
                    <a:pt x="3993" y="1434"/>
                    <a:pt x="3939" y="1447"/>
                  </a:cubicBezTo>
                  <a:lnTo>
                    <a:pt x="2666" y="1902"/>
                  </a:lnTo>
                  <a:cubicBezTo>
                    <a:pt x="2626" y="1916"/>
                    <a:pt x="2585" y="1956"/>
                    <a:pt x="2559" y="1983"/>
                  </a:cubicBezTo>
                  <a:lnTo>
                    <a:pt x="54" y="5573"/>
                  </a:lnTo>
                  <a:cubicBezTo>
                    <a:pt x="0" y="5654"/>
                    <a:pt x="0" y="5748"/>
                    <a:pt x="54" y="5828"/>
                  </a:cubicBezTo>
                  <a:lnTo>
                    <a:pt x="1581" y="8119"/>
                  </a:lnTo>
                  <a:cubicBezTo>
                    <a:pt x="1608" y="8160"/>
                    <a:pt x="1648" y="8186"/>
                    <a:pt x="1688" y="8213"/>
                  </a:cubicBezTo>
                  <a:lnTo>
                    <a:pt x="2961" y="8869"/>
                  </a:lnTo>
                  <a:cubicBezTo>
                    <a:pt x="3014" y="8896"/>
                    <a:pt x="3068" y="8950"/>
                    <a:pt x="3095" y="9003"/>
                  </a:cubicBezTo>
                  <a:lnTo>
                    <a:pt x="6431" y="16827"/>
                  </a:lnTo>
                  <a:cubicBezTo>
                    <a:pt x="6451" y="16875"/>
                    <a:pt x="6494" y="16898"/>
                    <a:pt x="6536" y="16898"/>
                  </a:cubicBezTo>
                  <a:cubicBezTo>
                    <a:pt x="6578" y="16898"/>
                    <a:pt x="6618" y="16875"/>
                    <a:pt x="6632" y="16827"/>
                  </a:cubicBezTo>
                  <a:lnTo>
                    <a:pt x="10156" y="7503"/>
                  </a:lnTo>
                  <a:cubicBezTo>
                    <a:pt x="10169" y="7463"/>
                    <a:pt x="10182" y="7436"/>
                    <a:pt x="10182" y="7395"/>
                  </a:cubicBezTo>
                  <a:lnTo>
                    <a:pt x="10222" y="3229"/>
                  </a:lnTo>
                  <a:cubicBezTo>
                    <a:pt x="10222" y="3176"/>
                    <a:pt x="10195" y="3122"/>
                    <a:pt x="10169" y="3081"/>
                  </a:cubicBezTo>
                  <a:lnTo>
                    <a:pt x="9365" y="2184"/>
                  </a:lnTo>
                  <a:cubicBezTo>
                    <a:pt x="9325" y="2136"/>
                    <a:pt x="9270" y="2112"/>
                    <a:pt x="9212" y="2112"/>
                  </a:cubicBezTo>
                  <a:cubicBezTo>
                    <a:pt x="9174" y="2112"/>
                    <a:pt x="9134" y="2122"/>
                    <a:pt x="9097" y="2144"/>
                  </a:cubicBezTo>
                  <a:lnTo>
                    <a:pt x="7784" y="2894"/>
                  </a:lnTo>
                  <a:cubicBezTo>
                    <a:pt x="7752" y="2910"/>
                    <a:pt x="7717" y="2918"/>
                    <a:pt x="7683" y="2918"/>
                  </a:cubicBezTo>
                  <a:cubicBezTo>
                    <a:pt x="7603" y="2918"/>
                    <a:pt x="7527" y="2876"/>
                    <a:pt x="7489" y="2801"/>
                  </a:cubicBezTo>
                  <a:lnTo>
                    <a:pt x="5935" y="121"/>
                  </a:lnTo>
                  <a:cubicBezTo>
                    <a:pt x="5895" y="41"/>
                    <a:pt x="5828" y="0"/>
                    <a:pt x="5747" y="0"/>
                  </a:cubicBezTo>
                  <a:close/>
                </a:path>
              </a:pathLst>
            </a:custGeom>
            <a:solidFill>
              <a:srgbClr val="8A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8"/>
            <p:cNvSpPr/>
            <p:nvPr/>
          </p:nvSpPr>
          <p:spPr>
            <a:xfrm>
              <a:off x="2268913" y="1428430"/>
              <a:ext cx="29448" cy="46656"/>
            </a:xfrm>
            <a:custGeom>
              <a:rect b="b" l="l" r="r" t="t"/>
              <a:pathLst>
                <a:path extrusionOk="0" h="2104" w="1328">
                  <a:moveTo>
                    <a:pt x="664" y="1"/>
                  </a:moveTo>
                  <a:cubicBezTo>
                    <a:pt x="641" y="1"/>
                    <a:pt x="618" y="14"/>
                    <a:pt x="604" y="41"/>
                  </a:cubicBezTo>
                  <a:cubicBezTo>
                    <a:pt x="443" y="323"/>
                    <a:pt x="1" y="1139"/>
                    <a:pt x="1" y="1434"/>
                  </a:cubicBezTo>
                  <a:cubicBezTo>
                    <a:pt x="1" y="1809"/>
                    <a:pt x="295" y="2104"/>
                    <a:pt x="658" y="2104"/>
                  </a:cubicBezTo>
                  <a:cubicBezTo>
                    <a:pt x="1033" y="2104"/>
                    <a:pt x="1328" y="1809"/>
                    <a:pt x="1328" y="1434"/>
                  </a:cubicBezTo>
                  <a:cubicBezTo>
                    <a:pt x="1328" y="1139"/>
                    <a:pt x="885" y="323"/>
                    <a:pt x="724" y="41"/>
                  </a:cubicBezTo>
                  <a:cubicBezTo>
                    <a:pt x="711" y="14"/>
                    <a:pt x="687" y="1"/>
                    <a:pt x="664" y="1"/>
                  </a:cubicBezTo>
                  <a:close/>
                </a:path>
              </a:pathLst>
            </a:custGeom>
            <a:solidFill>
              <a:srgbClr val="3878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8"/>
            <p:cNvSpPr/>
            <p:nvPr/>
          </p:nvSpPr>
          <p:spPr>
            <a:xfrm>
              <a:off x="2298339" y="1474421"/>
              <a:ext cx="29426" cy="46745"/>
            </a:xfrm>
            <a:custGeom>
              <a:rect b="b" l="l" r="r" t="t"/>
              <a:pathLst>
                <a:path extrusionOk="0" h="2108" w="1327">
                  <a:moveTo>
                    <a:pt x="664" y="0"/>
                  </a:moveTo>
                  <a:cubicBezTo>
                    <a:pt x="640" y="0"/>
                    <a:pt x="616" y="10"/>
                    <a:pt x="603" y="30"/>
                  </a:cubicBezTo>
                  <a:cubicBezTo>
                    <a:pt x="442" y="325"/>
                    <a:pt x="1" y="1143"/>
                    <a:pt x="1" y="1437"/>
                  </a:cubicBezTo>
                  <a:cubicBezTo>
                    <a:pt x="1" y="1812"/>
                    <a:pt x="295" y="2107"/>
                    <a:pt x="657" y="2107"/>
                  </a:cubicBezTo>
                  <a:cubicBezTo>
                    <a:pt x="1032" y="2107"/>
                    <a:pt x="1326" y="1812"/>
                    <a:pt x="1326" y="1437"/>
                  </a:cubicBezTo>
                  <a:cubicBezTo>
                    <a:pt x="1326" y="1143"/>
                    <a:pt x="885" y="325"/>
                    <a:pt x="724" y="30"/>
                  </a:cubicBezTo>
                  <a:cubicBezTo>
                    <a:pt x="711" y="10"/>
                    <a:pt x="687" y="0"/>
                    <a:pt x="664" y="0"/>
                  </a:cubicBezTo>
                  <a:close/>
                </a:path>
              </a:pathLst>
            </a:custGeom>
            <a:solidFill>
              <a:srgbClr val="3878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8"/>
            <p:cNvSpPr/>
            <p:nvPr/>
          </p:nvSpPr>
          <p:spPr>
            <a:xfrm>
              <a:off x="2127503" y="1510366"/>
              <a:ext cx="29448" cy="46723"/>
            </a:xfrm>
            <a:custGeom>
              <a:rect b="b" l="l" r="r" t="t"/>
              <a:pathLst>
                <a:path extrusionOk="0" h="2107" w="1328">
                  <a:moveTo>
                    <a:pt x="664" y="0"/>
                  </a:moveTo>
                  <a:cubicBezTo>
                    <a:pt x="641" y="0"/>
                    <a:pt x="617" y="10"/>
                    <a:pt x="604" y="31"/>
                  </a:cubicBezTo>
                  <a:cubicBezTo>
                    <a:pt x="443" y="325"/>
                    <a:pt x="0" y="1142"/>
                    <a:pt x="0" y="1437"/>
                  </a:cubicBezTo>
                  <a:cubicBezTo>
                    <a:pt x="0" y="1799"/>
                    <a:pt x="295" y="2107"/>
                    <a:pt x="657" y="2107"/>
                  </a:cubicBezTo>
                  <a:cubicBezTo>
                    <a:pt x="1033" y="2107"/>
                    <a:pt x="1327" y="1799"/>
                    <a:pt x="1327" y="1437"/>
                  </a:cubicBezTo>
                  <a:cubicBezTo>
                    <a:pt x="1327" y="1142"/>
                    <a:pt x="885" y="325"/>
                    <a:pt x="724" y="31"/>
                  </a:cubicBezTo>
                  <a:cubicBezTo>
                    <a:pt x="710" y="10"/>
                    <a:pt x="687" y="0"/>
                    <a:pt x="664" y="0"/>
                  </a:cubicBezTo>
                  <a:close/>
                </a:path>
              </a:pathLst>
            </a:custGeom>
            <a:solidFill>
              <a:srgbClr val="8A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8"/>
            <p:cNvSpPr/>
            <p:nvPr/>
          </p:nvSpPr>
          <p:spPr>
            <a:xfrm>
              <a:off x="2372891" y="1528771"/>
              <a:ext cx="29448" cy="46745"/>
            </a:xfrm>
            <a:custGeom>
              <a:rect b="b" l="l" r="r" t="t"/>
              <a:pathLst>
                <a:path extrusionOk="0" h="2108" w="1328">
                  <a:moveTo>
                    <a:pt x="664" y="1"/>
                  </a:moveTo>
                  <a:cubicBezTo>
                    <a:pt x="641" y="1"/>
                    <a:pt x="618" y="11"/>
                    <a:pt x="604" y="31"/>
                  </a:cubicBezTo>
                  <a:cubicBezTo>
                    <a:pt x="444" y="326"/>
                    <a:pt x="1" y="1143"/>
                    <a:pt x="1" y="1437"/>
                  </a:cubicBezTo>
                  <a:cubicBezTo>
                    <a:pt x="1" y="1800"/>
                    <a:pt x="296" y="2107"/>
                    <a:pt x="658" y="2107"/>
                  </a:cubicBezTo>
                  <a:cubicBezTo>
                    <a:pt x="1033" y="2107"/>
                    <a:pt x="1328" y="1800"/>
                    <a:pt x="1328" y="1437"/>
                  </a:cubicBezTo>
                  <a:cubicBezTo>
                    <a:pt x="1328" y="1143"/>
                    <a:pt x="885" y="326"/>
                    <a:pt x="724" y="31"/>
                  </a:cubicBezTo>
                  <a:cubicBezTo>
                    <a:pt x="711" y="11"/>
                    <a:pt x="688" y="1"/>
                    <a:pt x="664" y="1"/>
                  </a:cubicBezTo>
                  <a:close/>
                </a:path>
              </a:pathLst>
            </a:custGeom>
            <a:solidFill>
              <a:srgbClr val="8A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8"/>
            <p:cNvSpPr/>
            <p:nvPr/>
          </p:nvSpPr>
          <p:spPr>
            <a:xfrm>
              <a:off x="2127503" y="1575494"/>
              <a:ext cx="29448" cy="46678"/>
            </a:xfrm>
            <a:custGeom>
              <a:rect b="b" l="l" r="r" t="t"/>
              <a:pathLst>
                <a:path extrusionOk="0" h="2105" w="1328">
                  <a:moveTo>
                    <a:pt x="664" y="1"/>
                  </a:moveTo>
                  <a:cubicBezTo>
                    <a:pt x="641" y="1"/>
                    <a:pt x="617" y="14"/>
                    <a:pt x="604" y="41"/>
                  </a:cubicBezTo>
                  <a:cubicBezTo>
                    <a:pt x="443" y="322"/>
                    <a:pt x="0" y="1140"/>
                    <a:pt x="0" y="1434"/>
                  </a:cubicBezTo>
                  <a:cubicBezTo>
                    <a:pt x="0" y="1810"/>
                    <a:pt x="295" y="2104"/>
                    <a:pt x="657" y="2104"/>
                  </a:cubicBezTo>
                  <a:cubicBezTo>
                    <a:pt x="1033" y="2104"/>
                    <a:pt x="1327" y="1810"/>
                    <a:pt x="1327" y="1434"/>
                  </a:cubicBezTo>
                  <a:cubicBezTo>
                    <a:pt x="1327" y="1140"/>
                    <a:pt x="885" y="322"/>
                    <a:pt x="724" y="41"/>
                  </a:cubicBezTo>
                  <a:cubicBezTo>
                    <a:pt x="710" y="14"/>
                    <a:pt x="687" y="1"/>
                    <a:pt x="664" y="1"/>
                  </a:cubicBezTo>
                  <a:close/>
                </a:path>
              </a:pathLst>
            </a:custGeom>
            <a:solidFill>
              <a:srgbClr val="8A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8"/>
            <p:cNvSpPr/>
            <p:nvPr/>
          </p:nvSpPr>
          <p:spPr>
            <a:xfrm>
              <a:off x="2063328" y="1577290"/>
              <a:ext cx="404383" cy="176779"/>
            </a:xfrm>
            <a:custGeom>
              <a:rect b="b" l="l" r="r" t="t"/>
              <a:pathLst>
                <a:path extrusionOk="0" h="7972" w="18236">
                  <a:moveTo>
                    <a:pt x="6030" y="0"/>
                  </a:moveTo>
                  <a:cubicBezTo>
                    <a:pt x="5524" y="0"/>
                    <a:pt x="5018" y="121"/>
                    <a:pt x="4556" y="362"/>
                  </a:cubicBezTo>
                  <a:cubicBezTo>
                    <a:pt x="4061" y="603"/>
                    <a:pt x="3498" y="750"/>
                    <a:pt x="2908" y="750"/>
                  </a:cubicBezTo>
                  <a:cubicBezTo>
                    <a:pt x="2346" y="750"/>
                    <a:pt x="1810" y="616"/>
                    <a:pt x="1327" y="389"/>
                  </a:cubicBezTo>
                  <a:cubicBezTo>
                    <a:pt x="912" y="174"/>
                    <a:pt x="456" y="53"/>
                    <a:pt x="1" y="27"/>
                  </a:cubicBezTo>
                  <a:lnTo>
                    <a:pt x="1" y="7570"/>
                  </a:lnTo>
                  <a:cubicBezTo>
                    <a:pt x="1" y="7797"/>
                    <a:pt x="175" y="7972"/>
                    <a:pt x="402" y="7972"/>
                  </a:cubicBezTo>
                  <a:lnTo>
                    <a:pt x="17833" y="7972"/>
                  </a:lnTo>
                  <a:cubicBezTo>
                    <a:pt x="18048" y="7972"/>
                    <a:pt x="18235" y="7797"/>
                    <a:pt x="18235" y="7570"/>
                  </a:cubicBezTo>
                  <a:lnTo>
                    <a:pt x="18235" y="27"/>
                  </a:lnTo>
                  <a:cubicBezTo>
                    <a:pt x="17807" y="53"/>
                    <a:pt x="17405" y="161"/>
                    <a:pt x="17016" y="362"/>
                  </a:cubicBezTo>
                  <a:cubicBezTo>
                    <a:pt x="16520" y="603"/>
                    <a:pt x="15971" y="750"/>
                    <a:pt x="15381" y="750"/>
                  </a:cubicBezTo>
                  <a:cubicBezTo>
                    <a:pt x="14792" y="750"/>
                    <a:pt x="14229" y="603"/>
                    <a:pt x="13747" y="362"/>
                  </a:cubicBezTo>
                  <a:cubicBezTo>
                    <a:pt x="13278" y="121"/>
                    <a:pt x="12768" y="0"/>
                    <a:pt x="12261" y="0"/>
                  </a:cubicBezTo>
                  <a:cubicBezTo>
                    <a:pt x="11754" y="0"/>
                    <a:pt x="11248" y="121"/>
                    <a:pt x="10786" y="362"/>
                  </a:cubicBezTo>
                  <a:cubicBezTo>
                    <a:pt x="10290" y="603"/>
                    <a:pt x="9727" y="750"/>
                    <a:pt x="9152" y="750"/>
                  </a:cubicBezTo>
                  <a:cubicBezTo>
                    <a:pt x="8562" y="750"/>
                    <a:pt x="7999" y="603"/>
                    <a:pt x="7503" y="362"/>
                  </a:cubicBezTo>
                  <a:cubicBezTo>
                    <a:pt x="7041" y="121"/>
                    <a:pt x="6536" y="0"/>
                    <a:pt x="6030" y="0"/>
                  </a:cubicBezTo>
                  <a:close/>
                </a:path>
              </a:pathLst>
            </a:custGeom>
            <a:solidFill>
              <a:srgbClr val="8A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8"/>
            <p:cNvSpPr/>
            <p:nvPr/>
          </p:nvSpPr>
          <p:spPr>
            <a:xfrm>
              <a:off x="2063328" y="1577290"/>
              <a:ext cx="404383" cy="176779"/>
            </a:xfrm>
            <a:custGeom>
              <a:rect b="b" l="l" r="r" t="t"/>
              <a:pathLst>
                <a:path extrusionOk="0" h="7972" w="18236">
                  <a:moveTo>
                    <a:pt x="6030" y="0"/>
                  </a:moveTo>
                  <a:cubicBezTo>
                    <a:pt x="5524" y="0"/>
                    <a:pt x="5018" y="121"/>
                    <a:pt x="4556" y="362"/>
                  </a:cubicBezTo>
                  <a:cubicBezTo>
                    <a:pt x="4061" y="603"/>
                    <a:pt x="3498" y="750"/>
                    <a:pt x="2908" y="750"/>
                  </a:cubicBezTo>
                  <a:cubicBezTo>
                    <a:pt x="2346" y="750"/>
                    <a:pt x="1810" y="616"/>
                    <a:pt x="1327" y="389"/>
                  </a:cubicBezTo>
                  <a:cubicBezTo>
                    <a:pt x="912" y="174"/>
                    <a:pt x="456" y="53"/>
                    <a:pt x="1" y="27"/>
                  </a:cubicBezTo>
                  <a:lnTo>
                    <a:pt x="1" y="7570"/>
                  </a:lnTo>
                  <a:cubicBezTo>
                    <a:pt x="1" y="7797"/>
                    <a:pt x="175" y="7972"/>
                    <a:pt x="402" y="7972"/>
                  </a:cubicBezTo>
                  <a:lnTo>
                    <a:pt x="17833" y="7972"/>
                  </a:lnTo>
                  <a:cubicBezTo>
                    <a:pt x="18048" y="7972"/>
                    <a:pt x="18235" y="7797"/>
                    <a:pt x="18235" y="7570"/>
                  </a:cubicBezTo>
                  <a:lnTo>
                    <a:pt x="18235" y="27"/>
                  </a:lnTo>
                  <a:cubicBezTo>
                    <a:pt x="17807" y="53"/>
                    <a:pt x="17405" y="161"/>
                    <a:pt x="17016" y="362"/>
                  </a:cubicBezTo>
                  <a:cubicBezTo>
                    <a:pt x="16520" y="603"/>
                    <a:pt x="15971" y="750"/>
                    <a:pt x="15381" y="750"/>
                  </a:cubicBezTo>
                  <a:cubicBezTo>
                    <a:pt x="14792" y="750"/>
                    <a:pt x="14229" y="603"/>
                    <a:pt x="13747" y="362"/>
                  </a:cubicBezTo>
                  <a:cubicBezTo>
                    <a:pt x="13278" y="121"/>
                    <a:pt x="12768" y="0"/>
                    <a:pt x="12261" y="0"/>
                  </a:cubicBezTo>
                  <a:cubicBezTo>
                    <a:pt x="11754" y="0"/>
                    <a:pt x="11248" y="121"/>
                    <a:pt x="10786" y="362"/>
                  </a:cubicBezTo>
                  <a:cubicBezTo>
                    <a:pt x="10290" y="603"/>
                    <a:pt x="9727" y="750"/>
                    <a:pt x="9152" y="750"/>
                  </a:cubicBezTo>
                  <a:cubicBezTo>
                    <a:pt x="8562" y="750"/>
                    <a:pt x="7999" y="603"/>
                    <a:pt x="7503" y="362"/>
                  </a:cubicBezTo>
                  <a:cubicBezTo>
                    <a:pt x="7041" y="121"/>
                    <a:pt x="6536" y="0"/>
                    <a:pt x="6030" y="0"/>
                  </a:cubicBezTo>
                  <a:close/>
                </a:path>
              </a:pathLst>
            </a:custGeom>
            <a:solidFill>
              <a:srgbClr val="8AD8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8"/>
            <p:cNvSpPr/>
            <p:nvPr/>
          </p:nvSpPr>
          <p:spPr>
            <a:xfrm>
              <a:off x="2223166" y="1577401"/>
              <a:ext cx="117661" cy="144670"/>
            </a:xfrm>
            <a:custGeom>
              <a:rect b="b" l="l" r="r" t="t"/>
              <a:pathLst>
                <a:path extrusionOk="0" h="6524" w="5306">
                  <a:moveTo>
                    <a:pt x="5065" y="0"/>
                  </a:moveTo>
                  <a:cubicBezTo>
                    <a:pt x="4554" y="0"/>
                    <a:pt x="4041" y="113"/>
                    <a:pt x="3578" y="357"/>
                  </a:cubicBezTo>
                  <a:cubicBezTo>
                    <a:pt x="3082" y="598"/>
                    <a:pt x="2519" y="745"/>
                    <a:pt x="1944" y="745"/>
                  </a:cubicBezTo>
                  <a:cubicBezTo>
                    <a:pt x="1354" y="745"/>
                    <a:pt x="791" y="598"/>
                    <a:pt x="295" y="357"/>
                  </a:cubicBezTo>
                  <a:cubicBezTo>
                    <a:pt x="202" y="303"/>
                    <a:pt x="108" y="263"/>
                    <a:pt x="0" y="223"/>
                  </a:cubicBezTo>
                  <a:lnTo>
                    <a:pt x="0" y="223"/>
                  </a:lnTo>
                  <a:lnTo>
                    <a:pt x="2667" y="6452"/>
                  </a:lnTo>
                  <a:cubicBezTo>
                    <a:pt x="2687" y="6500"/>
                    <a:pt x="2730" y="6523"/>
                    <a:pt x="2772" y="6523"/>
                  </a:cubicBezTo>
                  <a:cubicBezTo>
                    <a:pt x="2814" y="6523"/>
                    <a:pt x="2854" y="6500"/>
                    <a:pt x="2868" y="6452"/>
                  </a:cubicBezTo>
                  <a:lnTo>
                    <a:pt x="5306" y="9"/>
                  </a:lnTo>
                  <a:cubicBezTo>
                    <a:pt x="5226" y="3"/>
                    <a:pt x="5145" y="0"/>
                    <a:pt x="5065" y="0"/>
                  </a:cubicBezTo>
                  <a:close/>
                </a:path>
              </a:pathLst>
            </a:custGeom>
            <a:solidFill>
              <a:srgbClr val="3878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8"/>
            <p:cNvSpPr/>
            <p:nvPr/>
          </p:nvSpPr>
          <p:spPr>
            <a:xfrm>
              <a:off x="2269223" y="1577335"/>
              <a:ext cx="71603" cy="144736"/>
            </a:xfrm>
            <a:custGeom>
              <a:rect b="b" l="l" r="r" t="t"/>
              <a:pathLst>
                <a:path extrusionOk="0" h="6527" w="3229">
                  <a:moveTo>
                    <a:pt x="2961" y="0"/>
                  </a:moveTo>
                  <a:cubicBezTo>
                    <a:pt x="2583" y="0"/>
                    <a:pt x="2207" y="69"/>
                    <a:pt x="1850" y="199"/>
                  </a:cubicBezTo>
                  <a:lnTo>
                    <a:pt x="1" y="5089"/>
                  </a:lnTo>
                  <a:lnTo>
                    <a:pt x="590" y="6455"/>
                  </a:lnTo>
                  <a:cubicBezTo>
                    <a:pt x="610" y="6503"/>
                    <a:pt x="653" y="6526"/>
                    <a:pt x="695" y="6526"/>
                  </a:cubicBezTo>
                  <a:cubicBezTo>
                    <a:pt x="737" y="6526"/>
                    <a:pt x="777" y="6503"/>
                    <a:pt x="791" y="6455"/>
                  </a:cubicBezTo>
                  <a:lnTo>
                    <a:pt x="3229" y="12"/>
                  </a:lnTo>
                  <a:cubicBezTo>
                    <a:pt x="3140" y="4"/>
                    <a:pt x="3050" y="0"/>
                    <a:pt x="2961" y="0"/>
                  </a:cubicBezTo>
                  <a:close/>
                </a:path>
              </a:pathLst>
            </a:custGeom>
            <a:solidFill>
              <a:srgbClr val="3878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0" name="Google Shape;1250;p8"/>
          <p:cNvGrpSpPr/>
          <p:nvPr/>
        </p:nvGrpSpPr>
        <p:grpSpPr>
          <a:xfrm>
            <a:off x="5750641" y="1321224"/>
            <a:ext cx="470129" cy="460518"/>
            <a:chOff x="4697341" y="1351482"/>
            <a:chExt cx="406756" cy="398441"/>
          </a:xfrm>
        </p:grpSpPr>
        <p:sp>
          <p:nvSpPr>
            <p:cNvPr id="1251" name="Google Shape;1251;p8"/>
            <p:cNvSpPr/>
            <p:nvPr/>
          </p:nvSpPr>
          <p:spPr>
            <a:xfrm>
              <a:off x="4734507" y="1351482"/>
              <a:ext cx="170548" cy="170858"/>
            </a:xfrm>
            <a:custGeom>
              <a:rect b="b" l="l" r="r" t="t"/>
              <a:pathLst>
                <a:path extrusionOk="0" h="7705" w="7691">
                  <a:moveTo>
                    <a:pt x="3845" y="1"/>
                  </a:moveTo>
                  <a:cubicBezTo>
                    <a:pt x="1715" y="1"/>
                    <a:pt x="0" y="1729"/>
                    <a:pt x="0" y="3846"/>
                  </a:cubicBezTo>
                  <a:cubicBezTo>
                    <a:pt x="0" y="5976"/>
                    <a:pt x="1715" y="7705"/>
                    <a:pt x="3845" y="7705"/>
                  </a:cubicBezTo>
                  <a:cubicBezTo>
                    <a:pt x="5976" y="7705"/>
                    <a:pt x="7690" y="5976"/>
                    <a:pt x="7690" y="3846"/>
                  </a:cubicBezTo>
                  <a:cubicBezTo>
                    <a:pt x="7690" y="1729"/>
                    <a:pt x="5976" y="1"/>
                    <a:pt x="3845" y="1"/>
                  </a:cubicBezTo>
                  <a:close/>
                </a:path>
              </a:pathLst>
            </a:custGeom>
            <a:solidFill>
              <a:srgbClr val="FBD9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8"/>
            <p:cNvSpPr/>
            <p:nvPr/>
          </p:nvSpPr>
          <p:spPr>
            <a:xfrm>
              <a:off x="4785287" y="1351482"/>
              <a:ext cx="119767" cy="170858"/>
            </a:xfrm>
            <a:custGeom>
              <a:rect b="b" l="l" r="r" t="t"/>
              <a:pathLst>
                <a:path extrusionOk="0" h="7705" w="5401">
                  <a:moveTo>
                    <a:pt x="1555" y="1"/>
                  </a:moveTo>
                  <a:cubicBezTo>
                    <a:pt x="1474" y="1"/>
                    <a:pt x="1408" y="1"/>
                    <a:pt x="1328" y="15"/>
                  </a:cubicBezTo>
                  <a:cubicBezTo>
                    <a:pt x="2680" y="604"/>
                    <a:pt x="3632" y="1957"/>
                    <a:pt x="3632" y="3538"/>
                  </a:cubicBezTo>
                  <a:cubicBezTo>
                    <a:pt x="3632" y="5588"/>
                    <a:pt x="2024" y="7262"/>
                    <a:pt x="1" y="7369"/>
                  </a:cubicBezTo>
                  <a:cubicBezTo>
                    <a:pt x="470" y="7584"/>
                    <a:pt x="1006" y="7705"/>
                    <a:pt x="1555" y="7705"/>
                  </a:cubicBezTo>
                  <a:cubicBezTo>
                    <a:pt x="3686" y="7705"/>
                    <a:pt x="5400" y="5976"/>
                    <a:pt x="5400" y="3846"/>
                  </a:cubicBezTo>
                  <a:cubicBezTo>
                    <a:pt x="5400" y="1729"/>
                    <a:pt x="3686" y="1"/>
                    <a:pt x="1555" y="1"/>
                  </a:cubicBezTo>
                  <a:close/>
                </a:path>
              </a:pathLst>
            </a:custGeom>
            <a:solidFill>
              <a:srgbClr val="FBD9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8"/>
            <p:cNvSpPr/>
            <p:nvPr/>
          </p:nvSpPr>
          <p:spPr>
            <a:xfrm>
              <a:off x="4697341" y="1400201"/>
              <a:ext cx="406756" cy="238004"/>
            </a:xfrm>
            <a:custGeom>
              <a:rect b="b" l="l" r="r" t="t"/>
              <a:pathLst>
                <a:path extrusionOk="0" h="10733" w="18343">
                  <a:moveTo>
                    <a:pt x="11309" y="1"/>
                  </a:moveTo>
                  <a:cubicBezTo>
                    <a:pt x="10277" y="1"/>
                    <a:pt x="9393" y="563"/>
                    <a:pt x="8911" y="1381"/>
                  </a:cubicBezTo>
                  <a:cubicBezTo>
                    <a:pt x="8861" y="1465"/>
                    <a:pt x="8779" y="1507"/>
                    <a:pt x="8695" y="1507"/>
                  </a:cubicBezTo>
                  <a:cubicBezTo>
                    <a:pt x="8645" y="1507"/>
                    <a:pt x="8594" y="1492"/>
                    <a:pt x="8549" y="1462"/>
                  </a:cubicBezTo>
                  <a:cubicBezTo>
                    <a:pt x="8120" y="1180"/>
                    <a:pt x="7598" y="1019"/>
                    <a:pt x="7035" y="1019"/>
                  </a:cubicBezTo>
                  <a:cubicBezTo>
                    <a:pt x="5508" y="1019"/>
                    <a:pt x="4261" y="2252"/>
                    <a:pt x="4261" y="3793"/>
                  </a:cubicBezTo>
                  <a:lnTo>
                    <a:pt x="4261" y="4516"/>
                  </a:lnTo>
                  <a:cubicBezTo>
                    <a:pt x="4261" y="4663"/>
                    <a:pt x="4146" y="4769"/>
                    <a:pt x="4013" y="4769"/>
                  </a:cubicBezTo>
                  <a:cubicBezTo>
                    <a:pt x="3976" y="4769"/>
                    <a:pt x="3938" y="4761"/>
                    <a:pt x="3900" y="4744"/>
                  </a:cubicBezTo>
                  <a:cubicBezTo>
                    <a:pt x="3565" y="4597"/>
                    <a:pt x="3177" y="4502"/>
                    <a:pt x="2775" y="4502"/>
                  </a:cubicBezTo>
                  <a:cubicBezTo>
                    <a:pt x="1234" y="4502"/>
                    <a:pt x="1" y="5749"/>
                    <a:pt x="1" y="7276"/>
                  </a:cubicBezTo>
                  <a:lnTo>
                    <a:pt x="1" y="7959"/>
                  </a:lnTo>
                  <a:cubicBezTo>
                    <a:pt x="1" y="9486"/>
                    <a:pt x="1234" y="10733"/>
                    <a:pt x="2775" y="10733"/>
                  </a:cubicBezTo>
                  <a:lnTo>
                    <a:pt x="15569" y="10733"/>
                  </a:lnTo>
                  <a:cubicBezTo>
                    <a:pt x="17096" y="10733"/>
                    <a:pt x="18343" y="9486"/>
                    <a:pt x="18343" y="7959"/>
                  </a:cubicBezTo>
                  <a:lnTo>
                    <a:pt x="18343" y="6338"/>
                  </a:lnTo>
                  <a:cubicBezTo>
                    <a:pt x="18343" y="4811"/>
                    <a:pt x="17096" y="3565"/>
                    <a:pt x="15569" y="3565"/>
                  </a:cubicBezTo>
                  <a:cubicBezTo>
                    <a:pt x="15167" y="3565"/>
                    <a:pt x="14779" y="3659"/>
                    <a:pt x="14431" y="3806"/>
                  </a:cubicBezTo>
                  <a:cubicBezTo>
                    <a:pt x="14396" y="3823"/>
                    <a:pt x="14359" y="3831"/>
                    <a:pt x="14323" y="3831"/>
                  </a:cubicBezTo>
                  <a:cubicBezTo>
                    <a:pt x="14192" y="3831"/>
                    <a:pt x="14068" y="3726"/>
                    <a:pt x="14068" y="3578"/>
                  </a:cubicBezTo>
                  <a:lnTo>
                    <a:pt x="14068" y="2775"/>
                  </a:lnTo>
                  <a:cubicBezTo>
                    <a:pt x="14068" y="1247"/>
                    <a:pt x="12836" y="1"/>
                    <a:pt x="11309" y="1"/>
                  </a:cubicBezTo>
                  <a:close/>
                </a:path>
              </a:pathLst>
            </a:custGeom>
            <a:solidFill>
              <a:srgbClr val="EFE2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8"/>
            <p:cNvSpPr/>
            <p:nvPr/>
          </p:nvSpPr>
          <p:spPr>
            <a:xfrm>
              <a:off x="4735682" y="1653927"/>
              <a:ext cx="97481" cy="95996"/>
            </a:xfrm>
            <a:custGeom>
              <a:rect b="b" l="l" r="r" t="t"/>
              <a:pathLst>
                <a:path extrusionOk="0" h="4329" w="4396">
                  <a:moveTo>
                    <a:pt x="302" y="0"/>
                  </a:moveTo>
                  <a:cubicBezTo>
                    <a:pt x="232" y="0"/>
                    <a:pt x="162" y="27"/>
                    <a:pt x="108" y="81"/>
                  </a:cubicBezTo>
                  <a:cubicBezTo>
                    <a:pt x="1" y="188"/>
                    <a:pt x="1" y="363"/>
                    <a:pt x="108" y="470"/>
                  </a:cubicBezTo>
                  <a:lnTo>
                    <a:pt x="764" y="1126"/>
                  </a:lnTo>
                  <a:cubicBezTo>
                    <a:pt x="817" y="1179"/>
                    <a:pt x="885" y="1206"/>
                    <a:pt x="965" y="1206"/>
                  </a:cubicBezTo>
                  <a:cubicBezTo>
                    <a:pt x="1032" y="1206"/>
                    <a:pt x="1099" y="1179"/>
                    <a:pt x="1153" y="1126"/>
                  </a:cubicBezTo>
                  <a:cubicBezTo>
                    <a:pt x="1260" y="1006"/>
                    <a:pt x="1260" y="831"/>
                    <a:pt x="1153" y="724"/>
                  </a:cubicBezTo>
                  <a:lnTo>
                    <a:pt x="496" y="81"/>
                  </a:lnTo>
                  <a:cubicBezTo>
                    <a:pt x="442" y="27"/>
                    <a:pt x="372" y="0"/>
                    <a:pt x="302" y="0"/>
                  </a:cubicBezTo>
                  <a:close/>
                  <a:moveTo>
                    <a:pt x="1876" y="1556"/>
                  </a:moveTo>
                  <a:cubicBezTo>
                    <a:pt x="1803" y="1556"/>
                    <a:pt x="1730" y="1586"/>
                    <a:pt x="1675" y="1649"/>
                  </a:cubicBezTo>
                  <a:cubicBezTo>
                    <a:pt x="1568" y="1756"/>
                    <a:pt x="1568" y="1930"/>
                    <a:pt x="1675" y="2037"/>
                  </a:cubicBezTo>
                  <a:lnTo>
                    <a:pt x="2332" y="2680"/>
                  </a:lnTo>
                  <a:cubicBezTo>
                    <a:pt x="2386" y="2733"/>
                    <a:pt x="2452" y="2760"/>
                    <a:pt x="2520" y="2760"/>
                  </a:cubicBezTo>
                  <a:cubicBezTo>
                    <a:pt x="2600" y="2760"/>
                    <a:pt x="2666" y="2733"/>
                    <a:pt x="2720" y="2680"/>
                  </a:cubicBezTo>
                  <a:cubicBezTo>
                    <a:pt x="2827" y="2573"/>
                    <a:pt x="2827" y="2399"/>
                    <a:pt x="2720" y="2292"/>
                  </a:cubicBezTo>
                  <a:lnTo>
                    <a:pt x="2064" y="1635"/>
                  </a:lnTo>
                  <a:cubicBezTo>
                    <a:pt x="2012" y="1583"/>
                    <a:pt x="1944" y="1556"/>
                    <a:pt x="1876" y="1556"/>
                  </a:cubicBezTo>
                  <a:close/>
                  <a:moveTo>
                    <a:pt x="3437" y="3123"/>
                  </a:moveTo>
                  <a:cubicBezTo>
                    <a:pt x="3367" y="3123"/>
                    <a:pt x="3297" y="3149"/>
                    <a:pt x="3243" y="3203"/>
                  </a:cubicBezTo>
                  <a:cubicBezTo>
                    <a:pt x="3136" y="3310"/>
                    <a:pt x="3136" y="3498"/>
                    <a:pt x="3243" y="3605"/>
                  </a:cubicBezTo>
                  <a:lnTo>
                    <a:pt x="3899" y="4248"/>
                  </a:lnTo>
                  <a:cubicBezTo>
                    <a:pt x="3953" y="4302"/>
                    <a:pt x="4020" y="4328"/>
                    <a:pt x="4086" y="4328"/>
                  </a:cubicBezTo>
                  <a:cubicBezTo>
                    <a:pt x="4167" y="4328"/>
                    <a:pt x="4234" y="4302"/>
                    <a:pt x="4288" y="4248"/>
                  </a:cubicBezTo>
                  <a:cubicBezTo>
                    <a:pt x="4395" y="4141"/>
                    <a:pt x="4395" y="3966"/>
                    <a:pt x="4288" y="3859"/>
                  </a:cubicBezTo>
                  <a:lnTo>
                    <a:pt x="3631" y="3203"/>
                  </a:lnTo>
                  <a:cubicBezTo>
                    <a:pt x="3577" y="3149"/>
                    <a:pt x="3507" y="3123"/>
                    <a:pt x="3437" y="3123"/>
                  </a:cubicBezTo>
                  <a:close/>
                </a:path>
              </a:pathLst>
            </a:custGeom>
            <a:solidFill>
              <a:srgbClr val="E1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8"/>
            <p:cNvSpPr/>
            <p:nvPr/>
          </p:nvSpPr>
          <p:spPr>
            <a:xfrm>
              <a:off x="4801919" y="1653927"/>
              <a:ext cx="97481" cy="95996"/>
            </a:xfrm>
            <a:custGeom>
              <a:rect b="b" l="l" r="r" t="t"/>
              <a:pathLst>
                <a:path extrusionOk="0" h="4329" w="4396">
                  <a:moveTo>
                    <a:pt x="303" y="0"/>
                  </a:moveTo>
                  <a:cubicBezTo>
                    <a:pt x="232" y="0"/>
                    <a:pt x="162" y="27"/>
                    <a:pt x="108" y="81"/>
                  </a:cubicBezTo>
                  <a:cubicBezTo>
                    <a:pt x="1" y="188"/>
                    <a:pt x="1" y="363"/>
                    <a:pt x="108" y="470"/>
                  </a:cubicBezTo>
                  <a:lnTo>
                    <a:pt x="765" y="1126"/>
                  </a:lnTo>
                  <a:cubicBezTo>
                    <a:pt x="819" y="1179"/>
                    <a:pt x="885" y="1206"/>
                    <a:pt x="953" y="1206"/>
                  </a:cubicBezTo>
                  <a:cubicBezTo>
                    <a:pt x="1019" y="1206"/>
                    <a:pt x="1099" y="1179"/>
                    <a:pt x="1153" y="1126"/>
                  </a:cubicBezTo>
                  <a:cubicBezTo>
                    <a:pt x="1260" y="1006"/>
                    <a:pt x="1260" y="831"/>
                    <a:pt x="1153" y="724"/>
                  </a:cubicBezTo>
                  <a:lnTo>
                    <a:pt x="497" y="81"/>
                  </a:lnTo>
                  <a:cubicBezTo>
                    <a:pt x="444" y="27"/>
                    <a:pt x="373" y="0"/>
                    <a:pt x="303" y="0"/>
                  </a:cubicBezTo>
                  <a:close/>
                  <a:moveTo>
                    <a:pt x="1877" y="1556"/>
                  </a:moveTo>
                  <a:cubicBezTo>
                    <a:pt x="1804" y="1556"/>
                    <a:pt x="1731" y="1586"/>
                    <a:pt x="1676" y="1649"/>
                  </a:cubicBezTo>
                  <a:cubicBezTo>
                    <a:pt x="1569" y="1756"/>
                    <a:pt x="1569" y="1930"/>
                    <a:pt x="1676" y="2037"/>
                  </a:cubicBezTo>
                  <a:lnTo>
                    <a:pt x="2319" y="2680"/>
                  </a:lnTo>
                  <a:cubicBezTo>
                    <a:pt x="2373" y="2733"/>
                    <a:pt x="2453" y="2760"/>
                    <a:pt x="2520" y="2760"/>
                  </a:cubicBezTo>
                  <a:cubicBezTo>
                    <a:pt x="2587" y="2760"/>
                    <a:pt x="2668" y="2733"/>
                    <a:pt x="2721" y="2680"/>
                  </a:cubicBezTo>
                  <a:cubicBezTo>
                    <a:pt x="2828" y="2573"/>
                    <a:pt x="2828" y="2399"/>
                    <a:pt x="2721" y="2292"/>
                  </a:cubicBezTo>
                  <a:lnTo>
                    <a:pt x="2064" y="1635"/>
                  </a:lnTo>
                  <a:cubicBezTo>
                    <a:pt x="2012" y="1583"/>
                    <a:pt x="1945" y="1556"/>
                    <a:pt x="1877" y="1556"/>
                  </a:cubicBezTo>
                  <a:close/>
                  <a:moveTo>
                    <a:pt x="3438" y="3123"/>
                  </a:moveTo>
                  <a:cubicBezTo>
                    <a:pt x="3367" y="3123"/>
                    <a:pt x="3297" y="3149"/>
                    <a:pt x="3243" y="3203"/>
                  </a:cubicBezTo>
                  <a:cubicBezTo>
                    <a:pt x="3136" y="3310"/>
                    <a:pt x="3136" y="3498"/>
                    <a:pt x="3243" y="3605"/>
                  </a:cubicBezTo>
                  <a:lnTo>
                    <a:pt x="3886" y="4248"/>
                  </a:lnTo>
                  <a:cubicBezTo>
                    <a:pt x="3940" y="4302"/>
                    <a:pt x="4020" y="4328"/>
                    <a:pt x="4088" y="4328"/>
                  </a:cubicBezTo>
                  <a:cubicBezTo>
                    <a:pt x="4154" y="4328"/>
                    <a:pt x="4222" y="4302"/>
                    <a:pt x="4288" y="4248"/>
                  </a:cubicBezTo>
                  <a:cubicBezTo>
                    <a:pt x="4395" y="4141"/>
                    <a:pt x="4395" y="3966"/>
                    <a:pt x="4288" y="3859"/>
                  </a:cubicBezTo>
                  <a:lnTo>
                    <a:pt x="3632" y="3203"/>
                  </a:lnTo>
                  <a:cubicBezTo>
                    <a:pt x="3579" y="3149"/>
                    <a:pt x="3508" y="3123"/>
                    <a:pt x="3438" y="3123"/>
                  </a:cubicBezTo>
                  <a:close/>
                </a:path>
              </a:pathLst>
            </a:custGeom>
            <a:solidFill>
              <a:srgbClr val="E1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8"/>
            <p:cNvSpPr/>
            <p:nvPr/>
          </p:nvSpPr>
          <p:spPr>
            <a:xfrm>
              <a:off x="4932951" y="1653927"/>
              <a:ext cx="97481" cy="95996"/>
            </a:xfrm>
            <a:custGeom>
              <a:rect b="b" l="l" r="r" t="t"/>
              <a:pathLst>
                <a:path extrusionOk="0" h="4329" w="4396">
                  <a:moveTo>
                    <a:pt x="302" y="0"/>
                  </a:moveTo>
                  <a:cubicBezTo>
                    <a:pt x="232" y="0"/>
                    <a:pt x="162" y="27"/>
                    <a:pt x="108" y="81"/>
                  </a:cubicBezTo>
                  <a:cubicBezTo>
                    <a:pt x="1" y="188"/>
                    <a:pt x="1" y="363"/>
                    <a:pt x="108" y="470"/>
                  </a:cubicBezTo>
                  <a:lnTo>
                    <a:pt x="764" y="1126"/>
                  </a:lnTo>
                  <a:cubicBezTo>
                    <a:pt x="817" y="1179"/>
                    <a:pt x="885" y="1206"/>
                    <a:pt x="951" y="1206"/>
                  </a:cubicBezTo>
                  <a:cubicBezTo>
                    <a:pt x="1032" y="1206"/>
                    <a:pt x="1099" y="1179"/>
                    <a:pt x="1153" y="1126"/>
                  </a:cubicBezTo>
                  <a:cubicBezTo>
                    <a:pt x="1260" y="1006"/>
                    <a:pt x="1260" y="831"/>
                    <a:pt x="1153" y="724"/>
                  </a:cubicBezTo>
                  <a:lnTo>
                    <a:pt x="496" y="81"/>
                  </a:lnTo>
                  <a:cubicBezTo>
                    <a:pt x="442" y="27"/>
                    <a:pt x="372" y="0"/>
                    <a:pt x="302" y="0"/>
                  </a:cubicBezTo>
                  <a:close/>
                  <a:moveTo>
                    <a:pt x="1869" y="1554"/>
                  </a:moveTo>
                  <a:cubicBezTo>
                    <a:pt x="1799" y="1554"/>
                    <a:pt x="1729" y="1581"/>
                    <a:pt x="1675" y="1635"/>
                  </a:cubicBezTo>
                  <a:cubicBezTo>
                    <a:pt x="1568" y="1756"/>
                    <a:pt x="1568" y="1930"/>
                    <a:pt x="1675" y="2037"/>
                  </a:cubicBezTo>
                  <a:lnTo>
                    <a:pt x="2332" y="2680"/>
                  </a:lnTo>
                  <a:cubicBezTo>
                    <a:pt x="2386" y="2733"/>
                    <a:pt x="2452" y="2760"/>
                    <a:pt x="2520" y="2760"/>
                  </a:cubicBezTo>
                  <a:cubicBezTo>
                    <a:pt x="2586" y="2760"/>
                    <a:pt x="2666" y="2733"/>
                    <a:pt x="2720" y="2680"/>
                  </a:cubicBezTo>
                  <a:cubicBezTo>
                    <a:pt x="2827" y="2573"/>
                    <a:pt x="2827" y="2399"/>
                    <a:pt x="2720" y="2292"/>
                  </a:cubicBezTo>
                  <a:lnTo>
                    <a:pt x="2064" y="1635"/>
                  </a:lnTo>
                  <a:cubicBezTo>
                    <a:pt x="2010" y="1581"/>
                    <a:pt x="1940" y="1554"/>
                    <a:pt x="1869" y="1554"/>
                  </a:cubicBezTo>
                  <a:close/>
                  <a:moveTo>
                    <a:pt x="3437" y="3123"/>
                  </a:moveTo>
                  <a:cubicBezTo>
                    <a:pt x="3367" y="3123"/>
                    <a:pt x="3297" y="3149"/>
                    <a:pt x="3243" y="3203"/>
                  </a:cubicBezTo>
                  <a:cubicBezTo>
                    <a:pt x="3136" y="3310"/>
                    <a:pt x="3136" y="3498"/>
                    <a:pt x="3243" y="3605"/>
                  </a:cubicBezTo>
                  <a:lnTo>
                    <a:pt x="3886" y="4248"/>
                  </a:lnTo>
                  <a:cubicBezTo>
                    <a:pt x="3940" y="4302"/>
                    <a:pt x="4020" y="4328"/>
                    <a:pt x="4087" y="4328"/>
                  </a:cubicBezTo>
                  <a:cubicBezTo>
                    <a:pt x="4154" y="4328"/>
                    <a:pt x="4234" y="4302"/>
                    <a:pt x="4288" y="4248"/>
                  </a:cubicBezTo>
                  <a:cubicBezTo>
                    <a:pt x="4395" y="4141"/>
                    <a:pt x="4395" y="3966"/>
                    <a:pt x="4288" y="3859"/>
                  </a:cubicBezTo>
                  <a:lnTo>
                    <a:pt x="3631" y="3203"/>
                  </a:lnTo>
                  <a:cubicBezTo>
                    <a:pt x="3577" y="3149"/>
                    <a:pt x="3507" y="3123"/>
                    <a:pt x="3437" y="3123"/>
                  </a:cubicBezTo>
                  <a:close/>
                </a:path>
              </a:pathLst>
            </a:custGeom>
            <a:solidFill>
              <a:srgbClr val="E1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8"/>
            <p:cNvSpPr/>
            <p:nvPr/>
          </p:nvSpPr>
          <p:spPr>
            <a:xfrm>
              <a:off x="4999188" y="1653927"/>
              <a:ext cx="97193" cy="95996"/>
            </a:xfrm>
            <a:custGeom>
              <a:rect b="b" l="l" r="r" t="t"/>
              <a:pathLst>
                <a:path extrusionOk="0" h="4329" w="4383">
                  <a:moveTo>
                    <a:pt x="303" y="0"/>
                  </a:moveTo>
                  <a:cubicBezTo>
                    <a:pt x="232" y="0"/>
                    <a:pt x="162" y="27"/>
                    <a:pt x="108" y="81"/>
                  </a:cubicBezTo>
                  <a:cubicBezTo>
                    <a:pt x="1" y="188"/>
                    <a:pt x="1" y="363"/>
                    <a:pt x="108" y="470"/>
                  </a:cubicBezTo>
                  <a:lnTo>
                    <a:pt x="751" y="1126"/>
                  </a:lnTo>
                  <a:cubicBezTo>
                    <a:pt x="805" y="1179"/>
                    <a:pt x="885" y="1206"/>
                    <a:pt x="953" y="1206"/>
                  </a:cubicBezTo>
                  <a:cubicBezTo>
                    <a:pt x="1019" y="1206"/>
                    <a:pt x="1087" y="1179"/>
                    <a:pt x="1140" y="1126"/>
                  </a:cubicBezTo>
                  <a:cubicBezTo>
                    <a:pt x="1260" y="1006"/>
                    <a:pt x="1260" y="831"/>
                    <a:pt x="1140" y="724"/>
                  </a:cubicBezTo>
                  <a:lnTo>
                    <a:pt x="497" y="81"/>
                  </a:lnTo>
                  <a:cubicBezTo>
                    <a:pt x="444" y="27"/>
                    <a:pt x="373" y="0"/>
                    <a:pt x="303" y="0"/>
                  </a:cubicBezTo>
                  <a:close/>
                  <a:moveTo>
                    <a:pt x="1868" y="1554"/>
                  </a:moveTo>
                  <a:cubicBezTo>
                    <a:pt x="1796" y="1554"/>
                    <a:pt x="1723" y="1581"/>
                    <a:pt x="1662" y="1635"/>
                  </a:cubicBezTo>
                  <a:cubicBezTo>
                    <a:pt x="1555" y="1756"/>
                    <a:pt x="1555" y="1930"/>
                    <a:pt x="1662" y="2037"/>
                  </a:cubicBezTo>
                  <a:lnTo>
                    <a:pt x="2319" y="2680"/>
                  </a:lnTo>
                  <a:cubicBezTo>
                    <a:pt x="2373" y="2733"/>
                    <a:pt x="2439" y="2760"/>
                    <a:pt x="2520" y="2760"/>
                  </a:cubicBezTo>
                  <a:cubicBezTo>
                    <a:pt x="2587" y="2760"/>
                    <a:pt x="2654" y="2733"/>
                    <a:pt x="2707" y="2680"/>
                  </a:cubicBezTo>
                  <a:cubicBezTo>
                    <a:pt x="2814" y="2573"/>
                    <a:pt x="2814" y="2399"/>
                    <a:pt x="2707" y="2292"/>
                  </a:cubicBezTo>
                  <a:lnTo>
                    <a:pt x="2064" y="1635"/>
                  </a:lnTo>
                  <a:cubicBezTo>
                    <a:pt x="2011" y="1581"/>
                    <a:pt x="1940" y="1554"/>
                    <a:pt x="1868" y="1554"/>
                  </a:cubicBezTo>
                  <a:close/>
                  <a:moveTo>
                    <a:pt x="3426" y="3123"/>
                  </a:moveTo>
                  <a:cubicBezTo>
                    <a:pt x="3354" y="3123"/>
                    <a:pt x="3284" y="3149"/>
                    <a:pt x="3230" y="3203"/>
                  </a:cubicBezTo>
                  <a:cubicBezTo>
                    <a:pt x="3123" y="3310"/>
                    <a:pt x="3123" y="3498"/>
                    <a:pt x="3230" y="3605"/>
                  </a:cubicBezTo>
                  <a:lnTo>
                    <a:pt x="3886" y="4248"/>
                  </a:lnTo>
                  <a:cubicBezTo>
                    <a:pt x="3940" y="4302"/>
                    <a:pt x="4007" y="4328"/>
                    <a:pt x="4088" y="4328"/>
                  </a:cubicBezTo>
                  <a:cubicBezTo>
                    <a:pt x="4154" y="4328"/>
                    <a:pt x="4222" y="4302"/>
                    <a:pt x="4275" y="4248"/>
                  </a:cubicBezTo>
                  <a:cubicBezTo>
                    <a:pt x="4382" y="4141"/>
                    <a:pt x="4382" y="3966"/>
                    <a:pt x="4275" y="3859"/>
                  </a:cubicBezTo>
                  <a:lnTo>
                    <a:pt x="3632" y="3203"/>
                  </a:lnTo>
                  <a:cubicBezTo>
                    <a:pt x="3572" y="3149"/>
                    <a:pt x="3498" y="3123"/>
                    <a:pt x="3426" y="3123"/>
                  </a:cubicBezTo>
                  <a:close/>
                </a:path>
              </a:pathLst>
            </a:custGeom>
            <a:solidFill>
              <a:srgbClr val="E1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8"/>
            <p:cNvSpPr/>
            <p:nvPr/>
          </p:nvSpPr>
          <p:spPr>
            <a:xfrm>
              <a:off x="4866692" y="1653927"/>
              <a:ext cx="97459" cy="95996"/>
            </a:xfrm>
            <a:custGeom>
              <a:rect b="b" l="l" r="r" t="t"/>
              <a:pathLst>
                <a:path extrusionOk="0" h="4329" w="4395">
                  <a:moveTo>
                    <a:pt x="309" y="0"/>
                  </a:moveTo>
                  <a:cubicBezTo>
                    <a:pt x="235" y="0"/>
                    <a:pt x="161" y="27"/>
                    <a:pt x="108" y="81"/>
                  </a:cubicBezTo>
                  <a:cubicBezTo>
                    <a:pt x="1" y="188"/>
                    <a:pt x="1" y="363"/>
                    <a:pt x="108" y="470"/>
                  </a:cubicBezTo>
                  <a:lnTo>
                    <a:pt x="765" y="1126"/>
                  </a:lnTo>
                  <a:cubicBezTo>
                    <a:pt x="818" y="1179"/>
                    <a:pt x="885" y="1206"/>
                    <a:pt x="965" y="1206"/>
                  </a:cubicBezTo>
                  <a:cubicBezTo>
                    <a:pt x="1033" y="1206"/>
                    <a:pt x="1099" y="1179"/>
                    <a:pt x="1153" y="1126"/>
                  </a:cubicBezTo>
                  <a:cubicBezTo>
                    <a:pt x="1260" y="1006"/>
                    <a:pt x="1260" y="831"/>
                    <a:pt x="1153" y="724"/>
                  </a:cubicBezTo>
                  <a:lnTo>
                    <a:pt x="510" y="81"/>
                  </a:lnTo>
                  <a:cubicBezTo>
                    <a:pt x="456" y="27"/>
                    <a:pt x="382" y="0"/>
                    <a:pt x="309" y="0"/>
                  </a:cubicBezTo>
                  <a:close/>
                  <a:moveTo>
                    <a:pt x="1876" y="1556"/>
                  </a:moveTo>
                  <a:cubicBezTo>
                    <a:pt x="1804" y="1556"/>
                    <a:pt x="1731" y="1586"/>
                    <a:pt x="1676" y="1649"/>
                  </a:cubicBezTo>
                  <a:cubicBezTo>
                    <a:pt x="1569" y="1756"/>
                    <a:pt x="1569" y="1930"/>
                    <a:pt x="1676" y="2037"/>
                  </a:cubicBezTo>
                  <a:lnTo>
                    <a:pt x="2332" y="2680"/>
                  </a:lnTo>
                  <a:cubicBezTo>
                    <a:pt x="2385" y="2733"/>
                    <a:pt x="2453" y="2760"/>
                    <a:pt x="2533" y="2760"/>
                  </a:cubicBezTo>
                  <a:cubicBezTo>
                    <a:pt x="2600" y="2760"/>
                    <a:pt x="2667" y="2733"/>
                    <a:pt x="2721" y="2680"/>
                  </a:cubicBezTo>
                  <a:cubicBezTo>
                    <a:pt x="2828" y="2573"/>
                    <a:pt x="2828" y="2399"/>
                    <a:pt x="2721" y="2292"/>
                  </a:cubicBezTo>
                  <a:lnTo>
                    <a:pt x="2064" y="1635"/>
                  </a:lnTo>
                  <a:cubicBezTo>
                    <a:pt x="2012" y="1583"/>
                    <a:pt x="1944" y="1556"/>
                    <a:pt x="1876" y="1556"/>
                  </a:cubicBezTo>
                  <a:close/>
                  <a:moveTo>
                    <a:pt x="3437" y="3123"/>
                  </a:moveTo>
                  <a:cubicBezTo>
                    <a:pt x="3367" y="3123"/>
                    <a:pt x="3296" y="3149"/>
                    <a:pt x="3243" y="3203"/>
                  </a:cubicBezTo>
                  <a:cubicBezTo>
                    <a:pt x="3136" y="3310"/>
                    <a:pt x="3136" y="3498"/>
                    <a:pt x="3243" y="3605"/>
                  </a:cubicBezTo>
                  <a:lnTo>
                    <a:pt x="3900" y="4248"/>
                  </a:lnTo>
                  <a:cubicBezTo>
                    <a:pt x="3953" y="4302"/>
                    <a:pt x="4020" y="4328"/>
                    <a:pt x="4087" y="4328"/>
                  </a:cubicBezTo>
                  <a:cubicBezTo>
                    <a:pt x="4168" y="4328"/>
                    <a:pt x="4234" y="4302"/>
                    <a:pt x="4288" y="4248"/>
                  </a:cubicBezTo>
                  <a:cubicBezTo>
                    <a:pt x="4395" y="4141"/>
                    <a:pt x="4395" y="3966"/>
                    <a:pt x="4288" y="3859"/>
                  </a:cubicBezTo>
                  <a:lnTo>
                    <a:pt x="3632" y="3203"/>
                  </a:lnTo>
                  <a:cubicBezTo>
                    <a:pt x="3578" y="3149"/>
                    <a:pt x="3508" y="3123"/>
                    <a:pt x="3437" y="3123"/>
                  </a:cubicBezTo>
                  <a:close/>
                </a:path>
              </a:pathLst>
            </a:custGeom>
            <a:solidFill>
              <a:srgbClr val="E1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ungs" id="1259" name="Google Shape;1259;p8"/>
          <p:cNvPicPr preferRelativeResize="0"/>
          <p:nvPr/>
        </p:nvPicPr>
        <p:blipFill rotWithShape="1">
          <a:blip r:embed="rId3">
            <a:alphaModFix/>
          </a:blip>
          <a:srcRect b="0" l="0" r="0" t="0"/>
          <a:stretch/>
        </p:blipFill>
        <p:spPr>
          <a:xfrm>
            <a:off x="1482779" y="1254142"/>
            <a:ext cx="680200" cy="680200"/>
          </a:xfrm>
          <a:prstGeom prst="rect">
            <a:avLst/>
          </a:prstGeom>
          <a:noFill/>
          <a:ln>
            <a:noFill/>
          </a:ln>
        </p:spPr>
      </p:pic>
      <p:pic>
        <p:nvPicPr>
          <p:cNvPr descr="Family with two children" id="1260" name="Google Shape;1260;p8"/>
          <p:cNvPicPr preferRelativeResize="0"/>
          <p:nvPr/>
        </p:nvPicPr>
        <p:blipFill rotWithShape="1">
          <a:blip r:embed="rId4">
            <a:alphaModFix/>
          </a:blip>
          <a:srcRect b="0" l="0" r="0" t="0"/>
          <a:stretch/>
        </p:blipFill>
        <p:spPr>
          <a:xfrm>
            <a:off x="3516930" y="2719675"/>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9"/>
          <p:cNvSpPr/>
          <p:nvPr/>
        </p:nvSpPr>
        <p:spPr>
          <a:xfrm rot="10604722">
            <a:off x="4922091" y="1482901"/>
            <a:ext cx="523132" cy="402412"/>
          </a:xfrm>
          <a:prstGeom prst="cloud">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Diseases </a:t>
            </a:r>
            <a:r>
              <a:rPr b="1" lang="en"/>
              <a:t>↑ </a:t>
            </a:r>
            <a:r>
              <a:rPr lang="en"/>
              <a:t>Population </a:t>
            </a:r>
            <a:r>
              <a:rPr b="1" lang="en"/>
              <a:t>↑</a:t>
            </a:r>
            <a:endParaRPr/>
          </a:p>
        </p:txBody>
      </p:sp>
      <p:grpSp>
        <p:nvGrpSpPr>
          <p:cNvPr id="1267" name="Google Shape;1267;p9"/>
          <p:cNvGrpSpPr/>
          <p:nvPr/>
        </p:nvGrpSpPr>
        <p:grpSpPr>
          <a:xfrm>
            <a:off x="3947625" y="1412850"/>
            <a:ext cx="1248752" cy="3406429"/>
            <a:chOff x="3947625" y="1412850"/>
            <a:chExt cx="1248752" cy="3406429"/>
          </a:xfrm>
        </p:grpSpPr>
        <p:sp>
          <p:nvSpPr>
            <p:cNvPr id="1268" name="Google Shape;1268;p9"/>
            <p:cNvSpPr/>
            <p:nvPr/>
          </p:nvSpPr>
          <p:spPr>
            <a:xfrm>
              <a:off x="4568389" y="2145622"/>
              <a:ext cx="160938" cy="94818"/>
            </a:xfrm>
            <a:custGeom>
              <a:rect b="b" l="l" r="r" t="t"/>
              <a:pathLst>
                <a:path extrusionOk="0" h="1583" w="2687">
                  <a:moveTo>
                    <a:pt x="369" y="1"/>
                  </a:moveTo>
                  <a:cubicBezTo>
                    <a:pt x="289" y="91"/>
                    <a:pt x="160" y="250"/>
                    <a:pt x="1" y="438"/>
                  </a:cubicBezTo>
                  <a:cubicBezTo>
                    <a:pt x="130" y="578"/>
                    <a:pt x="996" y="1453"/>
                    <a:pt x="2398" y="1583"/>
                  </a:cubicBezTo>
                  <a:lnTo>
                    <a:pt x="2408" y="1583"/>
                  </a:lnTo>
                  <a:cubicBezTo>
                    <a:pt x="2448" y="1493"/>
                    <a:pt x="2488" y="1393"/>
                    <a:pt x="2527" y="1304"/>
                  </a:cubicBezTo>
                  <a:cubicBezTo>
                    <a:pt x="2587" y="1155"/>
                    <a:pt x="2636" y="1006"/>
                    <a:pt x="2687" y="867"/>
                  </a:cubicBezTo>
                  <a:lnTo>
                    <a:pt x="2687" y="867"/>
                  </a:lnTo>
                  <a:cubicBezTo>
                    <a:pt x="2626" y="873"/>
                    <a:pt x="2564" y="877"/>
                    <a:pt x="2503" y="877"/>
                  </a:cubicBezTo>
                  <a:cubicBezTo>
                    <a:pt x="1486" y="877"/>
                    <a:pt x="399" y="1"/>
                    <a:pt x="39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4812705" y="3176318"/>
              <a:ext cx="109668" cy="59119"/>
            </a:xfrm>
            <a:custGeom>
              <a:rect b="b" l="l" r="r" t="t"/>
              <a:pathLst>
                <a:path extrusionOk="0" h="987" w="1831">
                  <a:moveTo>
                    <a:pt x="1711" y="1"/>
                  </a:moveTo>
                  <a:cubicBezTo>
                    <a:pt x="1223" y="449"/>
                    <a:pt x="179" y="529"/>
                    <a:pt x="0" y="538"/>
                  </a:cubicBezTo>
                  <a:cubicBezTo>
                    <a:pt x="30" y="688"/>
                    <a:pt x="69" y="836"/>
                    <a:pt x="109" y="986"/>
                  </a:cubicBezTo>
                  <a:cubicBezTo>
                    <a:pt x="109" y="986"/>
                    <a:pt x="1283" y="986"/>
                    <a:pt x="1830" y="469"/>
                  </a:cubicBezTo>
                  <a:cubicBezTo>
                    <a:pt x="1810" y="330"/>
                    <a:pt x="1780" y="170"/>
                    <a:pt x="1751"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4896680" y="4647912"/>
              <a:ext cx="247306" cy="97693"/>
            </a:xfrm>
            <a:custGeom>
              <a:rect b="b" l="l" r="r" t="t"/>
              <a:pathLst>
                <a:path extrusionOk="0" h="1631" w="4129">
                  <a:moveTo>
                    <a:pt x="40" y="1"/>
                  </a:moveTo>
                  <a:lnTo>
                    <a:pt x="0" y="11"/>
                  </a:lnTo>
                  <a:cubicBezTo>
                    <a:pt x="80" y="230"/>
                    <a:pt x="139" y="369"/>
                    <a:pt x="179" y="419"/>
                  </a:cubicBezTo>
                  <a:cubicBezTo>
                    <a:pt x="461" y="879"/>
                    <a:pt x="3158" y="1631"/>
                    <a:pt x="3926" y="1631"/>
                  </a:cubicBezTo>
                  <a:cubicBezTo>
                    <a:pt x="4054" y="1631"/>
                    <a:pt x="4129" y="1610"/>
                    <a:pt x="4129" y="1563"/>
                  </a:cubicBezTo>
                  <a:cubicBezTo>
                    <a:pt x="4129" y="1225"/>
                    <a:pt x="3124" y="617"/>
                    <a:pt x="2726" y="150"/>
                  </a:cubicBezTo>
                  <a:cubicBezTo>
                    <a:pt x="2449" y="237"/>
                    <a:pt x="2137" y="270"/>
                    <a:pt x="1826" y="270"/>
                  </a:cubicBezTo>
                  <a:cubicBezTo>
                    <a:pt x="929" y="270"/>
                    <a:pt x="40" y="1"/>
                    <a:pt x="40" y="1"/>
                  </a:cubicBezTo>
                  <a:close/>
                </a:path>
              </a:pathLst>
            </a:custGeom>
            <a:solidFill>
              <a:srgbClr val="5B5B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3947625" y="4571124"/>
              <a:ext cx="219276" cy="248155"/>
            </a:xfrm>
            <a:custGeom>
              <a:rect b="b" l="l" r="r" t="t"/>
              <a:pathLst>
                <a:path extrusionOk="0" h="4143" w="3661">
                  <a:moveTo>
                    <a:pt x="100" y="0"/>
                  </a:moveTo>
                  <a:cubicBezTo>
                    <a:pt x="30" y="676"/>
                    <a:pt x="0" y="1124"/>
                    <a:pt x="40" y="1233"/>
                  </a:cubicBezTo>
                  <a:cubicBezTo>
                    <a:pt x="204" y="1843"/>
                    <a:pt x="2842" y="4143"/>
                    <a:pt x="3310" y="4143"/>
                  </a:cubicBezTo>
                  <a:cubicBezTo>
                    <a:pt x="3322" y="4143"/>
                    <a:pt x="3333" y="4141"/>
                    <a:pt x="3342" y="4138"/>
                  </a:cubicBezTo>
                  <a:cubicBezTo>
                    <a:pt x="3661" y="4019"/>
                    <a:pt x="2805" y="2606"/>
                    <a:pt x="2885" y="1780"/>
                  </a:cubicBezTo>
                  <a:lnTo>
                    <a:pt x="2825" y="1771"/>
                  </a:lnTo>
                  <a:cubicBezTo>
                    <a:pt x="1064" y="1532"/>
                    <a:pt x="239" y="239"/>
                    <a:pt x="100" y="0"/>
                  </a:cubicBezTo>
                  <a:close/>
                </a:path>
              </a:pathLst>
            </a:custGeom>
            <a:solidFill>
              <a:srgbClr val="5B5B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3953555" y="2837365"/>
              <a:ext cx="1106380" cy="1840470"/>
            </a:xfrm>
            <a:custGeom>
              <a:rect b="b" l="l" r="r" t="t"/>
              <a:pathLst>
                <a:path extrusionOk="0" h="30727" w="18472">
                  <a:moveTo>
                    <a:pt x="5143" y="1"/>
                  </a:moveTo>
                  <a:cubicBezTo>
                    <a:pt x="5143" y="1"/>
                    <a:pt x="2079" y="3203"/>
                    <a:pt x="1632" y="6336"/>
                  </a:cubicBezTo>
                  <a:cubicBezTo>
                    <a:pt x="1184" y="9460"/>
                    <a:pt x="1363" y="15796"/>
                    <a:pt x="1453" y="16691"/>
                  </a:cubicBezTo>
                  <a:cubicBezTo>
                    <a:pt x="1533" y="17428"/>
                    <a:pt x="319" y="25733"/>
                    <a:pt x="1" y="28946"/>
                  </a:cubicBezTo>
                  <a:cubicBezTo>
                    <a:pt x="140" y="29185"/>
                    <a:pt x="965" y="30478"/>
                    <a:pt x="2726" y="30717"/>
                  </a:cubicBezTo>
                  <a:lnTo>
                    <a:pt x="2786" y="30726"/>
                  </a:lnTo>
                  <a:cubicBezTo>
                    <a:pt x="2795" y="30637"/>
                    <a:pt x="2806" y="30557"/>
                    <a:pt x="2835" y="30487"/>
                  </a:cubicBezTo>
                  <a:cubicBezTo>
                    <a:pt x="3153" y="29731"/>
                    <a:pt x="6904" y="17626"/>
                    <a:pt x="7172" y="16422"/>
                  </a:cubicBezTo>
                  <a:cubicBezTo>
                    <a:pt x="7331" y="15697"/>
                    <a:pt x="7829" y="11837"/>
                    <a:pt x="8206" y="8873"/>
                  </a:cubicBezTo>
                  <a:lnTo>
                    <a:pt x="8217" y="8883"/>
                  </a:lnTo>
                  <a:cubicBezTo>
                    <a:pt x="8217" y="8883"/>
                    <a:pt x="10435" y="14970"/>
                    <a:pt x="11370" y="17716"/>
                  </a:cubicBezTo>
                  <a:cubicBezTo>
                    <a:pt x="12235" y="20242"/>
                    <a:pt x="14970" y="28290"/>
                    <a:pt x="15746" y="30239"/>
                  </a:cubicBezTo>
                  <a:lnTo>
                    <a:pt x="15786" y="30229"/>
                  </a:lnTo>
                  <a:cubicBezTo>
                    <a:pt x="15786" y="30229"/>
                    <a:pt x="16675" y="30498"/>
                    <a:pt x="17572" y="30498"/>
                  </a:cubicBezTo>
                  <a:cubicBezTo>
                    <a:pt x="17883" y="30498"/>
                    <a:pt x="18195" y="30465"/>
                    <a:pt x="18472" y="30378"/>
                  </a:cubicBezTo>
                  <a:cubicBezTo>
                    <a:pt x="18064" y="29910"/>
                    <a:pt x="16731" y="19994"/>
                    <a:pt x="16323" y="15916"/>
                  </a:cubicBezTo>
                  <a:cubicBezTo>
                    <a:pt x="16184" y="14503"/>
                    <a:pt x="15726" y="12195"/>
                    <a:pt x="15189" y="9798"/>
                  </a:cubicBezTo>
                  <a:cubicBezTo>
                    <a:pt x="15060" y="9221"/>
                    <a:pt x="14921" y="8654"/>
                    <a:pt x="14791" y="8087"/>
                  </a:cubicBezTo>
                  <a:lnTo>
                    <a:pt x="14791" y="8077"/>
                  </a:lnTo>
                  <a:cubicBezTo>
                    <a:pt x="14712" y="7819"/>
                    <a:pt x="14662" y="7560"/>
                    <a:pt x="14652" y="7501"/>
                  </a:cubicBezTo>
                  <a:lnTo>
                    <a:pt x="14652" y="7481"/>
                  </a:lnTo>
                  <a:cubicBezTo>
                    <a:pt x="14583" y="7202"/>
                    <a:pt x="14513" y="6924"/>
                    <a:pt x="14453" y="6645"/>
                  </a:cubicBezTo>
                  <a:cubicBezTo>
                    <a:pt x="14413" y="6495"/>
                    <a:pt x="14374" y="6347"/>
                    <a:pt x="14344" y="6197"/>
                  </a:cubicBezTo>
                  <a:cubicBezTo>
                    <a:pt x="13558" y="2974"/>
                    <a:pt x="12842" y="309"/>
                    <a:pt x="12842" y="309"/>
                  </a:cubicBezTo>
                  <a:cubicBezTo>
                    <a:pt x="12842" y="309"/>
                    <a:pt x="11393" y="1069"/>
                    <a:pt x="9297" y="1069"/>
                  </a:cubicBezTo>
                  <a:cubicBezTo>
                    <a:pt x="8079" y="1069"/>
                    <a:pt x="6642" y="812"/>
                    <a:pt x="5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4485013" y="1892440"/>
              <a:ext cx="464725" cy="270557"/>
            </a:xfrm>
            <a:custGeom>
              <a:rect b="b" l="l" r="r" t="t"/>
              <a:pathLst>
                <a:path extrusionOk="0" h="4517" w="7759">
                  <a:moveTo>
                    <a:pt x="7182" y="1"/>
                  </a:moveTo>
                  <a:cubicBezTo>
                    <a:pt x="7182" y="1"/>
                    <a:pt x="5799" y="259"/>
                    <a:pt x="3720" y="279"/>
                  </a:cubicBezTo>
                  <a:cubicBezTo>
                    <a:pt x="3397" y="284"/>
                    <a:pt x="3093" y="286"/>
                    <a:pt x="2808" y="286"/>
                  </a:cubicBezTo>
                  <a:cubicBezTo>
                    <a:pt x="1271" y="286"/>
                    <a:pt x="328" y="229"/>
                    <a:pt x="328" y="229"/>
                  </a:cubicBezTo>
                  <a:cubicBezTo>
                    <a:pt x="328" y="229"/>
                    <a:pt x="308" y="2726"/>
                    <a:pt x="0" y="3352"/>
                  </a:cubicBezTo>
                  <a:cubicBezTo>
                    <a:pt x="0" y="3352"/>
                    <a:pt x="981" y="4229"/>
                    <a:pt x="1713" y="4229"/>
                  </a:cubicBezTo>
                  <a:cubicBezTo>
                    <a:pt x="1729" y="4229"/>
                    <a:pt x="1745" y="4229"/>
                    <a:pt x="1761" y="4228"/>
                  </a:cubicBezTo>
                  <a:cubicBezTo>
                    <a:pt x="1820" y="4148"/>
                    <a:pt x="1860" y="4108"/>
                    <a:pt x="1860" y="4108"/>
                  </a:cubicBezTo>
                  <a:cubicBezTo>
                    <a:pt x="1860" y="4108"/>
                    <a:pt x="2079" y="2826"/>
                    <a:pt x="2258" y="2736"/>
                  </a:cubicBezTo>
                  <a:cubicBezTo>
                    <a:pt x="2285" y="2722"/>
                    <a:pt x="2310" y="2716"/>
                    <a:pt x="2333" y="2716"/>
                  </a:cubicBezTo>
                  <a:cubicBezTo>
                    <a:pt x="2593" y="2716"/>
                    <a:pt x="2576" y="3522"/>
                    <a:pt x="2576" y="3522"/>
                  </a:cubicBezTo>
                  <a:cubicBezTo>
                    <a:pt x="2576" y="3522"/>
                    <a:pt x="3050" y="1830"/>
                    <a:pt x="3388" y="1830"/>
                  </a:cubicBezTo>
                  <a:cubicBezTo>
                    <a:pt x="3393" y="1830"/>
                    <a:pt x="3397" y="1830"/>
                    <a:pt x="3402" y="1831"/>
                  </a:cubicBezTo>
                  <a:cubicBezTo>
                    <a:pt x="3561" y="1851"/>
                    <a:pt x="3561" y="2219"/>
                    <a:pt x="3531" y="2597"/>
                  </a:cubicBezTo>
                  <a:cubicBezTo>
                    <a:pt x="3590" y="2400"/>
                    <a:pt x="3746" y="1970"/>
                    <a:pt x="3903" y="1970"/>
                  </a:cubicBezTo>
                  <a:cubicBezTo>
                    <a:pt x="3905" y="1970"/>
                    <a:pt x="3907" y="1970"/>
                    <a:pt x="3909" y="1970"/>
                  </a:cubicBezTo>
                  <a:cubicBezTo>
                    <a:pt x="4148" y="1980"/>
                    <a:pt x="4128" y="2527"/>
                    <a:pt x="4059" y="3005"/>
                  </a:cubicBezTo>
                  <a:lnTo>
                    <a:pt x="4079" y="3014"/>
                  </a:lnTo>
                  <a:cubicBezTo>
                    <a:pt x="4079" y="3014"/>
                    <a:pt x="4181" y="2595"/>
                    <a:pt x="4314" y="2595"/>
                  </a:cubicBezTo>
                  <a:cubicBezTo>
                    <a:pt x="4318" y="2595"/>
                    <a:pt x="4322" y="2596"/>
                    <a:pt x="4327" y="2597"/>
                  </a:cubicBezTo>
                  <a:cubicBezTo>
                    <a:pt x="4585" y="2656"/>
                    <a:pt x="4636" y="3303"/>
                    <a:pt x="4267" y="4517"/>
                  </a:cubicBezTo>
                  <a:cubicBezTo>
                    <a:pt x="7023" y="4089"/>
                    <a:pt x="7759" y="2099"/>
                    <a:pt x="7759" y="1582"/>
                  </a:cubicBezTo>
                  <a:cubicBezTo>
                    <a:pt x="7759" y="945"/>
                    <a:pt x="7450" y="578"/>
                    <a:pt x="7182" y="1"/>
                  </a:cubicBezTo>
                  <a:close/>
                </a:path>
              </a:pathLst>
            </a:custGeom>
            <a:solidFill>
              <a:srgbClr val="D3C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4819234" y="3204350"/>
              <a:ext cx="116256" cy="222998"/>
            </a:xfrm>
            <a:custGeom>
              <a:rect b="b" l="l" r="r" t="t"/>
              <a:pathLst>
                <a:path extrusionOk="0" h="3723" w="1941">
                  <a:moveTo>
                    <a:pt x="1721" y="1"/>
                  </a:moveTo>
                  <a:cubicBezTo>
                    <a:pt x="1174" y="518"/>
                    <a:pt x="0" y="518"/>
                    <a:pt x="0" y="518"/>
                  </a:cubicBezTo>
                  <a:cubicBezTo>
                    <a:pt x="60" y="797"/>
                    <a:pt x="130" y="1075"/>
                    <a:pt x="199" y="1354"/>
                  </a:cubicBezTo>
                  <a:lnTo>
                    <a:pt x="199" y="1374"/>
                  </a:lnTo>
                  <a:cubicBezTo>
                    <a:pt x="249" y="1562"/>
                    <a:pt x="289" y="1761"/>
                    <a:pt x="338" y="1950"/>
                  </a:cubicBezTo>
                  <a:lnTo>
                    <a:pt x="338" y="1960"/>
                  </a:lnTo>
                  <a:cubicBezTo>
                    <a:pt x="424" y="2255"/>
                    <a:pt x="546" y="2549"/>
                    <a:pt x="670" y="2549"/>
                  </a:cubicBezTo>
                  <a:cubicBezTo>
                    <a:pt x="675" y="2549"/>
                    <a:pt x="681" y="2549"/>
                    <a:pt x="687" y="2547"/>
                  </a:cubicBezTo>
                  <a:cubicBezTo>
                    <a:pt x="945" y="2507"/>
                    <a:pt x="756" y="1473"/>
                    <a:pt x="955" y="1343"/>
                  </a:cubicBezTo>
                  <a:cubicBezTo>
                    <a:pt x="959" y="1341"/>
                    <a:pt x="962" y="1340"/>
                    <a:pt x="966" y="1340"/>
                  </a:cubicBezTo>
                  <a:cubicBezTo>
                    <a:pt x="1044" y="1340"/>
                    <a:pt x="1144" y="1813"/>
                    <a:pt x="1125" y="2070"/>
                  </a:cubicBezTo>
                  <a:cubicBezTo>
                    <a:pt x="1094" y="2667"/>
                    <a:pt x="677" y="3423"/>
                    <a:pt x="747" y="3661"/>
                  </a:cubicBezTo>
                  <a:cubicBezTo>
                    <a:pt x="747" y="3681"/>
                    <a:pt x="756" y="3691"/>
                    <a:pt x="766" y="3711"/>
                  </a:cubicBezTo>
                  <a:cubicBezTo>
                    <a:pt x="774" y="3719"/>
                    <a:pt x="784" y="3723"/>
                    <a:pt x="795" y="3723"/>
                  </a:cubicBezTo>
                  <a:cubicBezTo>
                    <a:pt x="998" y="3723"/>
                    <a:pt x="1736" y="2409"/>
                    <a:pt x="1821" y="2070"/>
                  </a:cubicBezTo>
                  <a:cubicBezTo>
                    <a:pt x="1940" y="1602"/>
                    <a:pt x="1761" y="428"/>
                    <a:pt x="1761" y="428"/>
                  </a:cubicBezTo>
                  <a:cubicBezTo>
                    <a:pt x="1761" y="339"/>
                    <a:pt x="1751" y="189"/>
                    <a:pt x="1721" y="1"/>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4259205" y="2223727"/>
              <a:ext cx="663157" cy="984895"/>
            </a:xfrm>
            <a:custGeom>
              <a:rect b="b" l="l" r="r" t="t"/>
              <a:pathLst>
                <a:path extrusionOk="0" h="16443" w="11072">
                  <a:moveTo>
                    <a:pt x="7689" y="0"/>
                  </a:moveTo>
                  <a:cubicBezTo>
                    <a:pt x="7650" y="89"/>
                    <a:pt x="7610" y="189"/>
                    <a:pt x="7570" y="279"/>
                  </a:cubicBezTo>
                  <a:cubicBezTo>
                    <a:pt x="7212" y="1174"/>
                    <a:pt x="6695" y="2238"/>
                    <a:pt x="5998" y="3491"/>
                  </a:cubicBezTo>
                  <a:cubicBezTo>
                    <a:pt x="4168" y="6764"/>
                    <a:pt x="2009" y="9092"/>
                    <a:pt x="0" y="9479"/>
                  </a:cubicBezTo>
                  <a:lnTo>
                    <a:pt x="40" y="10246"/>
                  </a:lnTo>
                  <a:cubicBezTo>
                    <a:pt x="1539" y="11057"/>
                    <a:pt x="2976" y="11314"/>
                    <a:pt x="4194" y="11314"/>
                  </a:cubicBezTo>
                  <a:cubicBezTo>
                    <a:pt x="6290" y="11314"/>
                    <a:pt x="7739" y="10554"/>
                    <a:pt x="7739" y="10554"/>
                  </a:cubicBezTo>
                  <a:cubicBezTo>
                    <a:pt x="7739" y="10554"/>
                    <a:pt x="8455" y="13219"/>
                    <a:pt x="9241" y="16442"/>
                  </a:cubicBezTo>
                  <a:cubicBezTo>
                    <a:pt x="9420" y="16433"/>
                    <a:pt x="10464" y="16353"/>
                    <a:pt x="10952" y="15905"/>
                  </a:cubicBezTo>
                  <a:lnTo>
                    <a:pt x="10992" y="15905"/>
                  </a:lnTo>
                  <a:cubicBezTo>
                    <a:pt x="10753" y="14592"/>
                    <a:pt x="10256" y="12364"/>
                    <a:pt x="10146" y="11559"/>
                  </a:cubicBezTo>
                  <a:cubicBezTo>
                    <a:pt x="10037" y="10653"/>
                    <a:pt x="11071" y="6455"/>
                    <a:pt x="11041" y="4088"/>
                  </a:cubicBezTo>
                  <a:cubicBezTo>
                    <a:pt x="11041" y="3621"/>
                    <a:pt x="10992" y="3233"/>
                    <a:pt x="10892" y="2945"/>
                  </a:cubicBezTo>
                  <a:cubicBezTo>
                    <a:pt x="10285" y="1293"/>
                    <a:pt x="8057" y="229"/>
                    <a:pt x="7689"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4433742" y="1522460"/>
              <a:ext cx="481436" cy="570823"/>
            </a:xfrm>
            <a:custGeom>
              <a:rect b="b" l="l" r="r" t="t"/>
              <a:pathLst>
                <a:path extrusionOk="0" h="9530" w="8038">
                  <a:moveTo>
                    <a:pt x="4457" y="0"/>
                  </a:moveTo>
                  <a:cubicBezTo>
                    <a:pt x="4238" y="985"/>
                    <a:pt x="3313" y="4089"/>
                    <a:pt x="428" y="5283"/>
                  </a:cubicBezTo>
                  <a:lnTo>
                    <a:pt x="439" y="5312"/>
                  </a:lnTo>
                  <a:cubicBezTo>
                    <a:pt x="439" y="5312"/>
                    <a:pt x="1" y="6655"/>
                    <a:pt x="299" y="7451"/>
                  </a:cubicBezTo>
                  <a:cubicBezTo>
                    <a:pt x="538" y="8088"/>
                    <a:pt x="906" y="8645"/>
                    <a:pt x="797" y="9520"/>
                  </a:cubicBezTo>
                  <a:lnTo>
                    <a:pt x="856" y="9529"/>
                  </a:lnTo>
                  <a:cubicBezTo>
                    <a:pt x="1164" y="8903"/>
                    <a:pt x="1184" y="6406"/>
                    <a:pt x="1184" y="6406"/>
                  </a:cubicBezTo>
                  <a:cubicBezTo>
                    <a:pt x="1184" y="6406"/>
                    <a:pt x="2326" y="6539"/>
                    <a:pt x="4114" y="6539"/>
                  </a:cubicBezTo>
                  <a:cubicBezTo>
                    <a:pt x="4279" y="6539"/>
                    <a:pt x="4450" y="6538"/>
                    <a:pt x="4626" y="6536"/>
                  </a:cubicBezTo>
                  <a:cubicBezTo>
                    <a:pt x="6705" y="6516"/>
                    <a:pt x="8038" y="6178"/>
                    <a:pt x="8038" y="6178"/>
                  </a:cubicBezTo>
                  <a:cubicBezTo>
                    <a:pt x="7939" y="5959"/>
                    <a:pt x="7958" y="4357"/>
                    <a:pt x="7968" y="3919"/>
                  </a:cubicBezTo>
                  <a:cubicBezTo>
                    <a:pt x="5143" y="2984"/>
                    <a:pt x="4497" y="0"/>
                    <a:pt x="4497" y="0"/>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4839479" y="3284551"/>
              <a:ext cx="48275" cy="139681"/>
            </a:xfrm>
            <a:custGeom>
              <a:rect b="b" l="l" r="r" t="t"/>
              <a:pathLst>
                <a:path extrusionOk="0" h="2332" w="806">
                  <a:moveTo>
                    <a:pt x="628" y="1"/>
                  </a:moveTo>
                  <a:cubicBezTo>
                    <a:pt x="624" y="1"/>
                    <a:pt x="621" y="2"/>
                    <a:pt x="617" y="4"/>
                  </a:cubicBezTo>
                  <a:cubicBezTo>
                    <a:pt x="418" y="134"/>
                    <a:pt x="607" y="1168"/>
                    <a:pt x="349" y="1208"/>
                  </a:cubicBezTo>
                  <a:cubicBezTo>
                    <a:pt x="343" y="1210"/>
                    <a:pt x="337" y="1210"/>
                    <a:pt x="332" y="1210"/>
                  </a:cubicBezTo>
                  <a:cubicBezTo>
                    <a:pt x="208" y="1210"/>
                    <a:pt x="86" y="916"/>
                    <a:pt x="0" y="621"/>
                  </a:cubicBezTo>
                  <a:lnTo>
                    <a:pt x="0" y="621"/>
                  </a:lnTo>
                  <a:cubicBezTo>
                    <a:pt x="130" y="1188"/>
                    <a:pt x="269" y="1755"/>
                    <a:pt x="398" y="2332"/>
                  </a:cubicBezTo>
                  <a:lnTo>
                    <a:pt x="409" y="2322"/>
                  </a:lnTo>
                  <a:cubicBezTo>
                    <a:pt x="339" y="2084"/>
                    <a:pt x="756" y="1328"/>
                    <a:pt x="787" y="731"/>
                  </a:cubicBezTo>
                  <a:cubicBezTo>
                    <a:pt x="806" y="474"/>
                    <a:pt x="706" y="1"/>
                    <a:pt x="628" y="1"/>
                  </a:cubicBezTo>
                  <a:close/>
                </a:path>
              </a:pathLst>
            </a:custGeom>
            <a:solidFill>
              <a:srgbClr val="D8C0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4590431" y="2001990"/>
              <a:ext cx="172258" cy="196164"/>
            </a:xfrm>
            <a:custGeom>
              <a:rect b="b" l="l" r="r" t="t"/>
              <a:pathLst>
                <a:path extrusionOk="0" h="3275" w="2876">
                  <a:moveTo>
                    <a:pt x="1628" y="1"/>
                  </a:moveTo>
                  <a:cubicBezTo>
                    <a:pt x="1290" y="1"/>
                    <a:pt x="816" y="1693"/>
                    <a:pt x="816" y="1693"/>
                  </a:cubicBezTo>
                  <a:cubicBezTo>
                    <a:pt x="816" y="1693"/>
                    <a:pt x="833" y="887"/>
                    <a:pt x="573" y="887"/>
                  </a:cubicBezTo>
                  <a:cubicBezTo>
                    <a:pt x="550" y="887"/>
                    <a:pt x="525" y="893"/>
                    <a:pt x="498" y="907"/>
                  </a:cubicBezTo>
                  <a:cubicBezTo>
                    <a:pt x="319" y="997"/>
                    <a:pt x="100" y="2279"/>
                    <a:pt x="100" y="2279"/>
                  </a:cubicBezTo>
                  <a:cubicBezTo>
                    <a:pt x="100" y="2279"/>
                    <a:pt x="60" y="2319"/>
                    <a:pt x="1" y="2399"/>
                  </a:cubicBezTo>
                  <a:lnTo>
                    <a:pt x="31" y="2399"/>
                  </a:lnTo>
                  <a:cubicBezTo>
                    <a:pt x="31" y="2399"/>
                    <a:pt x="1118" y="3275"/>
                    <a:pt x="2135" y="3275"/>
                  </a:cubicBezTo>
                  <a:cubicBezTo>
                    <a:pt x="2196" y="3275"/>
                    <a:pt x="2258" y="3271"/>
                    <a:pt x="2319" y="3265"/>
                  </a:cubicBezTo>
                  <a:cubicBezTo>
                    <a:pt x="2388" y="3055"/>
                    <a:pt x="2458" y="2867"/>
                    <a:pt x="2507" y="2688"/>
                  </a:cubicBezTo>
                  <a:cubicBezTo>
                    <a:pt x="2876" y="1474"/>
                    <a:pt x="2825" y="827"/>
                    <a:pt x="2567" y="768"/>
                  </a:cubicBezTo>
                  <a:cubicBezTo>
                    <a:pt x="2562" y="767"/>
                    <a:pt x="2558" y="766"/>
                    <a:pt x="2554" y="766"/>
                  </a:cubicBezTo>
                  <a:cubicBezTo>
                    <a:pt x="2421" y="766"/>
                    <a:pt x="2319" y="1185"/>
                    <a:pt x="2319" y="1185"/>
                  </a:cubicBezTo>
                  <a:lnTo>
                    <a:pt x="2299" y="1176"/>
                  </a:lnTo>
                  <a:cubicBezTo>
                    <a:pt x="2368" y="698"/>
                    <a:pt x="2388" y="151"/>
                    <a:pt x="2149" y="141"/>
                  </a:cubicBezTo>
                  <a:cubicBezTo>
                    <a:pt x="2147" y="141"/>
                    <a:pt x="2145" y="141"/>
                    <a:pt x="2143" y="141"/>
                  </a:cubicBezTo>
                  <a:cubicBezTo>
                    <a:pt x="1986" y="141"/>
                    <a:pt x="1830" y="571"/>
                    <a:pt x="1771" y="768"/>
                  </a:cubicBezTo>
                  <a:cubicBezTo>
                    <a:pt x="1801" y="390"/>
                    <a:pt x="1801" y="22"/>
                    <a:pt x="1642" y="2"/>
                  </a:cubicBezTo>
                  <a:cubicBezTo>
                    <a:pt x="1637" y="1"/>
                    <a:pt x="1633" y="1"/>
                    <a:pt x="1628" y="1"/>
                  </a:cubicBez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4031000" y="2171857"/>
              <a:ext cx="681665" cy="622814"/>
            </a:xfrm>
            <a:custGeom>
              <a:rect b="b" l="l" r="r" t="t"/>
              <a:pathLst>
                <a:path extrusionOk="0" h="10398" w="11381">
                  <a:moveTo>
                    <a:pt x="8973" y="0"/>
                  </a:moveTo>
                  <a:cubicBezTo>
                    <a:pt x="8784" y="230"/>
                    <a:pt x="8555" y="508"/>
                    <a:pt x="8297" y="826"/>
                  </a:cubicBezTo>
                  <a:cubicBezTo>
                    <a:pt x="7769" y="1463"/>
                    <a:pt x="7143" y="2219"/>
                    <a:pt x="6595" y="2895"/>
                  </a:cubicBezTo>
                  <a:cubicBezTo>
                    <a:pt x="6476" y="3035"/>
                    <a:pt x="6367" y="3174"/>
                    <a:pt x="6257" y="3313"/>
                  </a:cubicBezTo>
                  <a:cubicBezTo>
                    <a:pt x="5611" y="4109"/>
                    <a:pt x="4974" y="4646"/>
                    <a:pt x="4467" y="5004"/>
                  </a:cubicBezTo>
                  <a:cubicBezTo>
                    <a:pt x="4237" y="5059"/>
                    <a:pt x="4000" y="5084"/>
                    <a:pt x="3760" y="5084"/>
                  </a:cubicBezTo>
                  <a:cubicBezTo>
                    <a:pt x="3006" y="5084"/>
                    <a:pt x="2227" y="4841"/>
                    <a:pt x="1562" y="4547"/>
                  </a:cubicBezTo>
                  <a:lnTo>
                    <a:pt x="1562" y="4547"/>
                  </a:lnTo>
                  <a:cubicBezTo>
                    <a:pt x="1323" y="5223"/>
                    <a:pt x="1" y="9351"/>
                    <a:pt x="2219" y="10206"/>
                  </a:cubicBezTo>
                  <a:cubicBezTo>
                    <a:pt x="2549" y="10336"/>
                    <a:pt x="2893" y="10398"/>
                    <a:pt x="3243" y="10398"/>
                  </a:cubicBezTo>
                  <a:cubicBezTo>
                    <a:pt x="3430" y="10398"/>
                    <a:pt x="3620" y="10380"/>
                    <a:pt x="3810" y="10345"/>
                  </a:cubicBezTo>
                  <a:cubicBezTo>
                    <a:pt x="5819" y="9958"/>
                    <a:pt x="7978" y="7630"/>
                    <a:pt x="9808" y="4357"/>
                  </a:cubicBezTo>
                  <a:cubicBezTo>
                    <a:pt x="10505" y="3104"/>
                    <a:pt x="11022" y="2040"/>
                    <a:pt x="11380" y="1145"/>
                  </a:cubicBezTo>
                  <a:lnTo>
                    <a:pt x="11370" y="1145"/>
                  </a:lnTo>
                  <a:cubicBezTo>
                    <a:pt x="9968" y="1015"/>
                    <a:pt x="9102" y="140"/>
                    <a:pt x="8973" y="0"/>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4461175" y="2092614"/>
              <a:ext cx="129313" cy="128780"/>
            </a:xfrm>
            <a:custGeom>
              <a:rect b="b" l="l" r="r" t="t"/>
              <a:pathLst>
                <a:path extrusionOk="0" h="2150" w="2159">
                  <a:moveTo>
                    <a:pt x="339" y="1"/>
                  </a:moveTo>
                  <a:cubicBezTo>
                    <a:pt x="299" y="269"/>
                    <a:pt x="219" y="578"/>
                    <a:pt x="80" y="916"/>
                  </a:cubicBezTo>
                  <a:cubicBezTo>
                    <a:pt x="50" y="985"/>
                    <a:pt x="20" y="1045"/>
                    <a:pt x="0" y="1115"/>
                  </a:cubicBezTo>
                  <a:cubicBezTo>
                    <a:pt x="30" y="1314"/>
                    <a:pt x="189" y="1831"/>
                    <a:pt x="1064" y="2110"/>
                  </a:cubicBezTo>
                  <a:lnTo>
                    <a:pt x="1115" y="2149"/>
                  </a:lnTo>
                  <a:cubicBezTo>
                    <a:pt x="1373" y="1831"/>
                    <a:pt x="1602" y="1553"/>
                    <a:pt x="1791" y="1323"/>
                  </a:cubicBezTo>
                  <a:cubicBezTo>
                    <a:pt x="1950" y="1135"/>
                    <a:pt x="2079" y="976"/>
                    <a:pt x="2159" y="886"/>
                  </a:cubicBezTo>
                  <a:lnTo>
                    <a:pt x="2159" y="886"/>
                  </a:lnTo>
                  <a:cubicBezTo>
                    <a:pt x="2143" y="887"/>
                    <a:pt x="2127" y="887"/>
                    <a:pt x="2111" y="887"/>
                  </a:cubicBezTo>
                  <a:cubicBezTo>
                    <a:pt x="1379" y="887"/>
                    <a:pt x="398" y="10"/>
                    <a:pt x="398" y="10"/>
                  </a:cubicBezTo>
                  <a:lnTo>
                    <a:pt x="339" y="1"/>
                  </a:lnTo>
                  <a:close/>
                </a:path>
              </a:pathLst>
            </a:custGeom>
            <a:solidFill>
              <a:srgbClr val="E6C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4406370" y="2159338"/>
              <a:ext cx="121587" cy="185982"/>
            </a:xfrm>
            <a:custGeom>
              <a:rect b="b" l="l" r="r" t="t"/>
              <a:pathLst>
                <a:path extrusionOk="0" h="3105" w="2030">
                  <a:moveTo>
                    <a:pt x="915" y="1"/>
                  </a:moveTo>
                  <a:cubicBezTo>
                    <a:pt x="0" y="2259"/>
                    <a:pt x="229" y="2945"/>
                    <a:pt x="328" y="3104"/>
                  </a:cubicBezTo>
                  <a:cubicBezTo>
                    <a:pt x="876" y="2428"/>
                    <a:pt x="1502" y="1672"/>
                    <a:pt x="2030" y="1035"/>
                  </a:cubicBezTo>
                  <a:lnTo>
                    <a:pt x="1979" y="996"/>
                  </a:lnTo>
                  <a:cubicBezTo>
                    <a:pt x="1104" y="717"/>
                    <a:pt x="945" y="200"/>
                    <a:pt x="915" y="1"/>
                  </a:cubicBezTo>
                  <a:close/>
                </a:path>
              </a:pathLst>
            </a:custGeom>
            <a:solidFill>
              <a:srgbClr val="FCDA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4000034" y="1412850"/>
              <a:ext cx="1196343" cy="1063540"/>
            </a:xfrm>
            <a:custGeom>
              <a:rect b="b" l="l" r="r" t="t"/>
              <a:pathLst>
                <a:path extrusionOk="0" h="17756" w="19974">
                  <a:moveTo>
                    <a:pt x="8447" y="1"/>
                  </a:moveTo>
                  <a:cubicBezTo>
                    <a:pt x="7652" y="1"/>
                    <a:pt x="6738" y="167"/>
                    <a:pt x="5799" y="677"/>
                  </a:cubicBezTo>
                  <a:cubicBezTo>
                    <a:pt x="3094" y="2149"/>
                    <a:pt x="3621" y="6744"/>
                    <a:pt x="3024" y="7849"/>
                  </a:cubicBezTo>
                  <a:cubicBezTo>
                    <a:pt x="2417" y="8952"/>
                    <a:pt x="1115" y="9221"/>
                    <a:pt x="607" y="10793"/>
                  </a:cubicBezTo>
                  <a:cubicBezTo>
                    <a:pt x="1" y="12703"/>
                    <a:pt x="905" y="13588"/>
                    <a:pt x="816" y="14712"/>
                  </a:cubicBezTo>
                  <a:cubicBezTo>
                    <a:pt x="717" y="15886"/>
                    <a:pt x="239" y="16144"/>
                    <a:pt x="239" y="16144"/>
                  </a:cubicBezTo>
                  <a:cubicBezTo>
                    <a:pt x="239" y="16144"/>
                    <a:pt x="1025" y="16751"/>
                    <a:pt x="2079" y="17219"/>
                  </a:cubicBezTo>
                  <a:cubicBezTo>
                    <a:pt x="2744" y="17513"/>
                    <a:pt x="3523" y="17756"/>
                    <a:pt x="4277" y="17756"/>
                  </a:cubicBezTo>
                  <a:cubicBezTo>
                    <a:pt x="4517" y="17756"/>
                    <a:pt x="4754" y="17731"/>
                    <a:pt x="4984" y="17676"/>
                  </a:cubicBezTo>
                  <a:cubicBezTo>
                    <a:pt x="5491" y="17318"/>
                    <a:pt x="6128" y="16781"/>
                    <a:pt x="6774" y="15985"/>
                  </a:cubicBezTo>
                  <a:cubicBezTo>
                    <a:pt x="6884" y="15846"/>
                    <a:pt x="6993" y="15707"/>
                    <a:pt x="7112" y="15567"/>
                  </a:cubicBezTo>
                  <a:cubicBezTo>
                    <a:pt x="6953" y="13667"/>
                    <a:pt x="8246" y="11857"/>
                    <a:pt x="8246" y="11280"/>
                  </a:cubicBezTo>
                  <a:cubicBezTo>
                    <a:pt x="8246" y="10405"/>
                    <a:pt x="7779" y="9918"/>
                    <a:pt x="7540" y="9281"/>
                  </a:cubicBezTo>
                  <a:cubicBezTo>
                    <a:pt x="7242" y="8485"/>
                    <a:pt x="7680" y="7142"/>
                    <a:pt x="7680" y="7142"/>
                  </a:cubicBezTo>
                  <a:lnTo>
                    <a:pt x="7669" y="7113"/>
                  </a:lnTo>
                  <a:cubicBezTo>
                    <a:pt x="10554" y="5919"/>
                    <a:pt x="11479" y="2815"/>
                    <a:pt x="11698" y="1830"/>
                  </a:cubicBezTo>
                  <a:lnTo>
                    <a:pt x="11738" y="1830"/>
                  </a:lnTo>
                  <a:cubicBezTo>
                    <a:pt x="11738" y="1830"/>
                    <a:pt x="12384" y="4814"/>
                    <a:pt x="15209" y="5749"/>
                  </a:cubicBezTo>
                  <a:cubicBezTo>
                    <a:pt x="15199" y="6187"/>
                    <a:pt x="15180" y="7789"/>
                    <a:pt x="15279" y="8008"/>
                  </a:cubicBezTo>
                  <a:cubicBezTo>
                    <a:pt x="15547" y="8585"/>
                    <a:pt x="15856" y="8952"/>
                    <a:pt x="15856" y="9589"/>
                  </a:cubicBezTo>
                  <a:cubicBezTo>
                    <a:pt x="15856" y="10106"/>
                    <a:pt x="15120" y="12096"/>
                    <a:pt x="12364" y="12524"/>
                  </a:cubicBezTo>
                  <a:cubicBezTo>
                    <a:pt x="12315" y="12703"/>
                    <a:pt x="12245" y="12891"/>
                    <a:pt x="12176" y="13101"/>
                  </a:cubicBezTo>
                  <a:cubicBezTo>
                    <a:pt x="12125" y="13240"/>
                    <a:pt x="12076" y="13389"/>
                    <a:pt x="12016" y="13538"/>
                  </a:cubicBezTo>
                  <a:cubicBezTo>
                    <a:pt x="12384" y="13767"/>
                    <a:pt x="14612" y="14831"/>
                    <a:pt x="15219" y="16483"/>
                  </a:cubicBezTo>
                  <a:cubicBezTo>
                    <a:pt x="15319" y="16771"/>
                    <a:pt x="15368" y="17159"/>
                    <a:pt x="15368" y="17626"/>
                  </a:cubicBezTo>
                  <a:cubicBezTo>
                    <a:pt x="15412" y="17627"/>
                    <a:pt x="15456" y="17628"/>
                    <a:pt x="15500" y="17628"/>
                  </a:cubicBezTo>
                  <a:cubicBezTo>
                    <a:pt x="17921" y="17628"/>
                    <a:pt x="19974" y="15517"/>
                    <a:pt x="19974" y="15517"/>
                  </a:cubicBezTo>
                  <a:cubicBezTo>
                    <a:pt x="19705" y="14394"/>
                    <a:pt x="18542" y="14573"/>
                    <a:pt x="19118" y="12524"/>
                  </a:cubicBezTo>
                  <a:cubicBezTo>
                    <a:pt x="19705" y="10464"/>
                    <a:pt x="18810" y="9082"/>
                    <a:pt x="17825" y="8366"/>
                  </a:cubicBezTo>
                  <a:cubicBezTo>
                    <a:pt x="16840" y="7650"/>
                    <a:pt x="17338" y="7162"/>
                    <a:pt x="17377" y="5063"/>
                  </a:cubicBezTo>
                  <a:cubicBezTo>
                    <a:pt x="17428" y="2964"/>
                    <a:pt x="16512" y="1582"/>
                    <a:pt x="14563" y="687"/>
                  </a:cubicBezTo>
                  <a:cubicBezTo>
                    <a:pt x="13870" y="367"/>
                    <a:pt x="13220" y="264"/>
                    <a:pt x="12671" y="264"/>
                  </a:cubicBezTo>
                  <a:cubicBezTo>
                    <a:pt x="11683" y="264"/>
                    <a:pt x="11022" y="597"/>
                    <a:pt x="11022" y="597"/>
                  </a:cubicBezTo>
                  <a:cubicBezTo>
                    <a:pt x="11022" y="597"/>
                    <a:pt x="9949" y="1"/>
                    <a:pt x="8447" y="1"/>
                  </a:cubicBezTo>
                  <a:close/>
                </a:path>
              </a:pathLst>
            </a:custGeom>
            <a:solidFill>
              <a:srgbClr val="322F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4698843" y="1518747"/>
              <a:ext cx="294983" cy="257679"/>
            </a:xfrm>
            <a:custGeom>
              <a:rect b="b" l="l" r="r" t="t"/>
              <a:pathLst>
                <a:path extrusionOk="0" h="4302" w="4925">
                  <a:moveTo>
                    <a:pt x="80" y="0"/>
                  </a:moveTo>
                  <a:cubicBezTo>
                    <a:pt x="74" y="0"/>
                    <a:pt x="67" y="1"/>
                    <a:pt x="61" y="3"/>
                  </a:cubicBezTo>
                  <a:cubicBezTo>
                    <a:pt x="21" y="13"/>
                    <a:pt x="1" y="42"/>
                    <a:pt x="11" y="82"/>
                  </a:cubicBezTo>
                  <a:cubicBezTo>
                    <a:pt x="11" y="82"/>
                    <a:pt x="11" y="112"/>
                    <a:pt x="21" y="162"/>
                  </a:cubicBezTo>
                  <a:cubicBezTo>
                    <a:pt x="31" y="212"/>
                    <a:pt x="51" y="281"/>
                    <a:pt x="71" y="371"/>
                  </a:cubicBezTo>
                  <a:cubicBezTo>
                    <a:pt x="100" y="460"/>
                    <a:pt x="131" y="570"/>
                    <a:pt x="180" y="699"/>
                  </a:cubicBezTo>
                  <a:cubicBezTo>
                    <a:pt x="220" y="818"/>
                    <a:pt x="270" y="958"/>
                    <a:pt x="330" y="1107"/>
                  </a:cubicBezTo>
                  <a:cubicBezTo>
                    <a:pt x="399" y="1256"/>
                    <a:pt x="469" y="1415"/>
                    <a:pt x="558" y="1574"/>
                  </a:cubicBezTo>
                  <a:cubicBezTo>
                    <a:pt x="648" y="1744"/>
                    <a:pt x="757" y="1912"/>
                    <a:pt x="867" y="2082"/>
                  </a:cubicBezTo>
                  <a:cubicBezTo>
                    <a:pt x="986" y="2241"/>
                    <a:pt x="1105" y="2420"/>
                    <a:pt x="1245" y="2579"/>
                  </a:cubicBezTo>
                  <a:cubicBezTo>
                    <a:pt x="1374" y="2748"/>
                    <a:pt x="1533" y="2898"/>
                    <a:pt x="1692" y="3046"/>
                  </a:cubicBezTo>
                  <a:cubicBezTo>
                    <a:pt x="1771" y="3116"/>
                    <a:pt x="1861" y="3186"/>
                    <a:pt x="1941" y="3256"/>
                  </a:cubicBezTo>
                  <a:cubicBezTo>
                    <a:pt x="2030" y="3325"/>
                    <a:pt x="2110" y="3385"/>
                    <a:pt x="2200" y="3444"/>
                  </a:cubicBezTo>
                  <a:lnTo>
                    <a:pt x="2468" y="3623"/>
                  </a:lnTo>
                  <a:cubicBezTo>
                    <a:pt x="2558" y="3673"/>
                    <a:pt x="2657" y="3713"/>
                    <a:pt x="2746" y="3763"/>
                  </a:cubicBezTo>
                  <a:cubicBezTo>
                    <a:pt x="2836" y="3813"/>
                    <a:pt x="2925" y="3862"/>
                    <a:pt x="3015" y="3902"/>
                  </a:cubicBezTo>
                  <a:cubicBezTo>
                    <a:pt x="3104" y="3932"/>
                    <a:pt x="3194" y="3962"/>
                    <a:pt x="3283" y="4001"/>
                  </a:cubicBezTo>
                  <a:cubicBezTo>
                    <a:pt x="3373" y="4032"/>
                    <a:pt x="3453" y="4061"/>
                    <a:pt x="3542" y="4091"/>
                  </a:cubicBezTo>
                  <a:cubicBezTo>
                    <a:pt x="3622" y="4111"/>
                    <a:pt x="3701" y="4131"/>
                    <a:pt x="3781" y="4160"/>
                  </a:cubicBezTo>
                  <a:cubicBezTo>
                    <a:pt x="3940" y="4191"/>
                    <a:pt x="4089" y="4220"/>
                    <a:pt x="4218" y="4240"/>
                  </a:cubicBezTo>
                  <a:cubicBezTo>
                    <a:pt x="4348" y="4260"/>
                    <a:pt x="4457" y="4280"/>
                    <a:pt x="4557" y="4280"/>
                  </a:cubicBezTo>
                  <a:cubicBezTo>
                    <a:pt x="4746" y="4300"/>
                    <a:pt x="4845" y="4300"/>
                    <a:pt x="4845" y="4300"/>
                  </a:cubicBezTo>
                  <a:cubicBezTo>
                    <a:pt x="4851" y="4301"/>
                    <a:pt x="4856" y="4302"/>
                    <a:pt x="4861" y="4302"/>
                  </a:cubicBezTo>
                  <a:cubicBezTo>
                    <a:pt x="4893" y="4302"/>
                    <a:pt x="4916" y="4274"/>
                    <a:pt x="4925" y="4240"/>
                  </a:cubicBezTo>
                  <a:cubicBezTo>
                    <a:pt x="4925" y="4211"/>
                    <a:pt x="4905" y="4171"/>
                    <a:pt x="4865" y="4160"/>
                  </a:cubicBezTo>
                  <a:lnTo>
                    <a:pt x="4855" y="4160"/>
                  </a:lnTo>
                  <a:cubicBezTo>
                    <a:pt x="4855" y="4160"/>
                    <a:pt x="4755" y="4151"/>
                    <a:pt x="4576" y="4121"/>
                  </a:cubicBezTo>
                  <a:cubicBezTo>
                    <a:pt x="4487" y="4111"/>
                    <a:pt x="4377" y="4081"/>
                    <a:pt x="4249" y="4061"/>
                  </a:cubicBezTo>
                  <a:cubicBezTo>
                    <a:pt x="4129" y="4032"/>
                    <a:pt x="3990" y="4001"/>
                    <a:pt x="3840" y="3962"/>
                  </a:cubicBezTo>
                  <a:cubicBezTo>
                    <a:pt x="3761" y="3932"/>
                    <a:pt x="3681" y="3912"/>
                    <a:pt x="3602" y="3882"/>
                  </a:cubicBezTo>
                  <a:cubicBezTo>
                    <a:pt x="3532" y="3853"/>
                    <a:pt x="3442" y="3822"/>
                    <a:pt x="3363" y="3782"/>
                  </a:cubicBezTo>
                  <a:cubicBezTo>
                    <a:pt x="3283" y="3753"/>
                    <a:pt x="3194" y="3713"/>
                    <a:pt x="3115" y="3683"/>
                  </a:cubicBezTo>
                  <a:cubicBezTo>
                    <a:pt x="3025" y="3643"/>
                    <a:pt x="2945" y="3594"/>
                    <a:pt x="2856" y="3544"/>
                  </a:cubicBezTo>
                  <a:cubicBezTo>
                    <a:pt x="2776" y="3504"/>
                    <a:pt x="2687" y="3464"/>
                    <a:pt x="2597" y="3405"/>
                  </a:cubicBezTo>
                  <a:cubicBezTo>
                    <a:pt x="2518" y="3345"/>
                    <a:pt x="2438" y="3295"/>
                    <a:pt x="2348" y="3236"/>
                  </a:cubicBezTo>
                  <a:cubicBezTo>
                    <a:pt x="2259" y="3186"/>
                    <a:pt x="2189" y="3116"/>
                    <a:pt x="2110" y="3046"/>
                  </a:cubicBezTo>
                  <a:cubicBezTo>
                    <a:pt x="2030" y="2987"/>
                    <a:pt x="1941" y="2918"/>
                    <a:pt x="1871" y="2847"/>
                  </a:cubicBezTo>
                  <a:cubicBezTo>
                    <a:pt x="1722" y="2708"/>
                    <a:pt x="1563" y="2569"/>
                    <a:pt x="1444" y="2410"/>
                  </a:cubicBezTo>
                  <a:cubicBezTo>
                    <a:pt x="1294" y="2261"/>
                    <a:pt x="1185" y="2092"/>
                    <a:pt x="1066" y="1943"/>
                  </a:cubicBezTo>
                  <a:cubicBezTo>
                    <a:pt x="966" y="1773"/>
                    <a:pt x="847" y="1624"/>
                    <a:pt x="767" y="1465"/>
                  </a:cubicBezTo>
                  <a:cubicBezTo>
                    <a:pt x="668" y="1316"/>
                    <a:pt x="598" y="1157"/>
                    <a:pt x="528" y="1017"/>
                  </a:cubicBezTo>
                  <a:cubicBezTo>
                    <a:pt x="458" y="878"/>
                    <a:pt x="399" y="749"/>
                    <a:pt x="349" y="630"/>
                  </a:cubicBezTo>
                  <a:cubicBezTo>
                    <a:pt x="299" y="510"/>
                    <a:pt x="259" y="411"/>
                    <a:pt x="230" y="321"/>
                  </a:cubicBezTo>
                  <a:cubicBezTo>
                    <a:pt x="200" y="241"/>
                    <a:pt x="180" y="172"/>
                    <a:pt x="160" y="122"/>
                  </a:cubicBezTo>
                  <a:cubicBezTo>
                    <a:pt x="150" y="73"/>
                    <a:pt x="140" y="53"/>
                    <a:pt x="140" y="53"/>
                  </a:cubicBezTo>
                  <a:cubicBezTo>
                    <a:pt x="132" y="20"/>
                    <a:pt x="110" y="0"/>
                    <a:pt x="80"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4727473" y="2045535"/>
              <a:ext cx="33421" cy="153457"/>
            </a:xfrm>
            <a:custGeom>
              <a:rect b="b" l="l" r="r" t="t"/>
              <a:pathLst>
                <a:path extrusionOk="0" h="2562" w="558">
                  <a:moveTo>
                    <a:pt x="269" y="1"/>
                  </a:moveTo>
                  <a:cubicBezTo>
                    <a:pt x="259" y="1"/>
                    <a:pt x="239" y="1"/>
                    <a:pt x="219" y="11"/>
                  </a:cubicBezTo>
                  <a:cubicBezTo>
                    <a:pt x="210" y="21"/>
                    <a:pt x="199" y="21"/>
                    <a:pt x="190" y="31"/>
                  </a:cubicBezTo>
                  <a:cubicBezTo>
                    <a:pt x="170" y="41"/>
                    <a:pt x="159" y="60"/>
                    <a:pt x="150" y="80"/>
                  </a:cubicBezTo>
                  <a:cubicBezTo>
                    <a:pt x="130" y="111"/>
                    <a:pt x="110" y="140"/>
                    <a:pt x="100" y="170"/>
                  </a:cubicBezTo>
                  <a:cubicBezTo>
                    <a:pt x="70" y="220"/>
                    <a:pt x="60" y="270"/>
                    <a:pt x="50" y="319"/>
                  </a:cubicBezTo>
                  <a:cubicBezTo>
                    <a:pt x="20" y="399"/>
                    <a:pt x="11" y="449"/>
                    <a:pt x="11" y="449"/>
                  </a:cubicBezTo>
                  <a:cubicBezTo>
                    <a:pt x="11" y="458"/>
                    <a:pt x="20" y="469"/>
                    <a:pt x="31" y="469"/>
                  </a:cubicBezTo>
                  <a:cubicBezTo>
                    <a:pt x="31" y="469"/>
                    <a:pt x="40" y="469"/>
                    <a:pt x="50" y="458"/>
                  </a:cubicBezTo>
                  <a:cubicBezTo>
                    <a:pt x="50" y="458"/>
                    <a:pt x="60" y="409"/>
                    <a:pt x="90" y="329"/>
                  </a:cubicBezTo>
                  <a:cubicBezTo>
                    <a:pt x="110" y="290"/>
                    <a:pt x="130" y="250"/>
                    <a:pt x="159" y="200"/>
                  </a:cubicBezTo>
                  <a:cubicBezTo>
                    <a:pt x="170" y="170"/>
                    <a:pt x="190" y="150"/>
                    <a:pt x="210" y="120"/>
                  </a:cubicBezTo>
                  <a:cubicBezTo>
                    <a:pt x="229" y="100"/>
                    <a:pt x="249" y="91"/>
                    <a:pt x="259" y="91"/>
                  </a:cubicBezTo>
                  <a:cubicBezTo>
                    <a:pt x="309" y="91"/>
                    <a:pt x="358" y="140"/>
                    <a:pt x="389" y="210"/>
                  </a:cubicBezTo>
                  <a:cubicBezTo>
                    <a:pt x="409" y="290"/>
                    <a:pt x="418" y="369"/>
                    <a:pt x="428" y="458"/>
                  </a:cubicBezTo>
                  <a:cubicBezTo>
                    <a:pt x="428" y="637"/>
                    <a:pt x="409" y="827"/>
                    <a:pt x="378" y="1015"/>
                  </a:cubicBezTo>
                  <a:cubicBezTo>
                    <a:pt x="358" y="1115"/>
                    <a:pt x="349" y="1205"/>
                    <a:pt x="329" y="1304"/>
                  </a:cubicBezTo>
                  <a:cubicBezTo>
                    <a:pt x="299" y="1393"/>
                    <a:pt x="289" y="1483"/>
                    <a:pt x="259" y="1572"/>
                  </a:cubicBezTo>
                  <a:cubicBezTo>
                    <a:pt x="239" y="1662"/>
                    <a:pt x="219" y="1751"/>
                    <a:pt x="199" y="1831"/>
                  </a:cubicBezTo>
                  <a:cubicBezTo>
                    <a:pt x="179" y="1911"/>
                    <a:pt x="159" y="1990"/>
                    <a:pt x="140" y="2060"/>
                  </a:cubicBezTo>
                  <a:cubicBezTo>
                    <a:pt x="50" y="2339"/>
                    <a:pt x="11" y="2538"/>
                    <a:pt x="11" y="2538"/>
                  </a:cubicBezTo>
                  <a:cubicBezTo>
                    <a:pt x="0" y="2547"/>
                    <a:pt x="11" y="2557"/>
                    <a:pt x="20" y="2557"/>
                  </a:cubicBezTo>
                  <a:cubicBezTo>
                    <a:pt x="23" y="2560"/>
                    <a:pt x="26" y="2561"/>
                    <a:pt x="29" y="2561"/>
                  </a:cubicBezTo>
                  <a:cubicBezTo>
                    <a:pt x="36" y="2561"/>
                    <a:pt x="43" y="2554"/>
                    <a:pt x="50" y="2547"/>
                  </a:cubicBezTo>
                  <a:cubicBezTo>
                    <a:pt x="50" y="2547"/>
                    <a:pt x="130" y="2368"/>
                    <a:pt x="229" y="2090"/>
                  </a:cubicBezTo>
                  <a:cubicBezTo>
                    <a:pt x="249" y="2020"/>
                    <a:pt x="279" y="1941"/>
                    <a:pt x="309" y="1861"/>
                  </a:cubicBezTo>
                  <a:cubicBezTo>
                    <a:pt x="329" y="1782"/>
                    <a:pt x="358" y="1702"/>
                    <a:pt x="378" y="1603"/>
                  </a:cubicBezTo>
                  <a:cubicBezTo>
                    <a:pt x="428" y="1424"/>
                    <a:pt x="478" y="1234"/>
                    <a:pt x="508" y="1035"/>
                  </a:cubicBezTo>
                  <a:cubicBezTo>
                    <a:pt x="537" y="836"/>
                    <a:pt x="557" y="637"/>
                    <a:pt x="537" y="449"/>
                  </a:cubicBezTo>
                  <a:cubicBezTo>
                    <a:pt x="528" y="349"/>
                    <a:pt x="518" y="259"/>
                    <a:pt x="478" y="170"/>
                  </a:cubicBezTo>
                  <a:cubicBezTo>
                    <a:pt x="448" y="91"/>
                    <a:pt x="369" y="1"/>
                    <a:pt x="269" y="1"/>
                  </a:cubicBezTo>
                  <a:close/>
                </a:path>
              </a:pathLst>
            </a:custGeom>
            <a:solidFill>
              <a:srgbClr val="C1A2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4169241" y="2197492"/>
              <a:ext cx="560078" cy="599454"/>
            </a:xfrm>
            <a:custGeom>
              <a:rect b="b" l="l" r="r" t="t"/>
              <a:pathLst>
                <a:path extrusionOk="0" h="10008" w="9351">
                  <a:moveTo>
                    <a:pt x="9351" y="1"/>
                  </a:moveTo>
                  <a:lnTo>
                    <a:pt x="9351" y="1"/>
                  </a:lnTo>
                  <a:cubicBezTo>
                    <a:pt x="9350" y="1"/>
                    <a:pt x="9261" y="209"/>
                    <a:pt x="9101" y="578"/>
                  </a:cubicBezTo>
                  <a:cubicBezTo>
                    <a:pt x="9032" y="766"/>
                    <a:pt x="8913" y="975"/>
                    <a:pt x="8794" y="1224"/>
                  </a:cubicBezTo>
                  <a:cubicBezTo>
                    <a:pt x="8674" y="1473"/>
                    <a:pt x="8535" y="1761"/>
                    <a:pt x="8396" y="2059"/>
                  </a:cubicBezTo>
                  <a:cubicBezTo>
                    <a:pt x="8237" y="2368"/>
                    <a:pt x="8047" y="2686"/>
                    <a:pt x="7868" y="3034"/>
                  </a:cubicBezTo>
                  <a:cubicBezTo>
                    <a:pt x="7769" y="3203"/>
                    <a:pt x="7669" y="3383"/>
                    <a:pt x="7580" y="3562"/>
                  </a:cubicBezTo>
                  <a:lnTo>
                    <a:pt x="7430" y="3830"/>
                  </a:lnTo>
                  <a:cubicBezTo>
                    <a:pt x="7381" y="3920"/>
                    <a:pt x="7321" y="4009"/>
                    <a:pt x="7271" y="4099"/>
                  </a:cubicBezTo>
                  <a:cubicBezTo>
                    <a:pt x="7052" y="4466"/>
                    <a:pt x="6824" y="4844"/>
                    <a:pt x="6585" y="5213"/>
                  </a:cubicBezTo>
                  <a:cubicBezTo>
                    <a:pt x="6456" y="5401"/>
                    <a:pt x="6336" y="5591"/>
                    <a:pt x="6207" y="5770"/>
                  </a:cubicBezTo>
                  <a:cubicBezTo>
                    <a:pt x="6078" y="5958"/>
                    <a:pt x="5949" y="6148"/>
                    <a:pt x="5809" y="6327"/>
                  </a:cubicBezTo>
                  <a:lnTo>
                    <a:pt x="5611" y="6595"/>
                  </a:lnTo>
                  <a:lnTo>
                    <a:pt x="5401" y="6864"/>
                  </a:lnTo>
                  <a:cubicBezTo>
                    <a:pt x="5262" y="7043"/>
                    <a:pt x="5113" y="7212"/>
                    <a:pt x="4974" y="7381"/>
                  </a:cubicBezTo>
                  <a:cubicBezTo>
                    <a:pt x="4835" y="7550"/>
                    <a:pt x="4676" y="7699"/>
                    <a:pt x="4526" y="7868"/>
                  </a:cubicBezTo>
                  <a:cubicBezTo>
                    <a:pt x="4377" y="8018"/>
                    <a:pt x="4228" y="8177"/>
                    <a:pt x="4079" y="8316"/>
                  </a:cubicBezTo>
                  <a:cubicBezTo>
                    <a:pt x="3920" y="8455"/>
                    <a:pt x="3770" y="8604"/>
                    <a:pt x="3611" y="8724"/>
                  </a:cubicBezTo>
                  <a:cubicBezTo>
                    <a:pt x="3531" y="8794"/>
                    <a:pt x="3452" y="8853"/>
                    <a:pt x="3372" y="8913"/>
                  </a:cubicBezTo>
                  <a:cubicBezTo>
                    <a:pt x="3293" y="8973"/>
                    <a:pt x="3213" y="9032"/>
                    <a:pt x="3133" y="9082"/>
                  </a:cubicBezTo>
                  <a:cubicBezTo>
                    <a:pt x="2985" y="9201"/>
                    <a:pt x="2815" y="9291"/>
                    <a:pt x="2666" y="9390"/>
                  </a:cubicBezTo>
                  <a:cubicBezTo>
                    <a:pt x="2587" y="9440"/>
                    <a:pt x="2507" y="9470"/>
                    <a:pt x="2428" y="9510"/>
                  </a:cubicBezTo>
                  <a:cubicBezTo>
                    <a:pt x="2348" y="9550"/>
                    <a:pt x="2278" y="9589"/>
                    <a:pt x="2198" y="9619"/>
                  </a:cubicBezTo>
                  <a:cubicBezTo>
                    <a:pt x="2119" y="9649"/>
                    <a:pt x="2039" y="9679"/>
                    <a:pt x="1970" y="9709"/>
                  </a:cubicBezTo>
                  <a:cubicBezTo>
                    <a:pt x="1930" y="9729"/>
                    <a:pt x="1900" y="9738"/>
                    <a:pt x="1860" y="9758"/>
                  </a:cubicBezTo>
                  <a:lnTo>
                    <a:pt x="1741" y="9788"/>
                  </a:lnTo>
                  <a:cubicBezTo>
                    <a:pt x="1672" y="9808"/>
                    <a:pt x="1602" y="9828"/>
                    <a:pt x="1522" y="9848"/>
                  </a:cubicBezTo>
                  <a:cubicBezTo>
                    <a:pt x="1462" y="9868"/>
                    <a:pt x="1393" y="9877"/>
                    <a:pt x="1323" y="9888"/>
                  </a:cubicBezTo>
                  <a:cubicBezTo>
                    <a:pt x="1254" y="9897"/>
                    <a:pt x="1194" y="9908"/>
                    <a:pt x="1124" y="9917"/>
                  </a:cubicBezTo>
                  <a:cubicBezTo>
                    <a:pt x="1064" y="9917"/>
                    <a:pt x="1005" y="9928"/>
                    <a:pt x="945" y="9928"/>
                  </a:cubicBezTo>
                  <a:cubicBezTo>
                    <a:pt x="885" y="9928"/>
                    <a:pt x="826" y="9928"/>
                    <a:pt x="776" y="9937"/>
                  </a:cubicBezTo>
                  <a:cubicBezTo>
                    <a:pt x="717" y="9937"/>
                    <a:pt x="667" y="9928"/>
                    <a:pt x="617" y="9917"/>
                  </a:cubicBezTo>
                  <a:cubicBezTo>
                    <a:pt x="518" y="9908"/>
                    <a:pt x="428" y="9908"/>
                    <a:pt x="359" y="9897"/>
                  </a:cubicBezTo>
                  <a:cubicBezTo>
                    <a:pt x="279" y="9877"/>
                    <a:pt x="219" y="9868"/>
                    <a:pt x="160" y="9848"/>
                  </a:cubicBezTo>
                  <a:cubicBezTo>
                    <a:pt x="60" y="9828"/>
                    <a:pt x="1" y="9818"/>
                    <a:pt x="0" y="9818"/>
                  </a:cubicBezTo>
                  <a:lnTo>
                    <a:pt x="0" y="9818"/>
                  </a:lnTo>
                  <a:cubicBezTo>
                    <a:pt x="1" y="9818"/>
                    <a:pt x="60" y="9838"/>
                    <a:pt x="160" y="9868"/>
                  </a:cubicBezTo>
                  <a:cubicBezTo>
                    <a:pt x="209" y="9888"/>
                    <a:pt x="269" y="9908"/>
                    <a:pt x="348" y="9928"/>
                  </a:cubicBezTo>
                  <a:cubicBezTo>
                    <a:pt x="418" y="9947"/>
                    <a:pt x="507" y="9957"/>
                    <a:pt x="607" y="9977"/>
                  </a:cubicBezTo>
                  <a:cubicBezTo>
                    <a:pt x="657" y="9977"/>
                    <a:pt x="717" y="9997"/>
                    <a:pt x="766" y="9997"/>
                  </a:cubicBezTo>
                  <a:lnTo>
                    <a:pt x="945" y="9997"/>
                  </a:lnTo>
                  <a:cubicBezTo>
                    <a:pt x="1005" y="10007"/>
                    <a:pt x="1064" y="10007"/>
                    <a:pt x="1134" y="10007"/>
                  </a:cubicBezTo>
                  <a:cubicBezTo>
                    <a:pt x="1194" y="9997"/>
                    <a:pt x="1263" y="9997"/>
                    <a:pt x="1333" y="9987"/>
                  </a:cubicBezTo>
                  <a:cubicBezTo>
                    <a:pt x="1403" y="9977"/>
                    <a:pt x="1473" y="9977"/>
                    <a:pt x="1552" y="9957"/>
                  </a:cubicBezTo>
                  <a:cubicBezTo>
                    <a:pt x="1632" y="9947"/>
                    <a:pt x="1701" y="9928"/>
                    <a:pt x="1781" y="9908"/>
                  </a:cubicBezTo>
                  <a:cubicBezTo>
                    <a:pt x="1811" y="9908"/>
                    <a:pt x="1851" y="9897"/>
                    <a:pt x="1890" y="9888"/>
                  </a:cubicBezTo>
                  <a:cubicBezTo>
                    <a:pt x="1930" y="9877"/>
                    <a:pt x="1970" y="9858"/>
                    <a:pt x="2010" y="9848"/>
                  </a:cubicBezTo>
                  <a:cubicBezTo>
                    <a:pt x="2089" y="9818"/>
                    <a:pt x="2169" y="9798"/>
                    <a:pt x="2258" y="9768"/>
                  </a:cubicBezTo>
                  <a:cubicBezTo>
                    <a:pt x="2338" y="9738"/>
                    <a:pt x="2417" y="9698"/>
                    <a:pt x="2497" y="9659"/>
                  </a:cubicBezTo>
                  <a:cubicBezTo>
                    <a:pt x="2576" y="9619"/>
                    <a:pt x="2666" y="9589"/>
                    <a:pt x="2746" y="9539"/>
                  </a:cubicBezTo>
                  <a:cubicBezTo>
                    <a:pt x="2915" y="9450"/>
                    <a:pt x="3084" y="9360"/>
                    <a:pt x="3243" y="9251"/>
                  </a:cubicBezTo>
                  <a:cubicBezTo>
                    <a:pt x="3581" y="9042"/>
                    <a:pt x="3909" y="8774"/>
                    <a:pt x="4238" y="8495"/>
                  </a:cubicBezTo>
                  <a:cubicBezTo>
                    <a:pt x="4387" y="8346"/>
                    <a:pt x="4556" y="8197"/>
                    <a:pt x="4705" y="8038"/>
                  </a:cubicBezTo>
                  <a:cubicBezTo>
                    <a:pt x="4864" y="7879"/>
                    <a:pt x="5023" y="7719"/>
                    <a:pt x="5163" y="7540"/>
                  </a:cubicBezTo>
                  <a:cubicBezTo>
                    <a:pt x="5312" y="7371"/>
                    <a:pt x="5461" y="7202"/>
                    <a:pt x="5600" y="7023"/>
                  </a:cubicBezTo>
                  <a:lnTo>
                    <a:pt x="5819" y="6754"/>
                  </a:lnTo>
                  <a:lnTo>
                    <a:pt x="6028" y="6476"/>
                  </a:lnTo>
                  <a:cubicBezTo>
                    <a:pt x="6157" y="6297"/>
                    <a:pt x="6287" y="6108"/>
                    <a:pt x="6416" y="5919"/>
                  </a:cubicBezTo>
                  <a:cubicBezTo>
                    <a:pt x="6555" y="5730"/>
                    <a:pt x="6674" y="5541"/>
                    <a:pt x="6794" y="5352"/>
                  </a:cubicBezTo>
                  <a:cubicBezTo>
                    <a:pt x="7033" y="4974"/>
                    <a:pt x="7262" y="4586"/>
                    <a:pt x="7470" y="4218"/>
                  </a:cubicBezTo>
                  <a:cubicBezTo>
                    <a:pt x="7520" y="4119"/>
                    <a:pt x="7570" y="4029"/>
                    <a:pt x="7620" y="3929"/>
                  </a:cubicBezTo>
                  <a:lnTo>
                    <a:pt x="7769" y="3661"/>
                  </a:lnTo>
                  <a:cubicBezTo>
                    <a:pt x="7859" y="3472"/>
                    <a:pt x="7948" y="3293"/>
                    <a:pt x="8038" y="3124"/>
                  </a:cubicBezTo>
                  <a:cubicBezTo>
                    <a:pt x="8206" y="2766"/>
                    <a:pt x="8385" y="2437"/>
                    <a:pt x="8525" y="2129"/>
                  </a:cubicBezTo>
                  <a:cubicBezTo>
                    <a:pt x="8654" y="1811"/>
                    <a:pt x="8774" y="1522"/>
                    <a:pt x="8883" y="1263"/>
                  </a:cubicBezTo>
                  <a:cubicBezTo>
                    <a:pt x="8982" y="1005"/>
                    <a:pt x="9082" y="786"/>
                    <a:pt x="9152" y="597"/>
                  </a:cubicBezTo>
                  <a:cubicBezTo>
                    <a:pt x="9221" y="408"/>
                    <a:pt x="9261" y="259"/>
                    <a:pt x="9300" y="160"/>
                  </a:cubicBezTo>
                  <a:cubicBezTo>
                    <a:pt x="9331" y="60"/>
                    <a:pt x="9351" y="1"/>
                    <a:pt x="9351"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4695309" y="2006842"/>
              <a:ext cx="39351" cy="110870"/>
            </a:xfrm>
            <a:custGeom>
              <a:rect b="b" l="l" r="r" t="t"/>
              <a:pathLst>
                <a:path extrusionOk="0" h="1851" w="657">
                  <a:moveTo>
                    <a:pt x="389" y="1"/>
                  </a:moveTo>
                  <a:lnTo>
                    <a:pt x="378" y="10"/>
                  </a:lnTo>
                  <a:cubicBezTo>
                    <a:pt x="369" y="10"/>
                    <a:pt x="358" y="10"/>
                    <a:pt x="349" y="20"/>
                  </a:cubicBezTo>
                  <a:cubicBezTo>
                    <a:pt x="279" y="40"/>
                    <a:pt x="259" y="70"/>
                    <a:pt x="239" y="100"/>
                  </a:cubicBezTo>
                  <a:cubicBezTo>
                    <a:pt x="190" y="160"/>
                    <a:pt x="159" y="229"/>
                    <a:pt x="130" y="279"/>
                  </a:cubicBezTo>
                  <a:cubicBezTo>
                    <a:pt x="80" y="398"/>
                    <a:pt x="50" y="498"/>
                    <a:pt x="30" y="567"/>
                  </a:cubicBezTo>
                  <a:cubicBezTo>
                    <a:pt x="11" y="637"/>
                    <a:pt x="0" y="677"/>
                    <a:pt x="0" y="677"/>
                  </a:cubicBezTo>
                  <a:cubicBezTo>
                    <a:pt x="0" y="687"/>
                    <a:pt x="0" y="697"/>
                    <a:pt x="11" y="697"/>
                  </a:cubicBezTo>
                  <a:cubicBezTo>
                    <a:pt x="20" y="697"/>
                    <a:pt x="30" y="697"/>
                    <a:pt x="30" y="687"/>
                  </a:cubicBezTo>
                  <a:lnTo>
                    <a:pt x="80" y="587"/>
                  </a:lnTo>
                  <a:cubicBezTo>
                    <a:pt x="110" y="518"/>
                    <a:pt x="150" y="428"/>
                    <a:pt x="209" y="319"/>
                  </a:cubicBezTo>
                  <a:cubicBezTo>
                    <a:pt x="239" y="269"/>
                    <a:pt x="269" y="219"/>
                    <a:pt x="309" y="169"/>
                  </a:cubicBezTo>
                  <a:cubicBezTo>
                    <a:pt x="329" y="149"/>
                    <a:pt x="369" y="129"/>
                    <a:pt x="369" y="120"/>
                  </a:cubicBezTo>
                  <a:lnTo>
                    <a:pt x="418" y="120"/>
                  </a:lnTo>
                  <a:cubicBezTo>
                    <a:pt x="428" y="129"/>
                    <a:pt x="428" y="129"/>
                    <a:pt x="438" y="129"/>
                  </a:cubicBezTo>
                  <a:cubicBezTo>
                    <a:pt x="468" y="160"/>
                    <a:pt x="498" y="229"/>
                    <a:pt x="508" y="299"/>
                  </a:cubicBezTo>
                  <a:cubicBezTo>
                    <a:pt x="528" y="379"/>
                    <a:pt x="528" y="448"/>
                    <a:pt x="528" y="527"/>
                  </a:cubicBezTo>
                  <a:cubicBezTo>
                    <a:pt x="528" y="687"/>
                    <a:pt x="517" y="856"/>
                    <a:pt x="498" y="1005"/>
                  </a:cubicBezTo>
                  <a:cubicBezTo>
                    <a:pt x="488" y="1154"/>
                    <a:pt x="468" y="1294"/>
                    <a:pt x="448" y="1413"/>
                  </a:cubicBezTo>
                  <a:cubicBezTo>
                    <a:pt x="438" y="1542"/>
                    <a:pt x="428" y="1641"/>
                    <a:pt x="418" y="1711"/>
                  </a:cubicBezTo>
                  <a:cubicBezTo>
                    <a:pt x="408" y="1781"/>
                    <a:pt x="398" y="1820"/>
                    <a:pt x="398" y="1820"/>
                  </a:cubicBezTo>
                  <a:cubicBezTo>
                    <a:pt x="398" y="1831"/>
                    <a:pt x="408" y="1840"/>
                    <a:pt x="418" y="1851"/>
                  </a:cubicBezTo>
                  <a:cubicBezTo>
                    <a:pt x="428" y="1851"/>
                    <a:pt x="438" y="1840"/>
                    <a:pt x="448" y="1831"/>
                  </a:cubicBezTo>
                  <a:cubicBezTo>
                    <a:pt x="448" y="1831"/>
                    <a:pt x="458" y="1791"/>
                    <a:pt x="478" y="1721"/>
                  </a:cubicBezTo>
                  <a:cubicBezTo>
                    <a:pt x="498" y="1652"/>
                    <a:pt x="528" y="1552"/>
                    <a:pt x="548" y="1433"/>
                  </a:cubicBezTo>
                  <a:cubicBezTo>
                    <a:pt x="568" y="1314"/>
                    <a:pt x="607" y="1174"/>
                    <a:pt x="627" y="1015"/>
                  </a:cubicBezTo>
                  <a:cubicBezTo>
                    <a:pt x="647" y="866"/>
                    <a:pt x="657" y="697"/>
                    <a:pt x="657" y="527"/>
                  </a:cubicBezTo>
                  <a:cubicBezTo>
                    <a:pt x="657" y="448"/>
                    <a:pt x="647" y="359"/>
                    <a:pt x="627" y="279"/>
                  </a:cubicBezTo>
                  <a:cubicBezTo>
                    <a:pt x="627" y="229"/>
                    <a:pt x="607" y="189"/>
                    <a:pt x="587" y="149"/>
                  </a:cubicBezTo>
                  <a:cubicBezTo>
                    <a:pt x="577" y="110"/>
                    <a:pt x="548" y="60"/>
                    <a:pt x="498" y="30"/>
                  </a:cubicBezTo>
                  <a:lnTo>
                    <a:pt x="458" y="10"/>
                  </a:lnTo>
                  <a:lnTo>
                    <a:pt x="418" y="10"/>
                  </a:lnTo>
                  <a:lnTo>
                    <a:pt x="408" y="1"/>
                  </a:lnTo>
                  <a:close/>
                </a:path>
              </a:pathLst>
            </a:custGeom>
            <a:solidFill>
              <a:srgbClr val="C1A2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4234767" y="2145622"/>
              <a:ext cx="355716" cy="362919"/>
            </a:xfrm>
            <a:custGeom>
              <a:rect b="b" l="l" r="r" t="t"/>
              <a:pathLst>
                <a:path extrusionOk="0" h="6059" w="5939">
                  <a:moveTo>
                    <a:pt x="5939" y="1"/>
                  </a:moveTo>
                  <a:cubicBezTo>
                    <a:pt x="5938" y="1"/>
                    <a:pt x="5849" y="91"/>
                    <a:pt x="5690" y="259"/>
                  </a:cubicBezTo>
                  <a:cubicBezTo>
                    <a:pt x="5531" y="438"/>
                    <a:pt x="5302" y="677"/>
                    <a:pt x="5034" y="976"/>
                  </a:cubicBezTo>
                  <a:cubicBezTo>
                    <a:pt x="4765" y="1274"/>
                    <a:pt x="4466" y="1623"/>
                    <a:pt x="4139" y="2001"/>
                  </a:cubicBezTo>
                  <a:cubicBezTo>
                    <a:pt x="3810" y="2379"/>
                    <a:pt x="3472" y="2786"/>
                    <a:pt x="3134" y="3194"/>
                  </a:cubicBezTo>
                  <a:cubicBezTo>
                    <a:pt x="2965" y="3403"/>
                    <a:pt x="2795" y="3621"/>
                    <a:pt x="2627" y="3811"/>
                  </a:cubicBezTo>
                  <a:cubicBezTo>
                    <a:pt x="2457" y="3999"/>
                    <a:pt x="2298" y="4209"/>
                    <a:pt x="2119" y="4377"/>
                  </a:cubicBezTo>
                  <a:cubicBezTo>
                    <a:pt x="2039" y="4467"/>
                    <a:pt x="1950" y="4547"/>
                    <a:pt x="1871" y="4636"/>
                  </a:cubicBezTo>
                  <a:cubicBezTo>
                    <a:pt x="1791" y="4716"/>
                    <a:pt x="1701" y="4795"/>
                    <a:pt x="1612" y="4865"/>
                  </a:cubicBezTo>
                  <a:cubicBezTo>
                    <a:pt x="1532" y="4945"/>
                    <a:pt x="1453" y="5014"/>
                    <a:pt x="1373" y="5084"/>
                  </a:cubicBezTo>
                  <a:cubicBezTo>
                    <a:pt x="1283" y="5153"/>
                    <a:pt x="1204" y="5213"/>
                    <a:pt x="1135" y="5283"/>
                  </a:cubicBezTo>
                  <a:cubicBezTo>
                    <a:pt x="1095" y="5312"/>
                    <a:pt x="1055" y="5343"/>
                    <a:pt x="1025" y="5372"/>
                  </a:cubicBezTo>
                  <a:cubicBezTo>
                    <a:pt x="985" y="5392"/>
                    <a:pt x="945" y="5422"/>
                    <a:pt x="905" y="5452"/>
                  </a:cubicBezTo>
                  <a:lnTo>
                    <a:pt x="697" y="5601"/>
                  </a:lnTo>
                  <a:cubicBezTo>
                    <a:pt x="567" y="5701"/>
                    <a:pt x="448" y="5760"/>
                    <a:pt x="348" y="5820"/>
                  </a:cubicBezTo>
                  <a:cubicBezTo>
                    <a:pt x="249" y="5880"/>
                    <a:pt x="169" y="5920"/>
                    <a:pt x="110" y="5949"/>
                  </a:cubicBezTo>
                  <a:cubicBezTo>
                    <a:pt x="60" y="5979"/>
                    <a:pt x="30" y="5989"/>
                    <a:pt x="30" y="5989"/>
                  </a:cubicBezTo>
                  <a:lnTo>
                    <a:pt x="30" y="5999"/>
                  </a:lnTo>
                  <a:cubicBezTo>
                    <a:pt x="10" y="5999"/>
                    <a:pt x="1" y="6019"/>
                    <a:pt x="10" y="6039"/>
                  </a:cubicBezTo>
                  <a:cubicBezTo>
                    <a:pt x="21" y="6049"/>
                    <a:pt x="40" y="6059"/>
                    <a:pt x="50" y="6059"/>
                  </a:cubicBezTo>
                  <a:cubicBezTo>
                    <a:pt x="50" y="6059"/>
                    <a:pt x="90" y="6049"/>
                    <a:pt x="149" y="6029"/>
                  </a:cubicBezTo>
                  <a:cubicBezTo>
                    <a:pt x="200" y="5999"/>
                    <a:pt x="289" y="5969"/>
                    <a:pt x="399" y="5920"/>
                  </a:cubicBezTo>
                  <a:cubicBezTo>
                    <a:pt x="498" y="5860"/>
                    <a:pt x="637" y="5810"/>
                    <a:pt x="777" y="5721"/>
                  </a:cubicBezTo>
                  <a:cubicBezTo>
                    <a:pt x="846" y="5681"/>
                    <a:pt x="916" y="5631"/>
                    <a:pt x="995" y="5591"/>
                  </a:cubicBezTo>
                  <a:cubicBezTo>
                    <a:pt x="1035" y="5562"/>
                    <a:pt x="1075" y="5542"/>
                    <a:pt x="1115" y="5522"/>
                  </a:cubicBezTo>
                  <a:cubicBezTo>
                    <a:pt x="1154" y="5491"/>
                    <a:pt x="1194" y="5462"/>
                    <a:pt x="1244" y="5432"/>
                  </a:cubicBezTo>
                  <a:cubicBezTo>
                    <a:pt x="1323" y="5372"/>
                    <a:pt x="1413" y="5312"/>
                    <a:pt x="1502" y="5243"/>
                  </a:cubicBezTo>
                  <a:cubicBezTo>
                    <a:pt x="1582" y="5184"/>
                    <a:pt x="1672" y="5104"/>
                    <a:pt x="1761" y="5034"/>
                  </a:cubicBezTo>
                  <a:cubicBezTo>
                    <a:pt x="1851" y="4965"/>
                    <a:pt x="1940" y="4885"/>
                    <a:pt x="2030" y="4806"/>
                  </a:cubicBezTo>
                  <a:cubicBezTo>
                    <a:pt x="2119" y="4716"/>
                    <a:pt x="2209" y="4636"/>
                    <a:pt x="2298" y="4547"/>
                  </a:cubicBezTo>
                  <a:cubicBezTo>
                    <a:pt x="2487" y="4368"/>
                    <a:pt x="2647" y="4169"/>
                    <a:pt x="2826" y="3980"/>
                  </a:cubicBezTo>
                  <a:cubicBezTo>
                    <a:pt x="3005" y="3781"/>
                    <a:pt x="3164" y="3572"/>
                    <a:pt x="3343" y="3363"/>
                  </a:cubicBezTo>
                  <a:cubicBezTo>
                    <a:pt x="3671" y="2955"/>
                    <a:pt x="4009" y="2538"/>
                    <a:pt x="4318" y="2149"/>
                  </a:cubicBezTo>
                  <a:cubicBezTo>
                    <a:pt x="4626" y="1751"/>
                    <a:pt x="4904" y="1384"/>
                    <a:pt x="5153" y="1066"/>
                  </a:cubicBezTo>
                  <a:cubicBezTo>
                    <a:pt x="5392" y="747"/>
                    <a:pt x="5580" y="478"/>
                    <a:pt x="5720" y="299"/>
                  </a:cubicBezTo>
                  <a:cubicBezTo>
                    <a:pt x="5859" y="111"/>
                    <a:pt x="5938" y="1"/>
                    <a:pt x="5939"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4595222" y="1998516"/>
              <a:ext cx="103678" cy="140879"/>
            </a:xfrm>
            <a:custGeom>
              <a:rect b="b" l="l" r="r" t="t"/>
              <a:pathLst>
                <a:path extrusionOk="0" h="2352" w="1731">
                  <a:moveTo>
                    <a:pt x="1552" y="0"/>
                  </a:moveTo>
                  <a:cubicBezTo>
                    <a:pt x="1483" y="0"/>
                    <a:pt x="1443" y="30"/>
                    <a:pt x="1413" y="60"/>
                  </a:cubicBezTo>
                  <a:cubicBezTo>
                    <a:pt x="1343" y="109"/>
                    <a:pt x="1293" y="179"/>
                    <a:pt x="1253" y="249"/>
                  </a:cubicBezTo>
                  <a:cubicBezTo>
                    <a:pt x="1214" y="308"/>
                    <a:pt x="1174" y="378"/>
                    <a:pt x="1144" y="448"/>
                  </a:cubicBezTo>
                  <a:cubicBezTo>
                    <a:pt x="1074" y="587"/>
                    <a:pt x="1015" y="726"/>
                    <a:pt x="965" y="865"/>
                  </a:cubicBezTo>
                  <a:cubicBezTo>
                    <a:pt x="897" y="1044"/>
                    <a:pt x="837" y="1223"/>
                    <a:pt x="780" y="1401"/>
                  </a:cubicBezTo>
                  <a:lnTo>
                    <a:pt x="780" y="1401"/>
                  </a:lnTo>
                  <a:cubicBezTo>
                    <a:pt x="769" y="1313"/>
                    <a:pt x="752" y="1225"/>
                    <a:pt x="727" y="1134"/>
                  </a:cubicBezTo>
                  <a:cubicBezTo>
                    <a:pt x="716" y="1084"/>
                    <a:pt x="687" y="1035"/>
                    <a:pt x="657" y="985"/>
                  </a:cubicBezTo>
                  <a:cubicBezTo>
                    <a:pt x="637" y="955"/>
                    <a:pt x="617" y="935"/>
                    <a:pt x="587" y="915"/>
                  </a:cubicBezTo>
                  <a:cubicBezTo>
                    <a:pt x="565" y="901"/>
                    <a:pt x="538" y="891"/>
                    <a:pt x="510" y="891"/>
                  </a:cubicBezTo>
                  <a:cubicBezTo>
                    <a:pt x="499" y="891"/>
                    <a:pt x="488" y="893"/>
                    <a:pt x="478" y="896"/>
                  </a:cubicBezTo>
                  <a:cubicBezTo>
                    <a:pt x="448" y="896"/>
                    <a:pt x="418" y="905"/>
                    <a:pt x="388" y="925"/>
                  </a:cubicBezTo>
                  <a:cubicBezTo>
                    <a:pt x="378" y="925"/>
                    <a:pt x="358" y="945"/>
                    <a:pt x="349" y="965"/>
                  </a:cubicBezTo>
                  <a:lnTo>
                    <a:pt x="318" y="995"/>
                  </a:lnTo>
                  <a:lnTo>
                    <a:pt x="259" y="1144"/>
                  </a:lnTo>
                  <a:cubicBezTo>
                    <a:pt x="189" y="1343"/>
                    <a:pt x="139" y="1532"/>
                    <a:pt x="100" y="1731"/>
                  </a:cubicBezTo>
                  <a:cubicBezTo>
                    <a:pt x="60" y="1930"/>
                    <a:pt x="30" y="2129"/>
                    <a:pt x="0" y="2337"/>
                  </a:cubicBezTo>
                  <a:cubicBezTo>
                    <a:pt x="0" y="2337"/>
                    <a:pt x="10" y="2348"/>
                    <a:pt x="20" y="2348"/>
                  </a:cubicBezTo>
                  <a:cubicBezTo>
                    <a:pt x="20" y="2351"/>
                    <a:pt x="21" y="2352"/>
                    <a:pt x="22" y="2352"/>
                  </a:cubicBezTo>
                  <a:cubicBezTo>
                    <a:pt x="26" y="2352"/>
                    <a:pt x="33" y="2345"/>
                    <a:pt x="40" y="2337"/>
                  </a:cubicBezTo>
                  <a:cubicBezTo>
                    <a:pt x="80" y="2139"/>
                    <a:pt x="119" y="1950"/>
                    <a:pt x="170" y="1751"/>
                  </a:cubicBezTo>
                  <a:cubicBezTo>
                    <a:pt x="219" y="1562"/>
                    <a:pt x="269" y="1363"/>
                    <a:pt x="349" y="1174"/>
                  </a:cubicBezTo>
                  <a:cubicBezTo>
                    <a:pt x="369" y="1134"/>
                    <a:pt x="388" y="1084"/>
                    <a:pt x="408" y="1055"/>
                  </a:cubicBezTo>
                  <a:cubicBezTo>
                    <a:pt x="418" y="1044"/>
                    <a:pt x="418" y="1035"/>
                    <a:pt x="428" y="1024"/>
                  </a:cubicBezTo>
                  <a:cubicBezTo>
                    <a:pt x="428" y="1024"/>
                    <a:pt x="428" y="1015"/>
                    <a:pt x="438" y="1015"/>
                  </a:cubicBezTo>
                  <a:cubicBezTo>
                    <a:pt x="448" y="1005"/>
                    <a:pt x="478" y="995"/>
                    <a:pt x="488" y="995"/>
                  </a:cubicBezTo>
                  <a:cubicBezTo>
                    <a:pt x="517" y="995"/>
                    <a:pt x="537" y="1015"/>
                    <a:pt x="567" y="1044"/>
                  </a:cubicBezTo>
                  <a:cubicBezTo>
                    <a:pt x="587" y="1075"/>
                    <a:pt x="607" y="1124"/>
                    <a:pt x="617" y="1164"/>
                  </a:cubicBezTo>
                  <a:cubicBezTo>
                    <a:pt x="667" y="1353"/>
                    <a:pt x="676" y="1552"/>
                    <a:pt x="676" y="1751"/>
                  </a:cubicBezTo>
                  <a:cubicBezTo>
                    <a:pt x="676" y="1771"/>
                    <a:pt x="696" y="1800"/>
                    <a:pt x="727" y="1811"/>
                  </a:cubicBezTo>
                  <a:cubicBezTo>
                    <a:pt x="732" y="1812"/>
                    <a:pt x="736" y="1813"/>
                    <a:pt x="741" y="1813"/>
                  </a:cubicBezTo>
                  <a:cubicBezTo>
                    <a:pt x="766" y="1813"/>
                    <a:pt x="788" y="1794"/>
                    <a:pt x="796" y="1761"/>
                  </a:cubicBezTo>
                  <a:cubicBezTo>
                    <a:pt x="797" y="1757"/>
                    <a:pt x="798" y="1753"/>
                    <a:pt x="799" y="1750"/>
                  </a:cubicBezTo>
                  <a:lnTo>
                    <a:pt x="799" y="1750"/>
                  </a:lnTo>
                  <a:lnTo>
                    <a:pt x="806" y="1751"/>
                  </a:lnTo>
                  <a:cubicBezTo>
                    <a:pt x="806" y="1744"/>
                    <a:pt x="806" y="1738"/>
                    <a:pt x="805" y="1732"/>
                  </a:cubicBezTo>
                  <a:lnTo>
                    <a:pt x="805" y="1732"/>
                  </a:lnTo>
                  <a:cubicBezTo>
                    <a:pt x="893" y="1462"/>
                    <a:pt x="989" y="1184"/>
                    <a:pt x="1085" y="915"/>
                  </a:cubicBezTo>
                  <a:cubicBezTo>
                    <a:pt x="1134" y="776"/>
                    <a:pt x="1194" y="637"/>
                    <a:pt x="1253" y="507"/>
                  </a:cubicBezTo>
                  <a:cubicBezTo>
                    <a:pt x="1284" y="438"/>
                    <a:pt x="1323" y="368"/>
                    <a:pt x="1363" y="308"/>
                  </a:cubicBezTo>
                  <a:cubicBezTo>
                    <a:pt x="1393" y="249"/>
                    <a:pt x="1443" y="189"/>
                    <a:pt x="1483" y="149"/>
                  </a:cubicBezTo>
                  <a:cubicBezTo>
                    <a:pt x="1512" y="129"/>
                    <a:pt x="1532" y="120"/>
                    <a:pt x="1552" y="120"/>
                  </a:cubicBezTo>
                  <a:lnTo>
                    <a:pt x="1562" y="120"/>
                  </a:lnTo>
                  <a:cubicBezTo>
                    <a:pt x="1562" y="129"/>
                    <a:pt x="1572" y="140"/>
                    <a:pt x="1582" y="149"/>
                  </a:cubicBezTo>
                  <a:cubicBezTo>
                    <a:pt x="1602" y="199"/>
                    <a:pt x="1612" y="279"/>
                    <a:pt x="1622" y="348"/>
                  </a:cubicBezTo>
                  <a:cubicBezTo>
                    <a:pt x="1631" y="498"/>
                    <a:pt x="1622" y="646"/>
                    <a:pt x="1612" y="796"/>
                  </a:cubicBezTo>
                  <a:cubicBezTo>
                    <a:pt x="1602" y="1094"/>
                    <a:pt x="1562" y="1393"/>
                    <a:pt x="1532" y="1691"/>
                  </a:cubicBezTo>
                  <a:cubicBezTo>
                    <a:pt x="1522" y="1701"/>
                    <a:pt x="1532" y="1711"/>
                    <a:pt x="1542" y="1711"/>
                  </a:cubicBezTo>
                  <a:cubicBezTo>
                    <a:pt x="1545" y="1714"/>
                    <a:pt x="1549" y="1715"/>
                    <a:pt x="1552" y="1715"/>
                  </a:cubicBezTo>
                  <a:cubicBezTo>
                    <a:pt x="1562" y="1715"/>
                    <a:pt x="1572" y="1708"/>
                    <a:pt x="1572" y="1701"/>
                  </a:cubicBezTo>
                  <a:cubicBezTo>
                    <a:pt x="1602" y="1552"/>
                    <a:pt x="1631" y="1402"/>
                    <a:pt x="1651" y="1254"/>
                  </a:cubicBezTo>
                  <a:cubicBezTo>
                    <a:pt x="1671" y="1104"/>
                    <a:pt x="1691" y="955"/>
                    <a:pt x="1711" y="796"/>
                  </a:cubicBezTo>
                  <a:cubicBezTo>
                    <a:pt x="1721" y="646"/>
                    <a:pt x="1731" y="498"/>
                    <a:pt x="1731" y="339"/>
                  </a:cubicBezTo>
                  <a:cubicBezTo>
                    <a:pt x="1721" y="268"/>
                    <a:pt x="1721" y="189"/>
                    <a:pt x="1682" y="100"/>
                  </a:cubicBezTo>
                  <a:cubicBezTo>
                    <a:pt x="1671" y="80"/>
                    <a:pt x="1662" y="60"/>
                    <a:pt x="1642" y="40"/>
                  </a:cubicBezTo>
                  <a:cubicBezTo>
                    <a:pt x="1622" y="10"/>
                    <a:pt x="1582" y="0"/>
                    <a:pt x="1552" y="0"/>
                  </a:cubicBezTo>
                  <a:close/>
                </a:path>
              </a:pathLst>
            </a:custGeom>
            <a:solidFill>
              <a:srgbClr val="C1A2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4720944" y="2375384"/>
              <a:ext cx="113261" cy="482295"/>
            </a:xfrm>
            <a:custGeom>
              <a:rect b="b" l="l" r="r" t="t"/>
              <a:pathLst>
                <a:path extrusionOk="0" h="8052" w="1891">
                  <a:moveTo>
                    <a:pt x="664" y="1"/>
                  </a:moveTo>
                  <a:cubicBezTo>
                    <a:pt x="658" y="1"/>
                    <a:pt x="652" y="2"/>
                    <a:pt x="646" y="4"/>
                  </a:cubicBezTo>
                  <a:cubicBezTo>
                    <a:pt x="627" y="15"/>
                    <a:pt x="617" y="44"/>
                    <a:pt x="627" y="64"/>
                  </a:cubicBezTo>
                  <a:cubicBezTo>
                    <a:pt x="726" y="283"/>
                    <a:pt x="836" y="502"/>
                    <a:pt x="925" y="720"/>
                  </a:cubicBezTo>
                  <a:cubicBezTo>
                    <a:pt x="1024" y="950"/>
                    <a:pt x="1114" y="1168"/>
                    <a:pt x="1203" y="1387"/>
                  </a:cubicBezTo>
                  <a:cubicBezTo>
                    <a:pt x="1243" y="1507"/>
                    <a:pt x="1293" y="1616"/>
                    <a:pt x="1323" y="1726"/>
                  </a:cubicBezTo>
                  <a:cubicBezTo>
                    <a:pt x="1363" y="1845"/>
                    <a:pt x="1402" y="1954"/>
                    <a:pt x="1433" y="2073"/>
                  </a:cubicBezTo>
                  <a:cubicBezTo>
                    <a:pt x="1472" y="2183"/>
                    <a:pt x="1492" y="2302"/>
                    <a:pt x="1532" y="2411"/>
                  </a:cubicBezTo>
                  <a:cubicBezTo>
                    <a:pt x="1552" y="2531"/>
                    <a:pt x="1581" y="2641"/>
                    <a:pt x="1592" y="2760"/>
                  </a:cubicBezTo>
                  <a:lnTo>
                    <a:pt x="1621" y="2929"/>
                  </a:lnTo>
                  <a:lnTo>
                    <a:pt x="1621" y="3098"/>
                  </a:lnTo>
                  <a:cubicBezTo>
                    <a:pt x="1632" y="3158"/>
                    <a:pt x="1621" y="3207"/>
                    <a:pt x="1612" y="3257"/>
                  </a:cubicBezTo>
                  <a:lnTo>
                    <a:pt x="1601" y="3346"/>
                  </a:lnTo>
                  <a:lnTo>
                    <a:pt x="1581" y="3426"/>
                  </a:lnTo>
                  <a:lnTo>
                    <a:pt x="1552" y="3506"/>
                  </a:lnTo>
                  <a:cubicBezTo>
                    <a:pt x="1552" y="3536"/>
                    <a:pt x="1532" y="3565"/>
                    <a:pt x="1532" y="3585"/>
                  </a:cubicBezTo>
                  <a:cubicBezTo>
                    <a:pt x="1512" y="3645"/>
                    <a:pt x="1492" y="3695"/>
                    <a:pt x="1462" y="3744"/>
                  </a:cubicBezTo>
                  <a:cubicBezTo>
                    <a:pt x="1422" y="3854"/>
                    <a:pt x="1363" y="3954"/>
                    <a:pt x="1303" y="4053"/>
                  </a:cubicBezTo>
                  <a:cubicBezTo>
                    <a:pt x="1184" y="4252"/>
                    <a:pt x="1044" y="4451"/>
                    <a:pt x="896" y="4630"/>
                  </a:cubicBezTo>
                  <a:cubicBezTo>
                    <a:pt x="825" y="4719"/>
                    <a:pt x="746" y="4809"/>
                    <a:pt x="666" y="4898"/>
                  </a:cubicBezTo>
                  <a:cubicBezTo>
                    <a:pt x="587" y="4988"/>
                    <a:pt x="507" y="5068"/>
                    <a:pt x="418" y="5147"/>
                  </a:cubicBezTo>
                  <a:cubicBezTo>
                    <a:pt x="398" y="5167"/>
                    <a:pt x="388" y="5187"/>
                    <a:pt x="378" y="5216"/>
                  </a:cubicBezTo>
                  <a:cubicBezTo>
                    <a:pt x="308" y="5684"/>
                    <a:pt x="249" y="6151"/>
                    <a:pt x="179" y="6609"/>
                  </a:cubicBezTo>
                  <a:cubicBezTo>
                    <a:pt x="140" y="6848"/>
                    <a:pt x="109" y="7077"/>
                    <a:pt x="80" y="7316"/>
                  </a:cubicBezTo>
                  <a:cubicBezTo>
                    <a:pt x="50" y="7544"/>
                    <a:pt x="20" y="7773"/>
                    <a:pt x="0" y="8012"/>
                  </a:cubicBezTo>
                  <a:cubicBezTo>
                    <a:pt x="0" y="8032"/>
                    <a:pt x="10" y="8041"/>
                    <a:pt x="20" y="8052"/>
                  </a:cubicBezTo>
                  <a:cubicBezTo>
                    <a:pt x="40" y="8052"/>
                    <a:pt x="60" y="8041"/>
                    <a:pt x="60" y="8022"/>
                  </a:cubicBezTo>
                  <a:cubicBezTo>
                    <a:pt x="120" y="7793"/>
                    <a:pt x="159" y="7564"/>
                    <a:pt x="209" y="7336"/>
                  </a:cubicBezTo>
                  <a:cubicBezTo>
                    <a:pt x="259" y="7106"/>
                    <a:pt x="308" y="6868"/>
                    <a:pt x="348" y="6639"/>
                  </a:cubicBezTo>
                  <a:cubicBezTo>
                    <a:pt x="435" y="6195"/>
                    <a:pt x="532" y="5750"/>
                    <a:pt x="610" y="5296"/>
                  </a:cubicBezTo>
                  <a:lnTo>
                    <a:pt x="610" y="5296"/>
                  </a:lnTo>
                  <a:cubicBezTo>
                    <a:pt x="695" y="5218"/>
                    <a:pt x="766" y="5147"/>
                    <a:pt x="845" y="5068"/>
                  </a:cubicBezTo>
                  <a:cubicBezTo>
                    <a:pt x="935" y="4978"/>
                    <a:pt x="1015" y="4889"/>
                    <a:pt x="1094" y="4789"/>
                  </a:cubicBezTo>
                  <a:cubicBezTo>
                    <a:pt x="1254" y="4600"/>
                    <a:pt x="1402" y="4401"/>
                    <a:pt x="1532" y="4182"/>
                  </a:cubicBezTo>
                  <a:cubicBezTo>
                    <a:pt x="1592" y="4083"/>
                    <a:pt x="1651" y="3963"/>
                    <a:pt x="1701" y="3854"/>
                  </a:cubicBezTo>
                  <a:cubicBezTo>
                    <a:pt x="1731" y="3794"/>
                    <a:pt x="1751" y="3735"/>
                    <a:pt x="1771" y="3675"/>
                  </a:cubicBezTo>
                  <a:cubicBezTo>
                    <a:pt x="1800" y="3605"/>
                    <a:pt x="1820" y="3545"/>
                    <a:pt x="1831" y="3486"/>
                  </a:cubicBezTo>
                  <a:cubicBezTo>
                    <a:pt x="1840" y="3456"/>
                    <a:pt x="1850" y="3436"/>
                    <a:pt x="1850" y="3397"/>
                  </a:cubicBezTo>
                  <a:lnTo>
                    <a:pt x="1870" y="3297"/>
                  </a:lnTo>
                  <a:cubicBezTo>
                    <a:pt x="1880" y="3227"/>
                    <a:pt x="1890" y="3158"/>
                    <a:pt x="1880" y="3098"/>
                  </a:cubicBezTo>
                  <a:cubicBezTo>
                    <a:pt x="1880" y="3039"/>
                    <a:pt x="1880" y="2968"/>
                    <a:pt x="1870" y="2909"/>
                  </a:cubicBezTo>
                  <a:lnTo>
                    <a:pt x="1840" y="2720"/>
                  </a:lnTo>
                  <a:cubicBezTo>
                    <a:pt x="1820" y="2590"/>
                    <a:pt x="1791" y="2471"/>
                    <a:pt x="1760" y="2352"/>
                  </a:cubicBezTo>
                  <a:cubicBezTo>
                    <a:pt x="1731" y="2232"/>
                    <a:pt x="1701" y="2113"/>
                    <a:pt x="1651" y="2004"/>
                  </a:cubicBezTo>
                  <a:cubicBezTo>
                    <a:pt x="1612" y="1885"/>
                    <a:pt x="1572" y="1765"/>
                    <a:pt x="1522" y="1655"/>
                  </a:cubicBezTo>
                  <a:cubicBezTo>
                    <a:pt x="1482" y="1536"/>
                    <a:pt x="1433" y="1427"/>
                    <a:pt x="1383" y="1317"/>
                  </a:cubicBezTo>
                  <a:cubicBezTo>
                    <a:pt x="1283" y="1089"/>
                    <a:pt x="1184" y="870"/>
                    <a:pt x="1064" y="661"/>
                  </a:cubicBezTo>
                  <a:cubicBezTo>
                    <a:pt x="955" y="442"/>
                    <a:pt x="836" y="233"/>
                    <a:pt x="706" y="24"/>
                  </a:cubicBezTo>
                  <a:cubicBezTo>
                    <a:pt x="699" y="10"/>
                    <a:pt x="681" y="1"/>
                    <a:pt x="664" y="1"/>
                  </a:cubicBezTo>
                  <a:close/>
                </a:path>
              </a:pathLst>
            </a:custGeom>
            <a:solidFill>
              <a:srgbClr val="F4B1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4350906" y="3083958"/>
              <a:ext cx="232452" cy="851503"/>
            </a:xfrm>
            <a:custGeom>
              <a:rect b="b" l="l" r="r" t="t"/>
              <a:pathLst>
                <a:path extrusionOk="0" h="14216" w="3881">
                  <a:moveTo>
                    <a:pt x="3795" y="1"/>
                  </a:moveTo>
                  <a:cubicBezTo>
                    <a:pt x="3783" y="1"/>
                    <a:pt x="3771" y="4"/>
                    <a:pt x="3761" y="11"/>
                  </a:cubicBezTo>
                  <a:lnTo>
                    <a:pt x="3751" y="21"/>
                  </a:lnTo>
                  <a:lnTo>
                    <a:pt x="3323" y="320"/>
                  </a:lnTo>
                  <a:lnTo>
                    <a:pt x="2866" y="598"/>
                  </a:lnTo>
                  <a:cubicBezTo>
                    <a:pt x="2717" y="687"/>
                    <a:pt x="2567" y="777"/>
                    <a:pt x="2408" y="867"/>
                  </a:cubicBezTo>
                  <a:lnTo>
                    <a:pt x="1950" y="1136"/>
                  </a:lnTo>
                  <a:cubicBezTo>
                    <a:pt x="1931" y="1155"/>
                    <a:pt x="1911" y="1185"/>
                    <a:pt x="1901" y="1215"/>
                  </a:cubicBezTo>
                  <a:lnTo>
                    <a:pt x="1901" y="1225"/>
                  </a:lnTo>
                  <a:lnTo>
                    <a:pt x="1682" y="2846"/>
                  </a:lnTo>
                  <a:cubicBezTo>
                    <a:pt x="1612" y="3393"/>
                    <a:pt x="1543" y="3941"/>
                    <a:pt x="1473" y="4478"/>
                  </a:cubicBezTo>
                  <a:lnTo>
                    <a:pt x="1265" y="6109"/>
                  </a:lnTo>
                  <a:lnTo>
                    <a:pt x="1066" y="7740"/>
                  </a:lnTo>
                  <a:lnTo>
                    <a:pt x="668" y="11003"/>
                  </a:lnTo>
                  <a:cubicBezTo>
                    <a:pt x="637" y="11271"/>
                    <a:pt x="588" y="11540"/>
                    <a:pt x="548" y="11818"/>
                  </a:cubicBezTo>
                  <a:lnTo>
                    <a:pt x="489" y="12216"/>
                  </a:lnTo>
                  <a:cubicBezTo>
                    <a:pt x="489" y="12256"/>
                    <a:pt x="478" y="12296"/>
                    <a:pt x="469" y="12316"/>
                  </a:cubicBezTo>
                  <a:lnTo>
                    <a:pt x="449" y="12415"/>
                  </a:lnTo>
                  <a:lnTo>
                    <a:pt x="399" y="12614"/>
                  </a:lnTo>
                  <a:cubicBezTo>
                    <a:pt x="260" y="13151"/>
                    <a:pt x="131" y="13678"/>
                    <a:pt x="1" y="14215"/>
                  </a:cubicBezTo>
                  <a:cubicBezTo>
                    <a:pt x="170" y="13688"/>
                    <a:pt x="330" y="13161"/>
                    <a:pt x="498" y="12644"/>
                  </a:cubicBezTo>
                  <a:lnTo>
                    <a:pt x="558" y="12445"/>
                  </a:lnTo>
                  <a:lnTo>
                    <a:pt x="588" y="12345"/>
                  </a:lnTo>
                  <a:cubicBezTo>
                    <a:pt x="598" y="12305"/>
                    <a:pt x="598" y="12276"/>
                    <a:pt x="608" y="12246"/>
                  </a:cubicBezTo>
                  <a:lnTo>
                    <a:pt x="688" y="11838"/>
                  </a:lnTo>
                  <a:cubicBezTo>
                    <a:pt x="727" y="11569"/>
                    <a:pt x="787" y="11301"/>
                    <a:pt x="827" y="11032"/>
                  </a:cubicBezTo>
                  <a:cubicBezTo>
                    <a:pt x="916" y="10486"/>
                    <a:pt x="1006" y="9948"/>
                    <a:pt x="1075" y="9401"/>
                  </a:cubicBezTo>
                  <a:lnTo>
                    <a:pt x="1314" y="7770"/>
                  </a:lnTo>
                  <a:cubicBezTo>
                    <a:pt x="1393" y="7233"/>
                    <a:pt x="1463" y="6686"/>
                    <a:pt x="1533" y="6138"/>
                  </a:cubicBezTo>
                  <a:lnTo>
                    <a:pt x="1732" y="4517"/>
                  </a:lnTo>
                  <a:cubicBezTo>
                    <a:pt x="1802" y="3970"/>
                    <a:pt x="1871" y="3423"/>
                    <a:pt x="1931" y="2876"/>
                  </a:cubicBezTo>
                  <a:lnTo>
                    <a:pt x="2114" y="1298"/>
                  </a:lnTo>
                  <a:lnTo>
                    <a:pt x="2114" y="1298"/>
                  </a:lnTo>
                  <a:cubicBezTo>
                    <a:pt x="2249" y="1216"/>
                    <a:pt x="2383" y="1127"/>
                    <a:pt x="2518" y="1046"/>
                  </a:cubicBezTo>
                  <a:cubicBezTo>
                    <a:pt x="2667" y="946"/>
                    <a:pt x="2816" y="857"/>
                    <a:pt x="2965" y="758"/>
                  </a:cubicBezTo>
                  <a:lnTo>
                    <a:pt x="3413" y="459"/>
                  </a:lnTo>
                  <a:lnTo>
                    <a:pt x="3840" y="121"/>
                  </a:lnTo>
                  <a:cubicBezTo>
                    <a:pt x="3871" y="101"/>
                    <a:pt x="3880" y="61"/>
                    <a:pt x="3860" y="31"/>
                  </a:cubicBezTo>
                  <a:cubicBezTo>
                    <a:pt x="3841" y="12"/>
                    <a:pt x="3818" y="1"/>
                    <a:pt x="3795" y="1"/>
                  </a:cubicBezTo>
                  <a:close/>
                </a:path>
              </a:pathLst>
            </a:custGeom>
            <a:solidFill>
              <a:srgbClr val="5B5B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4285379" y="1894656"/>
              <a:ext cx="132308" cy="509788"/>
            </a:xfrm>
            <a:custGeom>
              <a:rect b="b" l="l" r="r" t="t"/>
              <a:pathLst>
                <a:path extrusionOk="0" h="8511" w="2209">
                  <a:moveTo>
                    <a:pt x="1671" y="1"/>
                  </a:moveTo>
                  <a:cubicBezTo>
                    <a:pt x="1639" y="1"/>
                    <a:pt x="1610" y="20"/>
                    <a:pt x="1603" y="53"/>
                  </a:cubicBezTo>
                  <a:cubicBezTo>
                    <a:pt x="1603" y="53"/>
                    <a:pt x="1583" y="192"/>
                    <a:pt x="1533" y="431"/>
                  </a:cubicBezTo>
                  <a:cubicBezTo>
                    <a:pt x="1513" y="550"/>
                    <a:pt x="1493" y="709"/>
                    <a:pt x="1493" y="888"/>
                  </a:cubicBezTo>
                  <a:lnTo>
                    <a:pt x="1493" y="1167"/>
                  </a:lnTo>
                  <a:cubicBezTo>
                    <a:pt x="1503" y="1266"/>
                    <a:pt x="1513" y="1366"/>
                    <a:pt x="1523" y="1476"/>
                  </a:cubicBezTo>
                  <a:cubicBezTo>
                    <a:pt x="1572" y="1684"/>
                    <a:pt x="1622" y="1913"/>
                    <a:pt x="1712" y="2142"/>
                  </a:cubicBezTo>
                  <a:cubicBezTo>
                    <a:pt x="1791" y="2371"/>
                    <a:pt x="1881" y="2599"/>
                    <a:pt x="1921" y="2838"/>
                  </a:cubicBezTo>
                  <a:cubicBezTo>
                    <a:pt x="1950" y="3077"/>
                    <a:pt x="1911" y="3326"/>
                    <a:pt x="1802" y="3565"/>
                  </a:cubicBezTo>
                  <a:cubicBezTo>
                    <a:pt x="1791" y="3624"/>
                    <a:pt x="1742" y="3674"/>
                    <a:pt x="1722" y="3733"/>
                  </a:cubicBezTo>
                  <a:cubicBezTo>
                    <a:pt x="1682" y="3793"/>
                    <a:pt x="1662" y="3853"/>
                    <a:pt x="1622" y="3912"/>
                  </a:cubicBezTo>
                  <a:lnTo>
                    <a:pt x="1384" y="4241"/>
                  </a:lnTo>
                  <a:cubicBezTo>
                    <a:pt x="1225" y="4469"/>
                    <a:pt x="1065" y="4708"/>
                    <a:pt x="916" y="4947"/>
                  </a:cubicBezTo>
                  <a:cubicBezTo>
                    <a:pt x="777" y="5185"/>
                    <a:pt x="648" y="5424"/>
                    <a:pt x="528" y="5673"/>
                  </a:cubicBezTo>
                  <a:cubicBezTo>
                    <a:pt x="498" y="5733"/>
                    <a:pt x="469" y="5793"/>
                    <a:pt x="449" y="5842"/>
                  </a:cubicBezTo>
                  <a:cubicBezTo>
                    <a:pt x="419" y="5912"/>
                    <a:pt x="399" y="5972"/>
                    <a:pt x="369" y="6031"/>
                  </a:cubicBezTo>
                  <a:cubicBezTo>
                    <a:pt x="319" y="6140"/>
                    <a:pt x="279" y="6260"/>
                    <a:pt x="239" y="6379"/>
                  </a:cubicBezTo>
                  <a:cubicBezTo>
                    <a:pt x="200" y="6498"/>
                    <a:pt x="170" y="6608"/>
                    <a:pt x="130" y="6717"/>
                  </a:cubicBezTo>
                  <a:cubicBezTo>
                    <a:pt x="111" y="6837"/>
                    <a:pt x="80" y="6936"/>
                    <a:pt x="60" y="7046"/>
                  </a:cubicBezTo>
                  <a:cubicBezTo>
                    <a:pt x="21" y="7254"/>
                    <a:pt x="1" y="7453"/>
                    <a:pt x="1" y="7632"/>
                  </a:cubicBezTo>
                  <a:cubicBezTo>
                    <a:pt x="1" y="7722"/>
                    <a:pt x="1" y="7802"/>
                    <a:pt x="21" y="7881"/>
                  </a:cubicBezTo>
                  <a:cubicBezTo>
                    <a:pt x="21" y="7951"/>
                    <a:pt x="31" y="8021"/>
                    <a:pt x="51" y="8090"/>
                  </a:cubicBezTo>
                  <a:cubicBezTo>
                    <a:pt x="60" y="8150"/>
                    <a:pt x="80" y="8200"/>
                    <a:pt x="91" y="8249"/>
                  </a:cubicBezTo>
                  <a:cubicBezTo>
                    <a:pt x="111" y="8299"/>
                    <a:pt x="120" y="8339"/>
                    <a:pt x="130" y="8368"/>
                  </a:cubicBezTo>
                  <a:cubicBezTo>
                    <a:pt x="160" y="8439"/>
                    <a:pt x="170" y="8468"/>
                    <a:pt x="170" y="8468"/>
                  </a:cubicBezTo>
                  <a:cubicBezTo>
                    <a:pt x="187" y="8493"/>
                    <a:pt x="209" y="8511"/>
                    <a:pt x="239" y="8511"/>
                  </a:cubicBezTo>
                  <a:cubicBezTo>
                    <a:pt x="245" y="8511"/>
                    <a:pt x="252" y="8510"/>
                    <a:pt x="259" y="8508"/>
                  </a:cubicBezTo>
                  <a:cubicBezTo>
                    <a:pt x="290" y="8498"/>
                    <a:pt x="309" y="8458"/>
                    <a:pt x="299" y="8419"/>
                  </a:cubicBezTo>
                  <a:lnTo>
                    <a:pt x="299" y="8408"/>
                  </a:lnTo>
                  <a:lnTo>
                    <a:pt x="270" y="8319"/>
                  </a:lnTo>
                  <a:cubicBezTo>
                    <a:pt x="259" y="8289"/>
                    <a:pt x="250" y="8259"/>
                    <a:pt x="239" y="8209"/>
                  </a:cubicBezTo>
                  <a:cubicBezTo>
                    <a:pt x="230" y="8170"/>
                    <a:pt x="220" y="8120"/>
                    <a:pt x="210" y="8061"/>
                  </a:cubicBezTo>
                  <a:cubicBezTo>
                    <a:pt x="190" y="8001"/>
                    <a:pt x="190" y="7931"/>
                    <a:pt x="190" y="7862"/>
                  </a:cubicBezTo>
                  <a:cubicBezTo>
                    <a:pt x="180" y="7792"/>
                    <a:pt x="180" y="7722"/>
                    <a:pt x="190" y="7632"/>
                  </a:cubicBezTo>
                  <a:cubicBezTo>
                    <a:pt x="190" y="7553"/>
                    <a:pt x="200" y="7464"/>
                    <a:pt x="210" y="7374"/>
                  </a:cubicBezTo>
                  <a:cubicBezTo>
                    <a:pt x="220" y="7285"/>
                    <a:pt x="239" y="7185"/>
                    <a:pt x="259" y="7086"/>
                  </a:cubicBezTo>
                  <a:cubicBezTo>
                    <a:pt x="279" y="6986"/>
                    <a:pt x="319" y="6887"/>
                    <a:pt x="339" y="6777"/>
                  </a:cubicBezTo>
                  <a:cubicBezTo>
                    <a:pt x="379" y="6678"/>
                    <a:pt x="409" y="6569"/>
                    <a:pt x="449" y="6459"/>
                  </a:cubicBezTo>
                  <a:cubicBezTo>
                    <a:pt x="538" y="6230"/>
                    <a:pt x="637" y="6011"/>
                    <a:pt x="747" y="5773"/>
                  </a:cubicBezTo>
                  <a:cubicBezTo>
                    <a:pt x="867" y="5544"/>
                    <a:pt x="995" y="5315"/>
                    <a:pt x="1135" y="5076"/>
                  </a:cubicBezTo>
                  <a:cubicBezTo>
                    <a:pt x="1284" y="4847"/>
                    <a:pt x="1433" y="4628"/>
                    <a:pt x="1603" y="4400"/>
                  </a:cubicBezTo>
                  <a:cubicBezTo>
                    <a:pt x="1682" y="4290"/>
                    <a:pt x="1762" y="4161"/>
                    <a:pt x="1841" y="4042"/>
                  </a:cubicBezTo>
                  <a:cubicBezTo>
                    <a:pt x="1881" y="3992"/>
                    <a:pt x="1911" y="3923"/>
                    <a:pt x="1950" y="3853"/>
                  </a:cubicBezTo>
                  <a:cubicBezTo>
                    <a:pt x="1981" y="3793"/>
                    <a:pt x="2020" y="3733"/>
                    <a:pt x="2040" y="3664"/>
                  </a:cubicBezTo>
                  <a:cubicBezTo>
                    <a:pt x="2160" y="3395"/>
                    <a:pt x="2209" y="3087"/>
                    <a:pt x="2160" y="2809"/>
                  </a:cubicBezTo>
                  <a:cubicBezTo>
                    <a:pt x="2120" y="2520"/>
                    <a:pt x="2010" y="2281"/>
                    <a:pt x="1930" y="2062"/>
                  </a:cubicBezTo>
                  <a:cubicBezTo>
                    <a:pt x="1841" y="1843"/>
                    <a:pt x="1782" y="1635"/>
                    <a:pt x="1731" y="1436"/>
                  </a:cubicBezTo>
                  <a:cubicBezTo>
                    <a:pt x="1722" y="1336"/>
                    <a:pt x="1702" y="1237"/>
                    <a:pt x="1692" y="1147"/>
                  </a:cubicBezTo>
                  <a:cubicBezTo>
                    <a:pt x="1682" y="1058"/>
                    <a:pt x="1682" y="968"/>
                    <a:pt x="1672" y="888"/>
                  </a:cubicBezTo>
                  <a:cubicBezTo>
                    <a:pt x="1672" y="720"/>
                    <a:pt x="1682" y="580"/>
                    <a:pt x="1692" y="461"/>
                  </a:cubicBezTo>
                  <a:cubicBezTo>
                    <a:pt x="1722" y="222"/>
                    <a:pt x="1742" y="83"/>
                    <a:pt x="1742" y="83"/>
                  </a:cubicBezTo>
                  <a:cubicBezTo>
                    <a:pt x="1751" y="43"/>
                    <a:pt x="1722" y="13"/>
                    <a:pt x="1692" y="4"/>
                  </a:cubicBezTo>
                  <a:cubicBezTo>
                    <a:pt x="1685" y="2"/>
                    <a:pt x="1678" y="1"/>
                    <a:pt x="1671" y="1"/>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4972328" y="1796366"/>
              <a:ext cx="154349" cy="543809"/>
            </a:xfrm>
            <a:custGeom>
              <a:rect b="b" l="l" r="r" t="t"/>
              <a:pathLst>
                <a:path extrusionOk="0" h="9079" w="2577">
                  <a:moveTo>
                    <a:pt x="114" y="1"/>
                  </a:moveTo>
                  <a:cubicBezTo>
                    <a:pt x="88" y="1"/>
                    <a:pt x="59" y="20"/>
                    <a:pt x="50" y="53"/>
                  </a:cubicBezTo>
                  <a:cubicBezTo>
                    <a:pt x="50" y="53"/>
                    <a:pt x="41" y="93"/>
                    <a:pt x="30" y="172"/>
                  </a:cubicBezTo>
                  <a:cubicBezTo>
                    <a:pt x="21" y="242"/>
                    <a:pt x="10" y="351"/>
                    <a:pt x="10" y="491"/>
                  </a:cubicBezTo>
                  <a:cubicBezTo>
                    <a:pt x="1" y="630"/>
                    <a:pt x="1" y="799"/>
                    <a:pt x="21" y="988"/>
                  </a:cubicBezTo>
                  <a:cubicBezTo>
                    <a:pt x="41" y="1177"/>
                    <a:pt x="80" y="1395"/>
                    <a:pt x="180" y="1625"/>
                  </a:cubicBezTo>
                  <a:cubicBezTo>
                    <a:pt x="269" y="1853"/>
                    <a:pt x="408" y="2092"/>
                    <a:pt x="627" y="2271"/>
                  </a:cubicBezTo>
                  <a:cubicBezTo>
                    <a:pt x="687" y="2321"/>
                    <a:pt x="746" y="2370"/>
                    <a:pt x="797" y="2401"/>
                  </a:cubicBezTo>
                  <a:cubicBezTo>
                    <a:pt x="856" y="2440"/>
                    <a:pt x="916" y="2480"/>
                    <a:pt x="965" y="2529"/>
                  </a:cubicBezTo>
                  <a:cubicBezTo>
                    <a:pt x="1065" y="2609"/>
                    <a:pt x="1175" y="2699"/>
                    <a:pt x="1274" y="2788"/>
                  </a:cubicBezTo>
                  <a:cubicBezTo>
                    <a:pt x="1473" y="2987"/>
                    <a:pt x="1642" y="3216"/>
                    <a:pt x="1761" y="3475"/>
                  </a:cubicBezTo>
                  <a:cubicBezTo>
                    <a:pt x="1880" y="3733"/>
                    <a:pt x="1940" y="4021"/>
                    <a:pt x="1960" y="4320"/>
                  </a:cubicBezTo>
                  <a:cubicBezTo>
                    <a:pt x="1970" y="4618"/>
                    <a:pt x="1931" y="4907"/>
                    <a:pt x="1871" y="5195"/>
                  </a:cubicBezTo>
                  <a:cubicBezTo>
                    <a:pt x="1831" y="5345"/>
                    <a:pt x="1801" y="5494"/>
                    <a:pt x="1761" y="5633"/>
                  </a:cubicBezTo>
                  <a:cubicBezTo>
                    <a:pt x="1721" y="5772"/>
                    <a:pt x="1701" y="5931"/>
                    <a:pt x="1672" y="6081"/>
                  </a:cubicBezTo>
                  <a:cubicBezTo>
                    <a:pt x="1622" y="6369"/>
                    <a:pt x="1612" y="6658"/>
                    <a:pt x="1612" y="6926"/>
                  </a:cubicBezTo>
                  <a:cubicBezTo>
                    <a:pt x="1622" y="7204"/>
                    <a:pt x="1652" y="7454"/>
                    <a:pt x="1692" y="7692"/>
                  </a:cubicBezTo>
                  <a:cubicBezTo>
                    <a:pt x="1741" y="7921"/>
                    <a:pt x="1811" y="8130"/>
                    <a:pt x="1891" y="8309"/>
                  </a:cubicBezTo>
                  <a:cubicBezTo>
                    <a:pt x="1970" y="8488"/>
                    <a:pt x="2059" y="8637"/>
                    <a:pt x="2139" y="8747"/>
                  </a:cubicBezTo>
                  <a:cubicBezTo>
                    <a:pt x="2179" y="8806"/>
                    <a:pt x="2219" y="8856"/>
                    <a:pt x="2269" y="8895"/>
                  </a:cubicBezTo>
                  <a:cubicBezTo>
                    <a:pt x="2298" y="8935"/>
                    <a:pt x="2338" y="8965"/>
                    <a:pt x="2368" y="8995"/>
                  </a:cubicBezTo>
                  <a:cubicBezTo>
                    <a:pt x="2428" y="9035"/>
                    <a:pt x="2457" y="9065"/>
                    <a:pt x="2457" y="9065"/>
                  </a:cubicBezTo>
                  <a:cubicBezTo>
                    <a:pt x="2471" y="9074"/>
                    <a:pt x="2486" y="9079"/>
                    <a:pt x="2501" y="9079"/>
                  </a:cubicBezTo>
                  <a:cubicBezTo>
                    <a:pt x="2519" y="9079"/>
                    <a:pt x="2536" y="9071"/>
                    <a:pt x="2547" y="9055"/>
                  </a:cubicBezTo>
                  <a:cubicBezTo>
                    <a:pt x="2577" y="9025"/>
                    <a:pt x="2577" y="8985"/>
                    <a:pt x="2547" y="8955"/>
                  </a:cubicBezTo>
                  <a:lnTo>
                    <a:pt x="2537" y="8955"/>
                  </a:lnTo>
                  <a:cubicBezTo>
                    <a:pt x="2537" y="8955"/>
                    <a:pt x="2517" y="8926"/>
                    <a:pt x="2468" y="8886"/>
                  </a:cubicBezTo>
                  <a:cubicBezTo>
                    <a:pt x="2437" y="8866"/>
                    <a:pt x="2408" y="8826"/>
                    <a:pt x="2378" y="8796"/>
                  </a:cubicBezTo>
                  <a:cubicBezTo>
                    <a:pt x="2338" y="8756"/>
                    <a:pt x="2309" y="8707"/>
                    <a:pt x="2278" y="8657"/>
                  </a:cubicBezTo>
                  <a:cubicBezTo>
                    <a:pt x="2199" y="8548"/>
                    <a:pt x="2130" y="8408"/>
                    <a:pt x="2059" y="8239"/>
                  </a:cubicBezTo>
                  <a:cubicBezTo>
                    <a:pt x="1990" y="8070"/>
                    <a:pt x="1940" y="7871"/>
                    <a:pt x="1900" y="7652"/>
                  </a:cubicBezTo>
                  <a:cubicBezTo>
                    <a:pt x="1861" y="7434"/>
                    <a:pt x="1841" y="7185"/>
                    <a:pt x="1841" y="6926"/>
                  </a:cubicBezTo>
                  <a:cubicBezTo>
                    <a:pt x="1841" y="6667"/>
                    <a:pt x="1871" y="6399"/>
                    <a:pt x="1911" y="6121"/>
                  </a:cubicBezTo>
                  <a:cubicBezTo>
                    <a:pt x="1940" y="5981"/>
                    <a:pt x="1960" y="5842"/>
                    <a:pt x="2010" y="5693"/>
                  </a:cubicBezTo>
                  <a:cubicBezTo>
                    <a:pt x="2040" y="5553"/>
                    <a:pt x="2079" y="5404"/>
                    <a:pt x="2119" y="5255"/>
                  </a:cubicBezTo>
                  <a:cubicBezTo>
                    <a:pt x="2189" y="4947"/>
                    <a:pt x="2229" y="4629"/>
                    <a:pt x="2219" y="4310"/>
                  </a:cubicBezTo>
                  <a:cubicBezTo>
                    <a:pt x="2209" y="3982"/>
                    <a:pt x="2130" y="3663"/>
                    <a:pt x="1990" y="3365"/>
                  </a:cubicBezTo>
                  <a:cubicBezTo>
                    <a:pt x="1861" y="3077"/>
                    <a:pt x="1662" y="2818"/>
                    <a:pt x="1443" y="2609"/>
                  </a:cubicBezTo>
                  <a:cubicBezTo>
                    <a:pt x="1334" y="2510"/>
                    <a:pt x="1224" y="2410"/>
                    <a:pt x="1105" y="2330"/>
                  </a:cubicBezTo>
                  <a:cubicBezTo>
                    <a:pt x="1045" y="2281"/>
                    <a:pt x="985" y="2251"/>
                    <a:pt x="936" y="2211"/>
                  </a:cubicBezTo>
                  <a:cubicBezTo>
                    <a:pt x="876" y="2171"/>
                    <a:pt x="826" y="2132"/>
                    <a:pt x="777" y="2092"/>
                  </a:cubicBezTo>
                  <a:cubicBezTo>
                    <a:pt x="587" y="1943"/>
                    <a:pt x="458" y="1744"/>
                    <a:pt x="369" y="1545"/>
                  </a:cubicBezTo>
                  <a:cubicBezTo>
                    <a:pt x="279" y="1346"/>
                    <a:pt x="229" y="1147"/>
                    <a:pt x="209" y="968"/>
                  </a:cubicBezTo>
                  <a:cubicBezTo>
                    <a:pt x="180" y="779"/>
                    <a:pt x="170" y="620"/>
                    <a:pt x="170" y="491"/>
                  </a:cubicBezTo>
                  <a:cubicBezTo>
                    <a:pt x="170" y="222"/>
                    <a:pt x="189" y="82"/>
                    <a:pt x="189" y="82"/>
                  </a:cubicBezTo>
                  <a:cubicBezTo>
                    <a:pt x="189" y="43"/>
                    <a:pt x="170" y="3"/>
                    <a:pt x="130" y="3"/>
                  </a:cubicBezTo>
                  <a:cubicBezTo>
                    <a:pt x="125" y="1"/>
                    <a:pt x="120" y="1"/>
                    <a:pt x="114" y="1"/>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4980714" y="1970844"/>
              <a:ext cx="78043" cy="435455"/>
            </a:xfrm>
            <a:custGeom>
              <a:rect b="b" l="l" r="r" t="t"/>
              <a:pathLst>
                <a:path extrusionOk="0" h="7270" w="1303">
                  <a:moveTo>
                    <a:pt x="383" y="0"/>
                  </a:moveTo>
                  <a:cubicBezTo>
                    <a:pt x="364" y="0"/>
                    <a:pt x="345" y="8"/>
                    <a:pt x="328" y="25"/>
                  </a:cubicBezTo>
                  <a:cubicBezTo>
                    <a:pt x="308" y="54"/>
                    <a:pt x="308" y="94"/>
                    <a:pt x="338" y="124"/>
                  </a:cubicBezTo>
                  <a:lnTo>
                    <a:pt x="398" y="184"/>
                  </a:lnTo>
                  <a:cubicBezTo>
                    <a:pt x="427" y="213"/>
                    <a:pt x="487" y="283"/>
                    <a:pt x="537" y="363"/>
                  </a:cubicBezTo>
                  <a:cubicBezTo>
                    <a:pt x="597" y="452"/>
                    <a:pt x="657" y="562"/>
                    <a:pt x="706" y="691"/>
                  </a:cubicBezTo>
                  <a:cubicBezTo>
                    <a:pt x="756" y="820"/>
                    <a:pt x="805" y="969"/>
                    <a:pt x="825" y="1148"/>
                  </a:cubicBezTo>
                  <a:cubicBezTo>
                    <a:pt x="836" y="1318"/>
                    <a:pt x="845" y="1506"/>
                    <a:pt x="805" y="1705"/>
                  </a:cubicBezTo>
                  <a:cubicBezTo>
                    <a:pt x="776" y="1904"/>
                    <a:pt x="706" y="2103"/>
                    <a:pt x="637" y="2312"/>
                  </a:cubicBezTo>
                  <a:cubicBezTo>
                    <a:pt x="547" y="2521"/>
                    <a:pt x="458" y="2750"/>
                    <a:pt x="388" y="2978"/>
                  </a:cubicBezTo>
                  <a:cubicBezTo>
                    <a:pt x="308" y="3208"/>
                    <a:pt x="239" y="3446"/>
                    <a:pt x="179" y="3685"/>
                  </a:cubicBezTo>
                  <a:cubicBezTo>
                    <a:pt x="69" y="4163"/>
                    <a:pt x="0" y="4660"/>
                    <a:pt x="10" y="5137"/>
                  </a:cubicBezTo>
                  <a:cubicBezTo>
                    <a:pt x="10" y="5604"/>
                    <a:pt x="119" y="6052"/>
                    <a:pt x="288" y="6391"/>
                  </a:cubicBezTo>
                  <a:cubicBezTo>
                    <a:pt x="378" y="6559"/>
                    <a:pt x="478" y="6709"/>
                    <a:pt x="587" y="6818"/>
                  </a:cubicBezTo>
                  <a:cubicBezTo>
                    <a:pt x="686" y="6937"/>
                    <a:pt x="796" y="7027"/>
                    <a:pt x="885" y="7087"/>
                  </a:cubicBezTo>
                  <a:cubicBezTo>
                    <a:pt x="975" y="7156"/>
                    <a:pt x="1055" y="7196"/>
                    <a:pt x="1104" y="7226"/>
                  </a:cubicBezTo>
                  <a:cubicBezTo>
                    <a:pt x="1164" y="7246"/>
                    <a:pt x="1183" y="7266"/>
                    <a:pt x="1183" y="7266"/>
                  </a:cubicBezTo>
                  <a:cubicBezTo>
                    <a:pt x="1193" y="7268"/>
                    <a:pt x="1203" y="7270"/>
                    <a:pt x="1213" y="7270"/>
                  </a:cubicBezTo>
                  <a:cubicBezTo>
                    <a:pt x="1242" y="7270"/>
                    <a:pt x="1268" y="7259"/>
                    <a:pt x="1283" y="7236"/>
                  </a:cubicBezTo>
                  <a:cubicBezTo>
                    <a:pt x="1303" y="7206"/>
                    <a:pt x="1293" y="7167"/>
                    <a:pt x="1253" y="7147"/>
                  </a:cubicBezTo>
                  <a:lnTo>
                    <a:pt x="1253" y="7136"/>
                  </a:lnTo>
                  <a:cubicBezTo>
                    <a:pt x="1253" y="7136"/>
                    <a:pt x="1223" y="7127"/>
                    <a:pt x="1183" y="7096"/>
                  </a:cubicBezTo>
                  <a:cubicBezTo>
                    <a:pt x="1134" y="7067"/>
                    <a:pt x="1064" y="7017"/>
                    <a:pt x="984" y="6957"/>
                  </a:cubicBezTo>
                  <a:cubicBezTo>
                    <a:pt x="905" y="6898"/>
                    <a:pt x="816" y="6808"/>
                    <a:pt x="726" y="6699"/>
                  </a:cubicBezTo>
                  <a:cubicBezTo>
                    <a:pt x="637" y="6590"/>
                    <a:pt x="547" y="6460"/>
                    <a:pt x="478" y="6301"/>
                  </a:cubicBezTo>
                  <a:cubicBezTo>
                    <a:pt x="408" y="6142"/>
                    <a:pt x="348" y="5963"/>
                    <a:pt x="308" y="5764"/>
                  </a:cubicBezTo>
                  <a:cubicBezTo>
                    <a:pt x="268" y="5565"/>
                    <a:pt x="259" y="5356"/>
                    <a:pt x="248" y="5127"/>
                  </a:cubicBezTo>
                  <a:cubicBezTo>
                    <a:pt x="248" y="4689"/>
                    <a:pt x="318" y="4212"/>
                    <a:pt x="438" y="3745"/>
                  </a:cubicBezTo>
                  <a:cubicBezTo>
                    <a:pt x="487" y="3516"/>
                    <a:pt x="557" y="3277"/>
                    <a:pt x="626" y="3058"/>
                  </a:cubicBezTo>
                  <a:cubicBezTo>
                    <a:pt x="696" y="2830"/>
                    <a:pt x="786" y="2611"/>
                    <a:pt x="865" y="2402"/>
                  </a:cubicBezTo>
                  <a:cubicBezTo>
                    <a:pt x="945" y="2173"/>
                    <a:pt x="1015" y="1954"/>
                    <a:pt x="1035" y="1736"/>
                  </a:cubicBezTo>
                  <a:cubicBezTo>
                    <a:pt x="1064" y="1517"/>
                    <a:pt x="1055" y="1307"/>
                    <a:pt x="1035" y="1119"/>
                  </a:cubicBezTo>
                  <a:cubicBezTo>
                    <a:pt x="1004" y="929"/>
                    <a:pt x="945" y="761"/>
                    <a:pt x="885" y="611"/>
                  </a:cubicBezTo>
                  <a:cubicBezTo>
                    <a:pt x="816" y="472"/>
                    <a:pt x="746" y="353"/>
                    <a:pt x="677" y="273"/>
                  </a:cubicBezTo>
                  <a:cubicBezTo>
                    <a:pt x="606" y="184"/>
                    <a:pt x="547" y="114"/>
                    <a:pt x="497" y="74"/>
                  </a:cubicBezTo>
                  <a:cubicBezTo>
                    <a:pt x="458" y="34"/>
                    <a:pt x="427" y="14"/>
                    <a:pt x="427" y="14"/>
                  </a:cubicBezTo>
                  <a:cubicBezTo>
                    <a:pt x="414" y="5"/>
                    <a:pt x="399" y="0"/>
                    <a:pt x="383"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4905005" y="2079077"/>
              <a:ext cx="65046" cy="347106"/>
            </a:xfrm>
            <a:custGeom>
              <a:rect b="b" l="l" r="r" t="t"/>
              <a:pathLst>
                <a:path extrusionOk="0" h="5795" w="1086">
                  <a:moveTo>
                    <a:pt x="1017" y="0"/>
                  </a:moveTo>
                  <a:cubicBezTo>
                    <a:pt x="990" y="0"/>
                    <a:pt x="960" y="16"/>
                    <a:pt x="946" y="38"/>
                  </a:cubicBezTo>
                  <a:lnTo>
                    <a:pt x="916" y="97"/>
                  </a:lnTo>
                  <a:cubicBezTo>
                    <a:pt x="896" y="127"/>
                    <a:pt x="856" y="187"/>
                    <a:pt x="816" y="256"/>
                  </a:cubicBezTo>
                  <a:cubicBezTo>
                    <a:pt x="776" y="326"/>
                    <a:pt x="737" y="416"/>
                    <a:pt x="677" y="525"/>
                  </a:cubicBezTo>
                  <a:cubicBezTo>
                    <a:pt x="628" y="625"/>
                    <a:pt x="577" y="744"/>
                    <a:pt x="518" y="873"/>
                  </a:cubicBezTo>
                  <a:cubicBezTo>
                    <a:pt x="468" y="1003"/>
                    <a:pt x="398" y="1142"/>
                    <a:pt x="349" y="1291"/>
                  </a:cubicBezTo>
                  <a:cubicBezTo>
                    <a:pt x="289" y="1450"/>
                    <a:pt x="239" y="1609"/>
                    <a:pt x="190" y="1779"/>
                  </a:cubicBezTo>
                  <a:cubicBezTo>
                    <a:pt x="160" y="1858"/>
                    <a:pt x="130" y="1947"/>
                    <a:pt x="100" y="2037"/>
                  </a:cubicBezTo>
                  <a:cubicBezTo>
                    <a:pt x="100" y="2047"/>
                    <a:pt x="100" y="2047"/>
                    <a:pt x="90" y="2077"/>
                  </a:cubicBezTo>
                  <a:lnTo>
                    <a:pt x="90" y="2106"/>
                  </a:lnTo>
                  <a:lnTo>
                    <a:pt x="71" y="2177"/>
                  </a:lnTo>
                  <a:lnTo>
                    <a:pt x="51" y="2305"/>
                  </a:lnTo>
                  <a:cubicBezTo>
                    <a:pt x="20" y="2495"/>
                    <a:pt x="0" y="2703"/>
                    <a:pt x="11" y="2893"/>
                  </a:cubicBezTo>
                  <a:cubicBezTo>
                    <a:pt x="11" y="2982"/>
                    <a:pt x="20" y="3081"/>
                    <a:pt x="31" y="3171"/>
                  </a:cubicBezTo>
                  <a:cubicBezTo>
                    <a:pt x="40" y="3271"/>
                    <a:pt x="51" y="3360"/>
                    <a:pt x="71" y="3459"/>
                  </a:cubicBezTo>
                  <a:cubicBezTo>
                    <a:pt x="80" y="3549"/>
                    <a:pt x="100" y="3638"/>
                    <a:pt x="120" y="3728"/>
                  </a:cubicBezTo>
                  <a:lnTo>
                    <a:pt x="180" y="3996"/>
                  </a:lnTo>
                  <a:cubicBezTo>
                    <a:pt x="219" y="4166"/>
                    <a:pt x="279" y="4325"/>
                    <a:pt x="329" y="4484"/>
                  </a:cubicBezTo>
                  <a:cubicBezTo>
                    <a:pt x="378" y="4633"/>
                    <a:pt x="429" y="4783"/>
                    <a:pt x="488" y="4912"/>
                  </a:cubicBezTo>
                  <a:cubicBezTo>
                    <a:pt x="538" y="5041"/>
                    <a:pt x="588" y="5161"/>
                    <a:pt x="637" y="5260"/>
                  </a:cubicBezTo>
                  <a:cubicBezTo>
                    <a:pt x="677" y="5369"/>
                    <a:pt x="727" y="5459"/>
                    <a:pt x="756" y="5528"/>
                  </a:cubicBezTo>
                  <a:cubicBezTo>
                    <a:pt x="836" y="5678"/>
                    <a:pt x="886" y="5757"/>
                    <a:pt x="886" y="5757"/>
                  </a:cubicBezTo>
                  <a:cubicBezTo>
                    <a:pt x="893" y="5779"/>
                    <a:pt x="916" y="5795"/>
                    <a:pt x="939" y="5795"/>
                  </a:cubicBezTo>
                  <a:cubicBezTo>
                    <a:pt x="948" y="5795"/>
                    <a:pt x="957" y="5792"/>
                    <a:pt x="966" y="5787"/>
                  </a:cubicBezTo>
                  <a:cubicBezTo>
                    <a:pt x="1006" y="5777"/>
                    <a:pt x="1025" y="5738"/>
                    <a:pt x="1006" y="5698"/>
                  </a:cubicBezTo>
                  <a:cubicBezTo>
                    <a:pt x="1006" y="5698"/>
                    <a:pt x="966" y="5618"/>
                    <a:pt x="906" y="5469"/>
                  </a:cubicBezTo>
                  <a:cubicBezTo>
                    <a:pt x="846" y="5320"/>
                    <a:pt x="767" y="5101"/>
                    <a:pt x="677" y="4842"/>
                  </a:cubicBezTo>
                  <a:cubicBezTo>
                    <a:pt x="637" y="4703"/>
                    <a:pt x="588" y="4564"/>
                    <a:pt x="548" y="4414"/>
                  </a:cubicBezTo>
                  <a:cubicBezTo>
                    <a:pt x="498" y="4265"/>
                    <a:pt x="458" y="4096"/>
                    <a:pt x="418" y="3937"/>
                  </a:cubicBezTo>
                  <a:cubicBezTo>
                    <a:pt x="398" y="3848"/>
                    <a:pt x="378" y="3768"/>
                    <a:pt x="369" y="3678"/>
                  </a:cubicBezTo>
                  <a:cubicBezTo>
                    <a:pt x="349" y="3589"/>
                    <a:pt x="329" y="3509"/>
                    <a:pt x="319" y="3419"/>
                  </a:cubicBezTo>
                  <a:lnTo>
                    <a:pt x="289" y="3151"/>
                  </a:lnTo>
                  <a:cubicBezTo>
                    <a:pt x="279" y="3061"/>
                    <a:pt x="269" y="2972"/>
                    <a:pt x="269" y="2882"/>
                  </a:cubicBezTo>
                  <a:cubicBezTo>
                    <a:pt x="269" y="2694"/>
                    <a:pt x="279" y="2535"/>
                    <a:pt x="299" y="2356"/>
                  </a:cubicBezTo>
                  <a:lnTo>
                    <a:pt x="319" y="2216"/>
                  </a:lnTo>
                  <a:lnTo>
                    <a:pt x="339" y="2157"/>
                  </a:lnTo>
                  <a:lnTo>
                    <a:pt x="339" y="2117"/>
                  </a:lnTo>
                  <a:cubicBezTo>
                    <a:pt x="339" y="2119"/>
                    <a:pt x="339" y="2119"/>
                    <a:pt x="340" y="2119"/>
                  </a:cubicBezTo>
                  <a:cubicBezTo>
                    <a:pt x="342" y="2119"/>
                    <a:pt x="349" y="2105"/>
                    <a:pt x="349" y="2097"/>
                  </a:cubicBezTo>
                  <a:cubicBezTo>
                    <a:pt x="369" y="2007"/>
                    <a:pt x="398" y="1927"/>
                    <a:pt x="418" y="1848"/>
                  </a:cubicBezTo>
                  <a:cubicBezTo>
                    <a:pt x="478" y="1679"/>
                    <a:pt x="518" y="1520"/>
                    <a:pt x="568" y="1370"/>
                  </a:cubicBezTo>
                  <a:cubicBezTo>
                    <a:pt x="608" y="1222"/>
                    <a:pt x="667" y="1082"/>
                    <a:pt x="717" y="953"/>
                  </a:cubicBezTo>
                  <a:cubicBezTo>
                    <a:pt x="767" y="824"/>
                    <a:pt x="807" y="704"/>
                    <a:pt x="846" y="605"/>
                  </a:cubicBezTo>
                  <a:cubicBezTo>
                    <a:pt x="896" y="495"/>
                    <a:pt x="935" y="406"/>
                    <a:pt x="966" y="336"/>
                  </a:cubicBezTo>
                  <a:cubicBezTo>
                    <a:pt x="995" y="256"/>
                    <a:pt x="1025" y="207"/>
                    <a:pt x="1045" y="167"/>
                  </a:cubicBezTo>
                  <a:lnTo>
                    <a:pt x="1075" y="108"/>
                  </a:lnTo>
                  <a:lnTo>
                    <a:pt x="1075" y="97"/>
                  </a:lnTo>
                  <a:cubicBezTo>
                    <a:pt x="1085" y="68"/>
                    <a:pt x="1075" y="28"/>
                    <a:pt x="1045" y="8"/>
                  </a:cubicBezTo>
                  <a:cubicBezTo>
                    <a:pt x="1037" y="3"/>
                    <a:pt x="1027" y="0"/>
                    <a:pt x="1017"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4076282" y="1832244"/>
              <a:ext cx="159141" cy="554232"/>
            </a:xfrm>
            <a:custGeom>
              <a:rect b="b" l="l" r="r" t="t"/>
              <a:pathLst>
                <a:path extrusionOk="0" h="9253" w="2657">
                  <a:moveTo>
                    <a:pt x="2577" y="1"/>
                  </a:moveTo>
                  <a:cubicBezTo>
                    <a:pt x="2537" y="1"/>
                    <a:pt x="2507" y="31"/>
                    <a:pt x="2507" y="71"/>
                  </a:cubicBezTo>
                  <a:cubicBezTo>
                    <a:pt x="2507" y="71"/>
                    <a:pt x="2497" y="220"/>
                    <a:pt x="2477" y="489"/>
                  </a:cubicBezTo>
                  <a:cubicBezTo>
                    <a:pt x="2457" y="628"/>
                    <a:pt x="2437" y="787"/>
                    <a:pt x="2408" y="976"/>
                  </a:cubicBezTo>
                  <a:cubicBezTo>
                    <a:pt x="2378" y="1155"/>
                    <a:pt x="2338" y="1364"/>
                    <a:pt x="2269" y="1583"/>
                  </a:cubicBezTo>
                  <a:cubicBezTo>
                    <a:pt x="2199" y="1791"/>
                    <a:pt x="2110" y="2020"/>
                    <a:pt x="1970" y="2229"/>
                  </a:cubicBezTo>
                  <a:cubicBezTo>
                    <a:pt x="1900" y="2328"/>
                    <a:pt x="1811" y="2408"/>
                    <a:pt x="1701" y="2498"/>
                  </a:cubicBezTo>
                  <a:cubicBezTo>
                    <a:pt x="1602" y="2597"/>
                    <a:pt x="1493" y="2686"/>
                    <a:pt x="1383" y="2786"/>
                  </a:cubicBezTo>
                  <a:cubicBezTo>
                    <a:pt x="1164" y="2985"/>
                    <a:pt x="936" y="3194"/>
                    <a:pt x="746" y="3453"/>
                  </a:cubicBezTo>
                  <a:cubicBezTo>
                    <a:pt x="558" y="3701"/>
                    <a:pt x="388" y="3999"/>
                    <a:pt x="299" y="4308"/>
                  </a:cubicBezTo>
                  <a:cubicBezTo>
                    <a:pt x="209" y="4626"/>
                    <a:pt x="180" y="4954"/>
                    <a:pt x="189" y="5273"/>
                  </a:cubicBezTo>
                  <a:cubicBezTo>
                    <a:pt x="209" y="5591"/>
                    <a:pt x="259" y="5880"/>
                    <a:pt x="309" y="6178"/>
                  </a:cubicBezTo>
                  <a:cubicBezTo>
                    <a:pt x="349" y="6466"/>
                    <a:pt x="399" y="6735"/>
                    <a:pt x="428" y="7003"/>
                  </a:cubicBezTo>
                  <a:cubicBezTo>
                    <a:pt x="458" y="7262"/>
                    <a:pt x="478" y="7511"/>
                    <a:pt x="468" y="7739"/>
                  </a:cubicBezTo>
                  <a:cubicBezTo>
                    <a:pt x="458" y="7958"/>
                    <a:pt x="438" y="8168"/>
                    <a:pt x="399" y="8347"/>
                  </a:cubicBezTo>
                  <a:cubicBezTo>
                    <a:pt x="379" y="8436"/>
                    <a:pt x="349" y="8515"/>
                    <a:pt x="329" y="8585"/>
                  </a:cubicBezTo>
                  <a:cubicBezTo>
                    <a:pt x="289" y="8665"/>
                    <a:pt x="269" y="8725"/>
                    <a:pt x="240" y="8784"/>
                  </a:cubicBezTo>
                  <a:cubicBezTo>
                    <a:pt x="209" y="8844"/>
                    <a:pt x="180" y="8893"/>
                    <a:pt x="160" y="8943"/>
                  </a:cubicBezTo>
                  <a:cubicBezTo>
                    <a:pt x="130" y="8983"/>
                    <a:pt x="100" y="9023"/>
                    <a:pt x="80" y="9043"/>
                  </a:cubicBezTo>
                  <a:lnTo>
                    <a:pt x="21" y="9132"/>
                  </a:lnTo>
                  <a:lnTo>
                    <a:pt x="21" y="9142"/>
                  </a:lnTo>
                  <a:cubicBezTo>
                    <a:pt x="1" y="9172"/>
                    <a:pt x="1" y="9212"/>
                    <a:pt x="30" y="9242"/>
                  </a:cubicBezTo>
                  <a:cubicBezTo>
                    <a:pt x="41" y="9249"/>
                    <a:pt x="54" y="9252"/>
                    <a:pt x="67" y="9252"/>
                  </a:cubicBezTo>
                  <a:cubicBezTo>
                    <a:pt x="92" y="9252"/>
                    <a:pt x="117" y="9241"/>
                    <a:pt x="130" y="9222"/>
                  </a:cubicBezTo>
                  <a:cubicBezTo>
                    <a:pt x="130" y="9222"/>
                    <a:pt x="150" y="9192"/>
                    <a:pt x="200" y="9132"/>
                  </a:cubicBezTo>
                  <a:cubicBezTo>
                    <a:pt x="220" y="9103"/>
                    <a:pt x="249" y="9072"/>
                    <a:pt x="289" y="9023"/>
                  </a:cubicBezTo>
                  <a:cubicBezTo>
                    <a:pt x="309" y="8973"/>
                    <a:pt x="349" y="8923"/>
                    <a:pt x="379" y="8864"/>
                  </a:cubicBezTo>
                  <a:cubicBezTo>
                    <a:pt x="419" y="8804"/>
                    <a:pt x="448" y="8725"/>
                    <a:pt x="488" y="8655"/>
                  </a:cubicBezTo>
                  <a:cubicBezTo>
                    <a:pt x="518" y="8575"/>
                    <a:pt x="547" y="8486"/>
                    <a:pt x="578" y="8396"/>
                  </a:cubicBezTo>
                  <a:cubicBezTo>
                    <a:pt x="627" y="8197"/>
                    <a:pt x="667" y="7978"/>
                    <a:pt x="677" y="7739"/>
                  </a:cubicBezTo>
                  <a:cubicBezTo>
                    <a:pt x="697" y="7262"/>
                    <a:pt x="637" y="6715"/>
                    <a:pt x="547" y="6138"/>
                  </a:cubicBezTo>
                  <a:cubicBezTo>
                    <a:pt x="508" y="5850"/>
                    <a:pt x="458" y="5551"/>
                    <a:pt x="448" y="5263"/>
                  </a:cubicBezTo>
                  <a:cubicBezTo>
                    <a:pt x="438" y="4965"/>
                    <a:pt x="468" y="4666"/>
                    <a:pt x="558" y="4388"/>
                  </a:cubicBezTo>
                  <a:cubicBezTo>
                    <a:pt x="637" y="4099"/>
                    <a:pt x="777" y="3840"/>
                    <a:pt x="956" y="3602"/>
                  </a:cubicBezTo>
                  <a:cubicBezTo>
                    <a:pt x="1124" y="3373"/>
                    <a:pt x="1334" y="3164"/>
                    <a:pt x="1552" y="2965"/>
                  </a:cubicBezTo>
                  <a:cubicBezTo>
                    <a:pt x="1662" y="2876"/>
                    <a:pt x="1761" y="2776"/>
                    <a:pt x="1871" y="2677"/>
                  </a:cubicBezTo>
                  <a:cubicBezTo>
                    <a:pt x="1970" y="2587"/>
                    <a:pt x="2079" y="2478"/>
                    <a:pt x="2159" y="2359"/>
                  </a:cubicBezTo>
                  <a:cubicBezTo>
                    <a:pt x="2318" y="2120"/>
                    <a:pt x="2408" y="1871"/>
                    <a:pt x="2468" y="1632"/>
                  </a:cubicBezTo>
                  <a:cubicBezTo>
                    <a:pt x="2537" y="1404"/>
                    <a:pt x="2567" y="1185"/>
                    <a:pt x="2597" y="995"/>
                  </a:cubicBezTo>
                  <a:cubicBezTo>
                    <a:pt x="2616" y="807"/>
                    <a:pt x="2627" y="637"/>
                    <a:pt x="2636" y="508"/>
                  </a:cubicBezTo>
                  <a:cubicBezTo>
                    <a:pt x="2656" y="230"/>
                    <a:pt x="2647" y="71"/>
                    <a:pt x="2647" y="71"/>
                  </a:cubicBezTo>
                  <a:cubicBezTo>
                    <a:pt x="2647" y="31"/>
                    <a:pt x="2616" y="1"/>
                    <a:pt x="2577" y="1"/>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4170978" y="1830447"/>
              <a:ext cx="157344" cy="585378"/>
            </a:xfrm>
            <a:custGeom>
              <a:rect b="b" l="l" r="r" t="t"/>
              <a:pathLst>
                <a:path extrusionOk="0" h="9773" w="2627">
                  <a:moveTo>
                    <a:pt x="2546" y="1"/>
                  </a:moveTo>
                  <a:cubicBezTo>
                    <a:pt x="2523" y="1"/>
                    <a:pt x="2501" y="14"/>
                    <a:pt x="2488" y="41"/>
                  </a:cubicBezTo>
                  <a:cubicBezTo>
                    <a:pt x="2488" y="41"/>
                    <a:pt x="2468" y="71"/>
                    <a:pt x="2428" y="141"/>
                  </a:cubicBezTo>
                  <a:cubicBezTo>
                    <a:pt x="2399" y="210"/>
                    <a:pt x="2339" y="300"/>
                    <a:pt x="2279" y="429"/>
                  </a:cubicBezTo>
                  <a:cubicBezTo>
                    <a:pt x="2249" y="499"/>
                    <a:pt x="2209" y="578"/>
                    <a:pt x="2180" y="658"/>
                  </a:cubicBezTo>
                  <a:cubicBezTo>
                    <a:pt x="2140" y="737"/>
                    <a:pt x="2120" y="826"/>
                    <a:pt x="2090" y="926"/>
                  </a:cubicBezTo>
                  <a:cubicBezTo>
                    <a:pt x="2021" y="1125"/>
                    <a:pt x="1981" y="1354"/>
                    <a:pt x="1961" y="1602"/>
                  </a:cubicBezTo>
                  <a:cubicBezTo>
                    <a:pt x="1951" y="1851"/>
                    <a:pt x="1961" y="2130"/>
                    <a:pt x="2001" y="2408"/>
                  </a:cubicBezTo>
                  <a:cubicBezTo>
                    <a:pt x="2030" y="2687"/>
                    <a:pt x="2090" y="2975"/>
                    <a:pt x="2110" y="3273"/>
                  </a:cubicBezTo>
                  <a:cubicBezTo>
                    <a:pt x="2120" y="3562"/>
                    <a:pt x="2080" y="3850"/>
                    <a:pt x="1951" y="4129"/>
                  </a:cubicBezTo>
                  <a:cubicBezTo>
                    <a:pt x="1941" y="4169"/>
                    <a:pt x="1921" y="4199"/>
                    <a:pt x="1901" y="4239"/>
                  </a:cubicBezTo>
                  <a:lnTo>
                    <a:pt x="1851" y="4328"/>
                  </a:lnTo>
                  <a:cubicBezTo>
                    <a:pt x="1822" y="4398"/>
                    <a:pt x="1762" y="4458"/>
                    <a:pt x="1722" y="4517"/>
                  </a:cubicBezTo>
                  <a:cubicBezTo>
                    <a:pt x="1623" y="4637"/>
                    <a:pt x="1523" y="4746"/>
                    <a:pt x="1404" y="4865"/>
                  </a:cubicBezTo>
                  <a:cubicBezTo>
                    <a:pt x="1175" y="5084"/>
                    <a:pt x="936" y="5333"/>
                    <a:pt x="747" y="5611"/>
                  </a:cubicBezTo>
                  <a:cubicBezTo>
                    <a:pt x="568" y="5890"/>
                    <a:pt x="419" y="6178"/>
                    <a:pt x="319" y="6476"/>
                  </a:cubicBezTo>
                  <a:cubicBezTo>
                    <a:pt x="250" y="6616"/>
                    <a:pt x="220" y="6765"/>
                    <a:pt x="170" y="6904"/>
                  </a:cubicBezTo>
                  <a:cubicBezTo>
                    <a:pt x="131" y="7053"/>
                    <a:pt x="100" y="7193"/>
                    <a:pt x="71" y="7332"/>
                  </a:cubicBezTo>
                  <a:cubicBezTo>
                    <a:pt x="1" y="7610"/>
                    <a:pt x="1" y="7899"/>
                    <a:pt x="21" y="8147"/>
                  </a:cubicBezTo>
                  <a:cubicBezTo>
                    <a:pt x="61" y="8655"/>
                    <a:pt x="200" y="9043"/>
                    <a:pt x="299" y="9321"/>
                  </a:cubicBezTo>
                  <a:cubicBezTo>
                    <a:pt x="349" y="9451"/>
                    <a:pt x="399" y="9550"/>
                    <a:pt x="429" y="9630"/>
                  </a:cubicBezTo>
                  <a:cubicBezTo>
                    <a:pt x="469" y="9699"/>
                    <a:pt x="489" y="9729"/>
                    <a:pt x="489" y="9729"/>
                  </a:cubicBezTo>
                  <a:cubicBezTo>
                    <a:pt x="496" y="9760"/>
                    <a:pt x="521" y="9773"/>
                    <a:pt x="550" y="9773"/>
                  </a:cubicBezTo>
                  <a:cubicBezTo>
                    <a:pt x="559" y="9773"/>
                    <a:pt x="569" y="9771"/>
                    <a:pt x="578" y="9769"/>
                  </a:cubicBezTo>
                  <a:cubicBezTo>
                    <a:pt x="608" y="9749"/>
                    <a:pt x="628" y="9709"/>
                    <a:pt x="618" y="9679"/>
                  </a:cubicBezTo>
                  <a:lnTo>
                    <a:pt x="608" y="9670"/>
                  </a:lnTo>
                  <a:cubicBezTo>
                    <a:pt x="608" y="9670"/>
                    <a:pt x="598" y="9630"/>
                    <a:pt x="568" y="9570"/>
                  </a:cubicBezTo>
                  <a:cubicBezTo>
                    <a:pt x="538" y="9500"/>
                    <a:pt x="498" y="9391"/>
                    <a:pt x="458" y="9261"/>
                  </a:cubicBezTo>
                  <a:cubicBezTo>
                    <a:pt x="369" y="8993"/>
                    <a:pt x="260" y="8605"/>
                    <a:pt x="230" y="8138"/>
                  </a:cubicBezTo>
                  <a:cubicBezTo>
                    <a:pt x="210" y="7899"/>
                    <a:pt x="220" y="7650"/>
                    <a:pt x="290" y="7382"/>
                  </a:cubicBezTo>
                  <a:cubicBezTo>
                    <a:pt x="330" y="7252"/>
                    <a:pt x="359" y="7113"/>
                    <a:pt x="399" y="6974"/>
                  </a:cubicBezTo>
                  <a:cubicBezTo>
                    <a:pt x="429" y="6904"/>
                    <a:pt x="449" y="6834"/>
                    <a:pt x="469" y="6765"/>
                  </a:cubicBezTo>
                  <a:cubicBezTo>
                    <a:pt x="489" y="6695"/>
                    <a:pt x="518" y="6626"/>
                    <a:pt x="548" y="6556"/>
                  </a:cubicBezTo>
                  <a:cubicBezTo>
                    <a:pt x="648" y="6277"/>
                    <a:pt x="787" y="6009"/>
                    <a:pt x="956" y="5751"/>
                  </a:cubicBezTo>
                  <a:cubicBezTo>
                    <a:pt x="1135" y="5492"/>
                    <a:pt x="1354" y="5273"/>
                    <a:pt x="1592" y="5044"/>
                  </a:cubicBezTo>
                  <a:cubicBezTo>
                    <a:pt x="1712" y="4935"/>
                    <a:pt x="1822" y="4805"/>
                    <a:pt x="1931" y="4676"/>
                  </a:cubicBezTo>
                  <a:cubicBezTo>
                    <a:pt x="1981" y="4606"/>
                    <a:pt x="2030" y="4537"/>
                    <a:pt x="2070" y="4458"/>
                  </a:cubicBezTo>
                  <a:lnTo>
                    <a:pt x="2140" y="4338"/>
                  </a:lnTo>
                  <a:cubicBezTo>
                    <a:pt x="2160" y="4308"/>
                    <a:pt x="2169" y="4268"/>
                    <a:pt x="2189" y="4228"/>
                  </a:cubicBezTo>
                  <a:cubicBezTo>
                    <a:pt x="2329" y="3920"/>
                    <a:pt x="2379" y="3572"/>
                    <a:pt x="2348" y="3254"/>
                  </a:cubicBezTo>
                  <a:cubicBezTo>
                    <a:pt x="2339" y="2935"/>
                    <a:pt x="2269" y="2647"/>
                    <a:pt x="2229" y="2378"/>
                  </a:cubicBezTo>
                  <a:cubicBezTo>
                    <a:pt x="2180" y="2100"/>
                    <a:pt x="2160" y="1851"/>
                    <a:pt x="2169" y="1613"/>
                  </a:cubicBezTo>
                  <a:cubicBezTo>
                    <a:pt x="2189" y="1374"/>
                    <a:pt x="2219" y="1165"/>
                    <a:pt x="2269" y="976"/>
                  </a:cubicBezTo>
                  <a:cubicBezTo>
                    <a:pt x="2289" y="886"/>
                    <a:pt x="2309" y="797"/>
                    <a:pt x="2339" y="717"/>
                  </a:cubicBezTo>
                  <a:cubicBezTo>
                    <a:pt x="2368" y="638"/>
                    <a:pt x="2399" y="568"/>
                    <a:pt x="2418" y="508"/>
                  </a:cubicBezTo>
                  <a:cubicBezTo>
                    <a:pt x="2478" y="379"/>
                    <a:pt x="2527" y="269"/>
                    <a:pt x="2558" y="200"/>
                  </a:cubicBezTo>
                  <a:lnTo>
                    <a:pt x="2607" y="101"/>
                  </a:lnTo>
                  <a:cubicBezTo>
                    <a:pt x="2627" y="71"/>
                    <a:pt x="2617" y="21"/>
                    <a:pt x="2578" y="11"/>
                  </a:cubicBezTo>
                  <a:cubicBezTo>
                    <a:pt x="2568" y="4"/>
                    <a:pt x="2557" y="1"/>
                    <a:pt x="2546" y="1"/>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4765926" y="1745275"/>
              <a:ext cx="110566" cy="40071"/>
            </a:xfrm>
            <a:custGeom>
              <a:rect b="b" l="l" r="r" t="t"/>
              <a:pathLst>
                <a:path extrusionOk="0" h="669" w="1846">
                  <a:moveTo>
                    <a:pt x="412" y="1"/>
                  </a:moveTo>
                  <a:cubicBezTo>
                    <a:pt x="354" y="1"/>
                    <a:pt x="295" y="23"/>
                    <a:pt x="234" y="80"/>
                  </a:cubicBezTo>
                  <a:cubicBezTo>
                    <a:pt x="1" y="303"/>
                    <a:pt x="619" y="668"/>
                    <a:pt x="1194" y="668"/>
                  </a:cubicBezTo>
                  <a:cubicBezTo>
                    <a:pt x="1209" y="668"/>
                    <a:pt x="1224" y="668"/>
                    <a:pt x="1239" y="667"/>
                  </a:cubicBezTo>
                  <a:cubicBezTo>
                    <a:pt x="1696" y="657"/>
                    <a:pt x="1845" y="468"/>
                    <a:pt x="1796" y="349"/>
                  </a:cubicBezTo>
                  <a:cubicBezTo>
                    <a:pt x="1778" y="302"/>
                    <a:pt x="1748" y="289"/>
                    <a:pt x="1698" y="289"/>
                  </a:cubicBezTo>
                  <a:cubicBezTo>
                    <a:pt x="1634" y="289"/>
                    <a:pt x="1536" y="311"/>
                    <a:pt x="1386" y="311"/>
                  </a:cubicBezTo>
                  <a:cubicBezTo>
                    <a:pt x="1329" y="311"/>
                    <a:pt x="1263" y="308"/>
                    <a:pt x="1189" y="299"/>
                  </a:cubicBezTo>
                  <a:cubicBezTo>
                    <a:pt x="813" y="253"/>
                    <a:pt x="609" y="1"/>
                    <a:pt x="412" y="1"/>
                  </a:cubicBezTo>
                  <a:close/>
                </a:path>
              </a:pathLst>
            </a:custGeom>
            <a:solidFill>
              <a:srgbClr val="2529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4550660" y="1744316"/>
              <a:ext cx="109548" cy="44624"/>
            </a:xfrm>
            <a:custGeom>
              <a:rect b="b" l="l" r="r" t="t"/>
              <a:pathLst>
                <a:path extrusionOk="0" h="745" w="1829">
                  <a:moveTo>
                    <a:pt x="1404" y="0"/>
                  </a:moveTo>
                  <a:cubicBezTo>
                    <a:pt x="1202" y="0"/>
                    <a:pt x="1022" y="286"/>
                    <a:pt x="635" y="365"/>
                  </a:cubicBezTo>
                  <a:cubicBezTo>
                    <a:pt x="490" y="397"/>
                    <a:pt x="378" y="402"/>
                    <a:pt x="292" y="402"/>
                  </a:cubicBezTo>
                  <a:cubicBezTo>
                    <a:pt x="247" y="402"/>
                    <a:pt x="210" y="401"/>
                    <a:pt x="178" y="401"/>
                  </a:cubicBezTo>
                  <a:cubicBezTo>
                    <a:pt x="98" y="401"/>
                    <a:pt x="57" y="410"/>
                    <a:pt x="38" y="474"/>
                  </a:cubicBezTo>
                  <a:cubicBezTo>
                    <a:pt x="1" y="578"/>
                    <a:pt x="142" y="745"/>
                    <a:pt x="555" y="745"/>
                  </a:cubicBezTo>
                  <a:cubicBezTo>
                    <a:pt x="577" y="745"/>
                    <a:pt x="601" y="744"/>
                    <a:pt x="625" y="743"/>
                  </a:cubicBezTo>
                  <a:cubicBezTo>
                    <a:pt x="1212" y="713"/>
                    <a:pt x="1829" y="266"/>
                    <a:pt x="1570" y="67"/>
                  </a:cubicBezTo>
                  <a:cubicBezTo>
                    <a:pt x="1511" y="19"/>
                    <a:pt x="1456" y="0"/>
                    <a:pt x="1404" y="0"/>
                  </a:cubicBezTo>
                  <a:close/>
                </a:path>
              </a:pathLst>
            </a:custGeom>
            <a:solidFill>
              <a:srgbClr val="2529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4448057" y="1878724"/>
              <a:ext cx="80499" cy="43246"/>
            </a:xfrm>
            <a:custGeom>
              <a:rect b="b" l="l" r="r" t="t"/>
              <a:pathLst>
                <a:path extrusionOk="0" h="722" w="1344">
                  <a:moveTo>
                    <a:pt x="50" y="1"/>
                  </a:moveTo>
                  <a:cubicBezTo>
                    <a:pt x="40" y="1"/>
                    <a:pt x="21" y="1"/>
                    <a:pt x="10" y="11"/>
                  </a:cubicBezTo>
                  <a:cubicBezTo>
                    <a:pt x="1" y="20"/>
                    <a:pt x="1" y="40"/>
                    <a:pt x="10" y="60"/>
                  </a:cubicBezTo>
                  <a:cubicBezTo>
                    <a:pt x="10" y="60"/>
                    <a:pt x="30" y="71"/>
                    <a:pt x="50" y="100"/>
                  </a:cubicBezTo>
                  <a:cubicBezTo>
                    <a:pt x="70" y="120"/>
                    <a:pt x="90" y="130"/>
                    <a:pt x="110" y="150"/>
                  </a:cubicBezTo>
                  <a:cubicBezTo>
                    <a:pt x="130" y="170"/>
                    <a:pt x="149" y="190"/>
                    <a:pt x="180" y="210"/>
                  </a:cubicBezTo>
                  <a:cubicBezTo>
                    <a:pt x="200" y="230"/>
                    <a:pt x="239" y="250"/>
                    <a:pt x="269" y="279"/>
                  </a:cubicBezTo>
                  <a:cubicBezTo>
                    <a:pt x="299" y="299"/>
                    <a:pt x="339" y="329"/>
                    <a:pt x="379" y="349"/>
                  </a:cubicBezTo>
                  <a:cubicBezTo>
                    <a:pt x="448" y="389"/>
                    <a:pt x="527" y="438"/>
                    <a:pt x="607" y="468"/>
                  </a:cubicBezTo>
                  <a:cubicBezTo>
                    <a:pt x="776" y="548"/>
                    <a:pt x="945" y="617"/>
                    <a:pt x="1075" y="657"/>
                  </a:cubicBezTo>
                  <a:cubicBezTo>
                    <a:pt x="1204" y="697"/>
                    <a:pt x="1294" y="717"/>
                    <a:pt x="1294" y="717"/>
                  </a:cubicBezTo>
                  <a:cubicBezTo>
                    <a:pt x="1297" y="720"/>
                    <a:pt x="1300" y="721"/>
                    <a:pt x="1304" y="721"/>
                  </a:cubicBezTo>
                  <a:cubicBezTo>
                    <a:pt x="1314" y="721"/>
                    <a:pt x="1326" y="714"/>
                    <a:pt x="1334" y="707"/>
                  </a:cubicBezTo>
                  <a:cubicBezTo>
                    <a:pt x="1343" y="687"/>
                    <a:pt x="1334" y="667"/>
                    <a:pt x="1314" y="657"/>
                  </a:cubicBezTo>
                  <a:lnTo>
                    <a:pt x="1115" y="558"/>
                  </a:lnTo>
                  <a:cubicBezTo>
                    <a:pt x="1055" y="538"/>
                    <a:pt x="975" y="498"/>
                    <a:pt x="905" y="468"/>
                  </a:cubicBezTo>
                  <a:cubicBezTo>
                    <a:pt x="826" y="438"/>
                    <a:pt x="746" y="389"/>
                    <a:pt x="667" y="359"/>
                  </a:cubicBezTo>
                  <a:cubicBezTo>
                    <a:pt x="587" y="319"/>
                    <a:pt x="508" y="279"/>
                    <a:pt x="438" y="239"/>
                  </a:cubicBezTo>
                  <a:cubicBezTo>
                    <a:pt x="399" y="219"/>
                    <a:pt x="368" y="200"/>
                    <a:pt x="328" y="180"/>
                  </a:cubicBezTo>
                  <a:cubicBezTo>
                    <a:pt x="299" y="160"/>
                    <a:pt x="269" y="150"/>
                    <a:pt x="239" y="130"/>
                  </a:cubicBezTo>
                  <a:cubicBezTo>
                    <a:pt x="209" y="120"/>
                    <a:pt x="189" y="91"/>
                    <a:pt x="160" y="80"/>
                  </a:cubicBezTo>
                  <a:cubicBezTo>
                    <a:pt x="140" y="60"/>
                    <a:pt x="120" y="51"/>
                    <a:pt x="110" y="40"/>
                  </a:cubicBezTo>
                  <a:cubicBezTo>
                    <a:pt x="70" y="20"/>
                    <a:pt x="50" y="1"/>
                    <a:pt x="50" y="1"/>
                  </a:cubicBezTo>
                  <a:close/>
                </a:path>
              </a:pathLst>
            </a:custGeom>
            <a:solidFill>
              <a:srgbClr val="A09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4787070" y="1840749"/>
              <a:ext cx="77504" cy="53548"/>
            </a:xfrm>
            <a:custGeom>
              <a:rect b="b" l="l" r="r" t="t"/>
              <a:pathLst>
                <a:path extrusionOk="0" h="894" w="1294">
                  <a:moveTo>
                    <a:pt x="1222" y="1"/>
                  </a:moveTo>
                  <a:cubicBezTo>
                    <a:pt x="1194" y="1"/>
                    <a:pt x="1168" y="19"/>
                    <a:pt x="1154" y="48"/>
                  </a:cubicBezTo>
                  <a:cubicBezTo>
                    <a:pt x="1154" y="48"/>
                    <a:pt x="1144" y="78"/>
                    <a:pt x="1134" y="128"/>
                  </a:cubicBezTo>
                  <a:cubicBezTo>
                    <a:pt x="1114" y="177"/>
                    <a:pt x="1085" y="237"/>
                    <a:pt x="1045" y="316"/>
                  </a:cubicBezTo>
                  <a:cubicBezTo>
                    <a:pt x="1005" y="386"/>
                    <a:pt x="955" y="475"/>
                    <a:pt x="895" y="535"/>
                  </a:cubicBezTo>
                  <a:cubicBezTo>
                    <a:pt x="866" y="575"/>
                    <a:pt x="826" y="595"/>
                    <a:pt x="796" y="605"/>
                  </a:cubicBezTo>
                  <a:cubicBezTo>
                    <a:pt x="776" y="615"/>
                    <a:pt x="756" y="625"/>
                    <a:pt x="736" y="625"/>
                  </a:cubicBezTo>
                  <a:lnTo>
                    <a:pt x="676" y="625"/>
                  </a:lnTo>
                  <a:cubicBezTo>
                    <a:pt x="577" y="625"/>
                    <a:pt x="497" y="595"/>
                    <a:pt x="428" y="535"/>
                  </a:cubicBezTo>
                  <a:cubicBezTo>
                    <a:pt x="358" y="486"/>
                    <a:pt x="298" y="406"/>
                    <a:pt x="259" y="336"/>
                  </a:cubicBezTo>
                  <a:cubicBezTo>
                    <a:pt x="219" y="267"/>
                    <a:pt x="189" y="197"/>
                    <a:pt x="169" y="157"/>
                  </a:cubicBezTo>
                  <a:cubicBezTo>
                    <a:pt x="150" y="108"/>
                    <a:pt x="139" y="78"/>
                    <a:pt x="139" y="78"/>
                  </a:cubicBezTo>
                  <a:cubicBezTo>
                    <a:pt x="130" y="48"/>
                    <a:pt x="110" y="38"/>
                    <a:pt x="80" y="28"/>
                  </a:cubicBezTo>
                  <a:cubicBezTo>
                    <a:pt x="40" y="28"/>
                    <a:pt x="0" y="58"/>
                    <a:pt x="0" y="97"/>
                  </a:cubicBezTo>
                  <a:cubicBezTo>
                    <a:pt x="0" y="97"/>
                    <a:pt x="0" y="137"/>
                    <a:pt x="10" y="197"/>
                  </a:cubicBezTo>
                  <a:cubicBezTo>
                    <a:pt x="10" y="247"/>
                    <a:pt x="30" y="336"/>
                    <a:pt x="60" y="426"/>
                  </a:cubicBezTo>
                  <a:cubicBezTo>
                    <a:pt x="99" y="526"/>
                    <a:pt x="150" y="635"/>
                    <a:pt x="259" y="734"/>
                  </a:cubicBezTo>
                  <a:cubicBezTo>
                    <a:pt x="358" y="834"/>
                    <a:pt x="517" y="893"/>
                    <a:pt x="667" y="893"/>
                  </a:cubicBezTo>
                  <a:lnTo>
                    <a:pt x="716" y="893"/>
                  </a:lnTo>
                  <a:cubicBezTo>
                    <a:pt x="736" y="893"/>
                    <a:pt x="766" y="893"/>
                    <a:pt x="786" y="884"/>
                  </a:cubicBezTo>
                  <a:cubicBezTo>
                    <a:pt x="826" y="873"/>
                    <a:pt x="866" y="864"/>
                    <a:pt x="906" y="844"/>
                  </a:cubicBezTo>
                  <a:cubicBezTo>
                    <a:pt x="975" y="814"/>
                    <a:pt x="1034" y="764"/>
                    <a:pt x="1085" y="705"/>
                  </a:cubicBezTo>
                  <a:cubicBezTo>
                    <a:pt x="1174" y="605"/>
                    <a:pt x="1214" y="486"/>
                    <a:pt x="1244" y="396"/>
                  </a:cubicBezTo>
                  <a:cubicBezTo>
                    <a:pt x="1273" y="296"/>
                    <a:pt x="1284" y="217"/>
                    <a:pt x="1293" y="157"/>
                  </a:cubicBezTo>
                  <a:lnTo>
                    <a:pt x="1293" y="68"/>
                  </a:lnTo>
                  <a:cubicBezTo>
                    <a:pt x="1293" y="38"/>
                    <a:pt x="1284" y="18"/>
                    <a:pt x="1253" y="8"/>
                  </a:cubicBezTo>
                  <a:cubicBezTo>
                    <a:pt x="1243" y="3"/>
                    <a:pt x="1232" y="1"/>
                    <a:pt x="1222" y="1"/>
                  </a:cubicBezTo>
                  <a:close/>
                </a:path>
              </a:pathLst>
            </a:custGeom>
            <a:solidFill>
              <a:srgbClr val="121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4850799" y="1858359"/>
              <a:ext cx="35877" cy="12878"/>
            </a:xfrm>
            <a:custGeom>
              <a:rect b="b" l="l" r="r" t="t"/>
              <a:pathLst>
                <a:path extrusionOk="0" h="215" w="599">
                  <a:moveTo>
                    <a:pt x="121" y="1"/>
                  </a:moveTo>
                  <a:cubicBezTo>
                    <a:pt x="114" y="1"/>
                    <a:pt x="107" y="1"/>
                    <a:pt x="100" y="2"/>
                  </a:cubicBezTo>
                  <a:cubicBezTo>
                    <a:pt x="1" y="13"/>
                    <a:pt x="70" y="162"/>
                    <a:pt x="70" y="162"/>
                  </a:cubicBezTo>
                  <a:cubicBezTo>
                    <a:pt x="131" y="200"/>
                    <a:pt x="203" y="215"/>
                    <a:pt x="273" y="215"/>
                  </a:cubicBezTo>
                  <a:cubicBezTo>
                    <a:pt x="441" y="215"/>
                    <a:pt x="598" y="129"/>
                    <a:pt x="578" y="72"/>
                  </a:cubicBezTo>
                  <a:cubicBezTo>
                    <a:pt x="574" y="60"/>
                    <a:pt x="564" y="56"/>
                    <a:pt x="546" y="56"/>
                  </a:cubicBezTo>
                  <a:cubicBezTo>
                    <a:pt x="523" y="56"/>
                    <a:pt x="486" y="62"/>
                    <a:pt x="436" y="62"/>
                  </a:cubicBezTo>
                  <a:cubicBezTo>
                    <a:pt x="405" y="62"/>
                    <a:pt x="370" y="60"/>
                    <a:pt x="329" y="53"/>
                  </a:cubicBezTo>
                  <a:cubicBezTo>
                    <a:pt x="222" y="35"/>
                    <a:pt x="179" y="1"/>
                    <a:pt x="121" y="1"/>
                  </a:cubicBezTo>
                  <a:close/>
                </a:path>
              </a:pathLst>
            </a:custGeom>
            <a:solidFill>
              <a:srgbClr val="121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4844330" y="1871836"/>
              <a:ext cx="30367" cy="18508"/>
            </a:xfrm>
            <a:custGeom>
              <a:rect b="b" l="l" r="r" t="t"/>
              <a:pathLst>
                <a:path extrusionOk="0" h="309" w="507">
                  <a:moveTo>
                    <a:pt x="72" y="1"/>
                  </a:moveTo>
                  <a:cubicBezTo>
                    <a:pt x="1" y="1"/>
                    <a:pt x="9" y="146"/>
                    <a:pt x="9" y="146"/>
                  </a:cubicBezTo>
                  <a:cubicBezTo>
                    <a:pt x="86" y="264"/>
                    <a:pt x="246" y="308"/>
                    <a:pt x="364" y="308"/>
                  </a:cubicBezTo>
                  <a:cubicBezTo>
                    <a:pt x="446" y="308"/>
                    <a:pt x="507" y="287"/>
                    <a:pt x="507" y="255"/>
                  </a:cubicBezTo>
                  <a:cubicBezTo>
                    <a:pt x="507" y="206"/>
                    <a:pt x="417" y="225"/>
                    <a:pt x="277" y="135"/>
                  </a:cubicBezTo>
                  <a:cubicBezTo>
                    <a:pt x="178" y="76"/>
                    <a:pt x="158" y="26"/>
                    <a:pt x="98" y="7"/>
                  </a:cubicBezTo>
                  <a:cubicBezTo>
                    <a:pt x="88" y="3"/>
                    <a:pt x="80" y="1"/>
                    <a:pt x="72" y="1"/>
                  </a:cubicBezTo>
                  <a:close/>
                </a:path>
              </a:pathLst>
            </a:custGeom>
            <a:solidFill>
              <a:srgbClr val="121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4570186" y="1838833"/>
              <a:ext cx="78103" cy="53668"/>
            </a:xfrm>
            <a:custGeom>
              <a:rect b="b" l="l" r="r" t="t"/>
              <a:pathLst>
                <a:path extrusionOk="0" h="896" w="1304">
                  <a:moveTo>
                    <a:pt x="70" y="1"/>
                  </a:moveTo>
                  <a:cubicBezTo>
                    <a:pt x="40" y="1"/>
                    <a:pt x="0" y="30"/>
                    <a:pt x="0" y="70"/>
                  </a:cubicBezTo>
                  <a:cubicBezTo>
                    <a:pt x="0" y="70"/>
                    <a:pt x="0" y="100"/>
                    <a:pt x="11" y="160"/>
                  </a:cubicBezTo>
                  <a:cubicBezTo>
                    <a:pt x="11" y="219"/>
                    <a:pt x="31" y="299"/>
                    <a:pt x="60" y="388"/>
                  </a:cubicBezTo>
                  <a:cubicBezTo>
                    <a:pt x="90" y="488"/>
                    <a:pt x="130" y="597"/>
                    <a:pt x="219" y="706"/>
                  </a:cubicBezTo>
                  <a:cubicBezTo>
                    <a:pt x="269" y="757"/>
                    <a:pt x="329" y="806"/>
                    <a:pt x="398" y="846"/>
                  </a:cubicBezTo>
                  <a:cubicBezTo>
                    <a:pt x="438" y="866"/>
                    <a:pt x="478" y="876"/>
                    <a:pt x="518" y="885"/>
                  </a:cubicBezTo>
                  <a:cubicBezTo>
                    <a:pt x="537" y="885"/>
                    <a:pt x="568" y="896"/>
                    <a:pt x="577" y="896"/>
                  </a:cubicBezTo>
                  <a:lnTo>
                    <a:pt x="637" y="896"/>
                  </a:lnTo>
                  <a:cubicBezTo>
                    <a:pt x="787" y="896"/>
                    <a:pt x="935" y="826"/>
                    <a:pt x="1045" y="726"/>
                  </a:cubicBezTo>
                  <a:cubicBezTo>
                    <a:pt x="1145" y="637"/>
                    <a:pt x="1204" y="518"/>
                    <a:pt x="1244" y="428"/>
                  </a:cubicBezTo>
                  <a:cubicBezTo>
                    <a:pt x="1274" y="328"/>
                    <a:pt x="1284" y="249"/>
                    <a:pt x="1293" y="189"/>
                  </a:cubicBezTo>
                  <a:cubicBezTo>
                    <a:pt x="1304" y="140"/>
                    <a:pt x="1304" y="100"/>
                    <a:pt x="1304" y="100"/>
                  </a:cubicBezTo>
                  <a:cubicBezTo>
                    <a:pt x="1293" y="70"/>
                    <a:pt x="1284" y="50"/>
                    <a:pt x="1254" y="40"/>
                  </a:cubicBezTo>
                  <a:cubicBezTo>
                    <a:pt x="1243" y="35"/>
                    <a:pt x="1232" y="33"/>
                    <a:pt x="1222" y="33"/>
                  </a:cubicBezTo>
                  <a:cubicBezTo>
                    <a:pt x="1195" y="33"/>
                    <a:pt x="1172" y="51"/>
                    <a:pt x="1165" y="80"/>
                  </a:cubicBezTo>
                  <a:lnTo>
                    <a:pt x="1154" y="80"/>
                  </a:lnTo>
                  <a:cubicBezTo>
                    <a:pt x="1154" y="80"/>
                    <a:pt x="1145" y="110"/>
                    <a:pt x="1134" y="149"/>
                  </a:cubicBezTo>
                  <a:cubicBezTo>
                    <a:pt x="1114" y="199"/>
                    <a:pt x="1085" y="269"/>
                    <a:pt x="1045" y="339"/>
                  </a:cubicBezTo>
                  <a:cubicBezTo>
                    <a:pt x="1005" y="408"/>
                    <a:pt x="946" y="478"/>
                    <a:pt x="876" y="538"/>
                  </a:cubicBezTo>
                  <a:cubicBezTo>
                    <a:pt x="806" y="587"/>
                    <a:pt x="727" y="627"/>
                    <a:pt x="627" y="627"/>
                  </a:cubicBezTo>
                  <a:lnTo>
                    <a:pt x="568" y="627"/>
                  </a:lnTo>
                  <a:cubicBezTo>
                    <a:pt x="548" y="617"/>
                    <a:pt x="528" y="617"/>
                    <a:pt x="508" y="607"/>
                  </a:cubicBezTo>
                  <a:cubicBezTo>
                    <a:pt x="468" y="597"/>
                    <a:pt x="438" y="567"/>
                    <a:pt x="409" y="538"/>
                  </a:cubicBezTo>
                  <a:cubicBezTo>
                    <a:pt x="339" y="478"/>
                    <a:pt x="289" y="388"/>
                    <a:pt x="249" y="319"/>
                  </a:cubicBezTo>
                  <a:cubicBezTo>
                    <a:pt x="219" y="239"/>
                    <a:pt x="190" y="169"/>
                    <a:pt x="170" y="120"/>
                  </a:cubicBezTo>
                  <a:cubicBezTo>
                    <a:pt x="150" y="80"/>
                    <a:pt x="140" y="50"/>
                    <a:pt x="140" y="50"/>
                  </a:cubicBezTo>
                  <a:cubicBezTo>
                    <a:pt x="130" y="20"/>
                    <a:pt x="110" y="1"/>
                    <a:pt x="70" y="1"/>
                  </a:cubicBezTo>
                  <a:close/>
                </a:path>
              </a:pathLst>
            </a:custGeom>
            <a:solidFill>
              <a:srgbClr val="121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4548503" y="1856083"/>
              <a:ext cx="36057" cy="13357"/>
            </a:xfrm>
            <a:custGeom>
              <a:rect b="b" l="l" r="r" t="t"/>
              <a:pathLst>
                <a:path extrusionOk="0" h="223" w="602">
                  <a:moveTo>
                    <a:pt x="492" y="1"/>
                  </a:moveTo>
                  <a:cubicBezTo>
                    <a:pt x="422" y="1"/>
                    <a:pt x="393" y="40"/>
                    <a:pt x="273" y="60"/>
                  </a:cubicBezTo>
                  <a:cubicBezTo>
                    <a:pt x="238" y="67"/>
                    <a:pt x="206" y="69"/>
                    <a:pt x="178" y="69"/>
                  </a:cubicBezTo>
                  <a:cubicBezTo>
                    <a:pt x="121" y="69"/>
                    <a:pt x="80" y="60"/>
                    <a:pt x="53" y="60"/>
                  </a:cubicBezTo>
                  <a:cubicBezTo>
                    <a:pt x="33" y="60"/>
                    <a:pt x="21" y="64"/>
                    <a:pt x="15" y="80"/>
                  </a:cubicBezTo>
                  <a:cubicBezTo>
                    <a:pt x="1" y="136"/>
                    <a:pt x="160" y="223"/>
                    <a:pt x="326" y="223"/>
                  </a:cubicBezTo>
                  <a:cubicBezTo>
                    <a:pt x="394" y="223"/>
                    <a:pt x="463" y="208"/>
                    <a:pt x="521" y="170"/>
                  </a:cubicBezTo>
                  <a:cubicBezTo>
                    <a:pt x="521" y="170"/>
                    <a:pt x="601" y="11"/>
                    <a:pt x="492" y="1"/>
                  </a:cubicBezTo>
                  <a:close/>
                </a:path>
              </a:pathLst>
            </a:custGeom>
            <a:solidFill>
              <a:srgbClr val="121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4560063" y="1869620"/>
              <a:ext cx="30966" cy="18568"/>
            </a:xfrm>
            <a:custGeom>
              <a:rect b="b" l="l" r="r" t="t"/>
              <a:pathLst>
                <a:path extrusionOk="0" h="310" w="517">
                  <a:moveTo>
                    <a:pt x="441" y="0"/>
                  </a:moveTo>
                  <a:cubicBezTo>
                    <a:pt x="434" y="0"/>
                    <a:pt x="427" y="1"/>
                    <a:pt x="418" y="4"/>
                  </a:cubicBezTo>
                  <a:cubicBezTo>
                    <a:pt x="348" y="24"/>
                    <a:pt x="328" y="83"/>
                    <a:pt x="229" y="143"/>
                  </a:cubicBezTo>
                  <a:cubicBezTo>
                    <a:pt x="100" y="232"/>
                    <a:pt x="1" y="212"/>
                    <a:pt x="10" y="252"/>
                  </a:cubicBezTo>
                  <a:cubicBezTo>
                    <a:pt x="10" y="288"/>
                    <a:pt x="68" y="310"/>
                    <a:pt x="146" y="310"/>
                  </a:cubicBezTo>
                  <a:cubicBezTo>
                    <a:pt x="263" y="310"/>
                    <a:pt x="424" y="262"/>
                    <a:pt x="508" y="143"/>
                  </a:cubicBezTo>
                  <a:cubicBezTo>
                    <a:pt x="508" y="143"/>
                    <a:pt x="516" y="0"/>
                    <a:pt x="441" y="0"/>
                  </a:cubicBezTo>
                  <a:close/>
                </a:path>
              </a:pathLst>
            </a:custGeom>
            <a:solidFill>
              <a:srgbClr val="1215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4821570" y="2141489"/>
              <a:ext cx="29888" cy="144233"/>
            </a:xfrm>
            <a:custGeom>
              <a:rect b="b" l="l" r="r" t="t"/>
              <a:pathLst>
                <a:path extrusionOk="0" h="2408" w="499">
                  <a:moveTo>
                    <a:pt x="424" y="0"/>
                  </a:moveTo>
                  <a:cubicBezTo>
                    <a:pt x="399" y="0"/>
                    <a:pt x="372" y="14"/>
                    <a:pt x="359" y="40"/>
                  </a:cubicBezTo>
                  <a:cubicBezTo>
                    <a:pt x="359" y="40"/>
                    <a:pt x="359" y="50"/>
                    <a:pt x="349" y="60"/>
                  </a:cubicBezTo>
                  <a:cubicBezTo>
                    <a:pt x="339" y="80"/>
                    <a:pt x="330" y="100"/>
                    <a:pt x="310" y="129"/>
                  </a:cubicBezTo>
                  <a:cubicBezTo>
                    <a:pt x="290" y="189"/>
                    <a:pt x="240" y="269"/>
                    <a:pt x="200" y="379"/>
                  </a:cubicBezTo>
                  <a:cubicBezTo>
                    <a:pt x="120" y="587"/>
                    <a:pt x="51" y="876"/>
                    <a:pt x="21" y="1174"/>
                  </a:cubicBezTo>
                  <a:cubicBezTo>
                    <a:pt x="1" y="1323"/>
                    <a:pt x="1" y="1473"/>
                    <a:pt x="11" y="1622"/>
                  </a:cubicBezTo>
                  <a:cubicBezTo>
                    <a:pt x="11" y="1692"/>
                    <a:pt x="21" y="1761"/>
                    <a:pt x="31" y="1820"/>
                  </a:cubicBezTo>
                  <a:cubicBezTo>
                    <a:pt x="31" y="1880"/>
                    <a:pt x="41" y="1940"/>
                    <a:pt x="51" y="2000"/>
                  </a:cubicBezTo>
                  <a:cubicBezTo>
                    <a:pt x="80" y="2109"/>
                    <a:pt x="100" y="2198"/>
                    <a:pt x="131" y="2258"/>
                  </a:cubicBezTo>
                  <a:cubicBezTo>
                    <a:pt x="151" y="2328"/>
                    <a:pt x="160" y="2358"/>
                    <a:pt x="160" y="2358"/>
                  </a:cubicBezTo>
                  <a:cubicBezTo>
                    <a:pt x="170" y="2388"/>
                    <a:pt x="200" y="2408"/>
                    <a:pt x="230" y="2408"/>
                  </a:cubicBezTo>
                  <a:cubicBezTo>
                    <a:pt x="270" y="2408"/>
                    <a:pt x="299" y="2368"/>
                    <a:pt x="290" y="2328"/>
                  </a:cubicBezTo>
                  <a:cubicBezTo>
                    <a:pt x="290" y="2328"/>
                    <a:pt x="290" y="2288"/>
                    <a:pt x="279" y="2229"/>
                  </a:cubicBezTo>
                  <a:cubicBezTo>
                    <a:pt x="279" y="2198"/>
                    <a:pt x="279" y="2159"/>
                    <a:pt x="270" y="2119"/>
                  </a:cubicBezTo>
                  <a:cubicBezTo>
                    <a:pt x="270" y="2070"/>
                    <a:pt x="270" y="2030"/>
                    <a:pt x="260" y="1970"/>
                  </a:cubicBezTo>
                  <a:lnTo>
                    <a:pt x="260" y="1801"/>
                  </a:lnTo>
                  <a:cubicBezTo>
                    <a:pt x="250" y="1741"/>
                    <a:pt x="250" y="1681"/>
                    <a:pt x="260" y="1612"/>
                  </a:cubicBezTo>
                  <a:lnTo>
                    <a:pt x="260" y="1413"/>
                  </a:lnTo>
                  <a:cubicBezTo>
                    <a:pt x="270" y="1343"/>
                    <a:pt x="270" y="1274"/>
                    <a:pt x="279" y="1204"/>
                  </a:cubicBezTo>
                  <a:cubicBezTo>
                    <a:pt x="290" y="1064"/>
                    <a:pt x="319" y="925"/>
                    <a:pt x="339" y="796"/>
                  </a:cubicBezTo>
                  <a:cubicBezTo>
                    <a:pt x="359" y="667"/>
                    <a:pt x="379" y="538"/>
                    <a:pt x="409" y="438"/>
                  </a:cubicBezTo>
                  <a:cubicBezTo>
                    <a:pt x="429" y="339"/>
                    <a:pt x="449" y="249"/>
                    <a:pt x="469" y="189"/>
                  </a:cubicBezTo>
                  <a:cubicBezTo>
                    <a:pt x="478" y="129"/>
                    <a:pt x="489" y="90"/>
                    <a:pt x="489" y="90"/>
                  </a:cubicBezTo>
                  <a:cubicBezTo>
                    <a:pt x="498" y="60"/>
                    <a:pt x="489" y="30"/>
                    <a:pt x="458" y="10"/>
                  </a:cubicBezTo>
                  <a:cubicBezTo>
                    <a:pt x="449" y="4"/>
                    <a:pt x="437" y="0"/>
                    <a:pt x="424"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4389060" y="1499700"/>
              <a:ext cx="320019" cy="363159"/>
            </a:xfrm>
            <a:custGeom>
              <a:rect b="b" l="l" r="r" t="t"/>
              <a:pathLst>
                <a:path extrusionOk="0" h="6063" w="5343">
                  <a:moveTo>
                    <a:pt x="5267" y="0"/>
                  </a:moveTo>
                  <a:cubicBezTo>
                    <a:pt x="5240" y="0"/>
                    <a:pt x="5211" y="19"/>
                    <a:pt x="5203" y="53"/>
                  </a:cubicBezTo>
                  <a:lnTo>
                    <a:pt x="5138" y="340"/>
                  </a:lnTo>
                  <a:lnTo>
                    <a:pt x="5138" y="340"/>
                  </a:lnTo>
                  <a:cubicBezTo>
                    <a:pt x="5136" y="343"/>
                    <a:pt x="5134" y="347"/>
                    <a:pt x="5133" y="351"/>
                  </a:cubicBezTo>
                  <a:lnTo>
                    <a:pt x="5124" y="360"/>
                  </a:lnTo>
                  <a:cubicBezTo>
                    <a:pt x="5084" y="520"/>
                    <a:pt x="5044" y="679"/>
                    <a:pt x="4984" y="838"/>
                  </a:cubicBezTo>
                  <a:cubicBezTo>
                    <a:pt x="4934" y="997"/>
                    <a:pt x="4885" y="1147"/>
                    <a:pt x="4825" y="1306"/>
                  </a:cubicBezTo>
                  <a:cubicBezTo>
                    <a:pt x="4775" y="1465"/>
                    <a:pt x="4706" y="1614"/>
                    <a:pt x="4646" y="1773"/>
                  </a:cubicBezTo>
                  <a:lnTo>
                    <a:pt x="4437" y="2221"/>
                  </a:lnTo>
                  <a:cubicBezTo>
                    <a:pt x="4357" y="2370"/>
                    <a:pt x="4288" y="2519"/>
                    <a:pt x="4198" y="2659"/>
                  </a:cubicBezTo>
                  <a:lnTo>
                    <a:pt x="4079" y="2877"/>
                  </a:lnTo>
                  <a:lnTo>
                    <a:pt x="3950" y="3086"/>
                  </a:lnTo>
                  <a:cubicBezTo>
                    <a:pt x="3900" y="3156"/>
                    <a:pt x="3860" y="3225"/>
                    <a:pt x="3811" y="3285"/>
                  </a:cubicBezTo>
                  <a:lnTo>
                    <a:pt x="3671" y="3494"/>
                  </a:lnTo>
                  <a:cubicBezTo>
                    <a:pt x="3572" y="3623"/>
                    <a:pt x="3472" y="3753"/>
                    <a:pt x="3363" y="3882"/>
                  </a:cubicBezTo>
                  <a:cubicBezTo>
                    <a:pt x="3263" y="4011"/>
                    <a:pt x="3144" y="4120"/>
                    <a:pt x="3035" y="4240"/>
                  </a:cubicBezTo>
                  <a:cubicBezTo>
                    <a:pt x="2925" y="4369"/>
                    <a:pt x="2796" y="4469"/>
                    <a:pt x="2677" y="4578"/>
                  </a:cubicBezTo>
                  <a:cubicBezTo>
                    <a:pt x="2617" y="4638"/>
                    <a:pt x="2557" y="4697"/>
                    <a:pt x="2487" y="4737"/>
                  </a:cubicBezTo>
                  <a:lnTo>
                    <a:pt x="2288" y="4887"/>
                  </a:lnTo>
                  <a:lnTo>
                    <a:pt x="2089" y="5035"/>
                  </a:lnTo>
                  <a:lnTo>
                    <a:pt x="1881" y="5165"/>
                  </a:lnTo>
                  <a:lnTo>
                    <a:pt x="1672" y="5294"/>
                  </a:lnTo>
                  <a:cubicBezTo>
                    <a:pt x="1602" y="5344"/>
                    <a:pt x="1532" y="5374"/>
                    <a:pt x="1453" y="5404"/>
                  </a:cubicBezTo>
                  <a:lnTo>
                    <a:pt x="1234" y="5513"/>
                  </a:lnTo>
                  <a:cubicBezTo>
                    <a:pt x="1194" y="5533"/>
                    <a:pt x="1154" y="5553"/>
                    <a:pt x="1125" y="5573"/>
                  </a:cubicBezTo>
                  <a:lnTo>
                    <a:pt x="1006" y="5612"/>
                  </a:lnTo>
                  <a:lnTo>
                    <a:pt x="776" y="5702"/>
                  </a:lnTo>
                  <a:cubicBezTo>
                    <a:pt x="697" y="5732"/>
                    <a:pt x="617" y="5772"/>
                    <a:pt x="538" y="5791"/>
                  </a:cubicBezTo>
                  <a:lnTo>
                    <a:pt x="60" y="5921"/>
                  </a:lnTo>
                  <a:lnTo>
                    <a:pt x="60" y="5931"/>
                  </a:lnTo>
                  <a:cubicBezTo>
                    <a:pt x="20" y="5941"/>
                    <a:pt x="0" y="5971"/>
                    <a:pt x="11" y="6010"/>
                  </a:cubicBezTo>
                  <a:cubicBezTo>
                    <a:pt x="19" y="6037"/>
                    <a:pt x="43" y="6062"/>
                    <a:pt x="75" y="6062"/>
                  </a:cubicBezTo>
                  <a:cubicBezTo>
                    <a:pt x="80" y="6062"/>
                    <a:pt x="85" y="6062"/>
                    <a:pt x="90" y="6060"/>
                  </a:cubicBezTo>
                  <a:lnTo>
                    <a:pt x="597" y="5951"/>
                  </a:lnTo>
                  <a:cubicBezTo>
                    <a:pt x="756" y="5911"/>
                    <a:pt x="916" y="5851"/>
                    <a:pt x="1075" y="5802"/>
                  </a:cubicBezTo>
                  <a:lnTo>
                    <a:pt x="1194" y="5762"/>
                  </a:lnTo>
                  <a:cubicBezTo>
                    <a:pt x="1244" y="5742"/>
                    <a:pt x="1274" y="5722"/>
                    <a:pt x="1313" y="5702"/>
                  </a:cubicBezTo>
                  <a:lnTo>
                    <a:pt x="1552" y="5603"/>
                  </a:lnTo>
                  <a:cubicBezTo>
                    <a:pt x="1622" y="5563"/>
                    <a:pt x="1702" y="5533"/>
                    <a:pt x="1781" y="5493"/>
                  </a:cubicBezTo>
                  <a:lnTo>
                    <a:pt x="2000" y="5364"/>
                  </a:lnTo>
                  <a:lnTo>
                    <a:pt x="2229" y="5234"/>
                  </a:lnTo>
                  <a:lnTo>
                    <a:pt x="2438" y="5086"/>
                  </a:lnTo>
                  <a:lnTo>
                    <a:pt x="2646" y="4936"/>
                  </a:lnTo>
                  <a:cubicBezTo>
                    <a:pt x="2706" y="4887"/>
                    <a:pt x="2776" y="4827"/>
                    <a:pt x="2836" y="4767"/>
                  </a:cubicBezTo>
                  <a:cubicBezTo>
                    <a:pt x="2965" y="4658"/>
                    <a:pt x="3094" y="4548"/>
                    <a:pt x="3214" y="4419"/>
                  </a:cubicBezTo>
                  <a:cubicBezTo>
                    <a:pt x="3333" y="4299"/>
                    <a:pt x="3452" y="4180"/>
                    <a:pt x="3561" y="4041"/>
                  </a:cubicBezTo>
                  <a:lnTo>
                    <a:pt x="3731" y="3852"/>
                  </a:lnTo>
                  <a:lnTo>
                    <a:pt x="3880" y="3643"/>
                  </a:lnTo>
                  <a:lnTo>
                    <a:pt x="4029" y="3434"/>
                  </a:lnTo>
                  <a:cubicBezTo>
                    <a:pt x="4079" y="3364"/>
                    <a:pt x="4118" y="3295"/>
                    <a:pt x="4169" y="3216"/>
                  </a:cubicBezTo>
                  <a:lnTo>
                    <a:pt x="4298" y="3006"/>
                  </a:lnTo>
                  <a:lnTo>
                    <a:pt x="4417" y="2778"/>
                  </a:lnTo>
                  <a:cubicBezTo>
                    <a:pt x="4507" y="2628"/>
                    <a:pt x="4576" y="2480"/>
                    <a:pt x="4656" y="2320"/>
                  </a:cubicBezTo>
                  <a:cubicBezTo>
                    <a:pt x="4726" y="2171"/>
                    <a:pt x="4785" y="2012"/>
                    <a:pt x="4855" y="1852"/>
                  </a:cubicBezTo>
                  <a:cubicBezTo>
                    <a:pt x="4914" y="1693"/>
                    <a:pt x="4974" y="1534"/>
                    <a:pt x="5024" y="1375"/>
                  </a:cubicBezTo>
                  <a:cubicBezTo>
                    <a:pt x="5084" y="1216"/>
                    <a:pt x="5124" y="1057"/>
                    <a:pt x="5173" y="888"/>
                  </a:cubicBezTo>
                  <a:cubicBezTo>
                    <a:pt x="5211" y="737"/>
                    <a:pt x="5248" y="577"/>
                    <a:pt x="5278" y="417"/>
                  </a:cubicBezTo>
                  <a:lnTo>
                    <a:pt x="5278" y="417"/>
                  </a:lnTo>
                  <a:cubicBezTo>
                    <a:pt x="5281" y="409"/>
                    <a:pt x="5283" y="400"/>
                    <a:pt x="5283" y="391"/>
                  </a:cubicBezTo>
                  <a:lnTo>
                    <a:pt x="5283" y="391"/>
                  </a:lnTo>
                  <a:cubicBezTo>
                    <a:pt x="5283" y="391"/>
                    <a:pt x="5283" y="391"/>
                    <a:pt x="5283" y="391"/>
                  </a:cubicBezTo>
                  <a:lnTo>
                    <a:pt x="5342" y="72"/>
                  </a:lnTo>
                  <a:cubicBezTo>
                    <a:pt x="5342" y="42"/>
                    <a:pt x="5322" y="2"/>
                    <a:pt x="5283" y="2"/>
                  </a:cubicBezTo>
                  <a:cubicBezTo>
                    <a:pt x="5278" y="1"/>
                    <a:pt x="5272" y="0"/>
                    <a:pt x="5267"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4770958" y="1951438"/>
              <a:ext cx="132368" cy="64989"/>
            </a:xfrm>
            <a:custGeom>
              <a:rect b="b" l="l" r="r" t="t"/>
              <a:pathLst>
                <a:path extrusionOk="0" h="1085" w="2210">
                  <a:moveTo>
                    <a:pt x="2149" y="0"/>
                  </a:moveTo>
                  <a:cubicBezTo>
                    <a:pt x="2139" y="0"/>
                    <a:pt x="2129" y="10"/>
                    <a:pt x="2119" y="10"/>
                  </a:cubicBezTo>
                  <a:cubicBezTo>
                    <a:pt x="1632" y="607"/>
                    <a:pt x="797" y="647"/>
                    <a:pt x="120" y="886"/>
                  </a:cubicBezTo>
                  <a:cubicBezTo>
                    <a:pt x="1" y="926"/>
                    <a:pt x="41" y="1085"/>
                    <a:pt x="140" y="1085"/>
                  </a:cubicBezTo>
                  <a:cubicBezTo>
                    <a:pt x="150" y="1085"/>
                    <a:pt x="160" y="1085"/>
                    <a:pt x="170" y="1074"/>
                  </a:cubicBezTo>
                  <a:cubicBezTo>
                    <a:pt x="916" y="906"/>
                    <a:pt x="1712" y="707"/>
                    <a:pt x="2189" y="70"/>
                  </a:cubicBezTo>
                  <a:cubicBezTo>
                    <a:pt x="2209" y="40"/>
                    <a:pt x="2179" y="0"/>
                    <a:pt x="2149" y="0"/>
                  </a:cubicBezTo>
                  <a:close/>
                </a:path>
              </a:pathLst>
            </a:custGeom>
            <a:solidFill>
              <a:srgbClr val="B8A8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4787070" y="2006842"/>
              <a:ext cx="85830" cy="29829"/>
            </a:xfrm>
            <a:custGeom>
              <a:rect b="b" l="l" r="r" t="t"/>
              <a:pathLst>
                <a:path extrusionOk="0" h="498" w="1433">
                  <a:moveTo>
                    <a:pt x="1313" y="1"/>
                  </a:moveTo>
                  <a:cubicBezTo>
                    <a:pt x="1144" y="10"/>
                    <a:pt x="995" y="90"/>
                    <a:pt x="846" y="160"/>
                  </a:cubicBezTo>
                  <a:cubicBezTo>
                    <a:pt x="607" y="259"/>
                    <a:pt x="338" y="359"/>
                    <a:pt x="80" y="368"/>
                  </a:cubicBezTo>
                  <a:cubicBezTo>
                    <a:pt x="10" y="368"/>
                    <a:pt x="0" y="468"/>
                    <a:pt x="60" y="478"/>
                  </a:cubicBezTo>
                  <a:cubicBezTo>
                    <a:pt x="139" y="488"/>
                    <a:pt x="209" y="498"/>
                    <a:pt x="279" y="498"/>
                  </a:cubicBezTo>
                  <a:cubicBezTo>
                    <a:pt x="418" y="498"/>
                    <a:pt x="537" y="478"/>
                    <a:pt x="687" y="448"/>
                  </a:cubicBezTo>
                  <a:cubicBezTo>
                    <a:pt x="915" y="388"/>
                    <a:pt x="1204" y="319"/>
                    <a:pt x="1383" y="149"/>
                  </a:cubicBezTo>
                  <a:cubicBezTo>
                    <a:pt x="1432" y="100"/>
                    <a:pt x="1393" y="1"/>
                    <a:pt x="1313" y="1"/>
                  </a:cubicBezTo>
                  <a:close/>
                </a:path>
              </a:pathLst>
            </a:custGeom>
            <a:solidFill>
              <a:srgbClr val="B8A8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4861521" y="2396468"/>
              <a:ext cx="23898" cy="25696"/>
            </a:xfrm>
            <a:custGeom>
              <a:rect b="b" l="l" r="r" t="t"/>
              <a:pathLst>
                <a:path extrusionOk="0" h="429" w="399">
                  <a:moveTo>
                    <a:pt x="160" y="1"/>
                  </a:moveTo>
                  <a:cubicBezTo>
                    <a:pt x="140" y="1"/>
                    <a:pt x="120" y="10"/>
                    <a:pt x="110" y="21"/>
                  </a:cubicBezTo>
                  <a:cubicBezTo>
                    <a:pt x="21" y="100"/>
                    <a:pt x="1" y="229"/>
                    <a:pt x="50" y="339"/>
                  </a:cubicBezTo>
                  <a:cubicBezTo>
                    <a:pt x="80" y="399"/>
                    <a:pt x="140" y="428"/>
                    <a:pt x="200" y="428"/>
                  </a:cubicBezTo>
                  <a:cubicBezTo>
                    <a:pt x="239" y="428"/>
                    <a:pt x="269" y="419"/>
                    <a:pt x="299" y="399"/>
                  </a:cubicBezTo>
                  <a:cubicBezTo>
                    <a:pt x="388" y="349"/>
                    <a:pt x="399" y="249"/>
                    <a:pt x="359" y="160"/>
                  </a:cubicBezTo>
                  <a:cubicBezTo>
                    <a:pt x="339" y="120"/>
                    <a:pt x="299" y="90"/>
                    <a:pt x="279" y="70"/>
                  </a:cubicBezTo>
                  <a:cubicBezTo>
                    <a:pt x="259" y="61"/>
                    <a:pt x="249" y="50"/>
                    <a:pt x="229" y="41"/>
                  </a:cubicBezTo>
                  <a:lnTo>
                    <a:pt x="220" y="30"/>
                  </a:lnTo>
                  <a:cubicBezTo>
                    <a:pt x="209" y="10"/>
                    <a:pt x="189" y="1"/>
                    <a:pt x="160" y="1"/>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4871044" y="2437557"/>
              <a:ext cx="22101" cy="19766"/>
            </a:xfrm>
            <a:custGeom>
              <a:rect b="b" l="l" r="r" t="t"/>
              <a:pathLst>
                <a:path extrusionOk="0" h="330" w="369">
                  <a:moveTo>
                    <a:pt x="200" y="1"/>
                  </a:moveTo>
                  <a:cubicBezTo>
                    <a:pt x="170" y="1"/>
                    <a:pt x="130" y="21"/>
                    <a:pt x="100" y="51"/>
                  </a:cubicBezTo>
                  <a:cubicBezTo>
                    <a:pt x="1" y="111"/>
                    <a:pt x="21" y="299"/>
                    <a:pt x="150" y="319"/>
                  </a:cubicBezTo>
                  <a:cubicBezTo>
                    <a:pt x="160" y="329"/>
                    <a:pt x="170" y="329"/>
                    <a:pt x="190" y="329"/>
                  </a:cubicBezTo>
                  <a:cubicBezTo>
                    <a:pt x="240" y="329"/>
                    <a:pt x="289" y="299"/>
                    <a:pt x="319" y="250"/>
                  </a:cubicBezTo>
                  <a:cubicBezTo>
                    <a:pt x="339" y="230"/>
                    <a:pt x="339" y="200"/>
                    <a:pt x="349" y="170"/>
                  </a:cubicBezTo>
                  <a:cubicBezTo>
                    <a:pt x="369" y="111"/>
                    <a:pt x="339" y="41"/>
                    <a:pt x="289" y="11"/>
                  </a:cubicBezTo>
                  <a:cubicBezTo>
                    <a:pt x="260" y="1"/>
                    <a:pt x="240" y="1"/>
                    <a:pt x="220" y="1"/>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4838281" y="2426296"/>
              <a:ext cx="23299" cy="28032"/>
            </a:xfrm>
            <a:custGeom>
              <a:rect b="b" l="l" r="r" t="t"/>
              <a:pathLst>
                <a:path extrusionOk="0" h="468" w="389">
                  <a:moveTo>
                    <a:pt x="190" y="0"/>
                  </a:moveTo>
                  <a:cubicBezTo>
                    <a:pt x="170" y="0"/>
                    <a:pt x="150" y="0"/>
                    <a:pt x="130" y="10"/>
                  </a:cubicBezTo>
                  <a:cubicBezTo>
                    <a:pt x="120" y="20"/>
                    <a:pt x="110" y="30"/>
                    <a:pt x="90" y="40"/>
                  </a:cubicBezTo>
                  <a:lnTo>
                    <a:pt x="100" y="40"/>
                  </a:lnTo>
                  <a:cubicBezTo>
                    <a:pt x="100" y="40"/>
                    <a:pt x="80" y="50"/>
                    <a:pt x="70" y="69"/>
                  </a:cubicBezTo>
                  <a:lnTo>
                    <a:pt x="40" y="100"/>
                  </a:lnTo>
                  <a:cubicBezTo>
                    <a:pt x="11" y="159"/>
                    <a:pt x="0" y="229"/>
                    <a:pt x="0" y="288"/>
                  </a:cubicBezTo>
                  <a:cubicBezTo>
                    <a:pt x="0" y="408"/>
                    <a:pt x="90" y="467"/>
                    <a:pt x="190" y="467"/>
                  </a:cubicBezTo>
                  <a:cubicBezTo>
                    <a:pt x="289" y="467"/>
                    <a:pt x="389" y="408"/>
                    <a:pt x="378" y="288"/>
                  </a:cubicBezTo>
                  <a:cubicBezTo>
                    <a:pt x="378" y="239"/>
                    <a:pt x="369" y="189"/>
                    <a:pt x="359" y="139"/>
                  </a:cubicBezTo>
                  <a:cubicBezTo>
                    <a:pt x="349" y="100"/>
                    <a:pt x="319" y="60"/>
                    <a:pt x="279" y="40"/>
                  </a:cubicBezTo>
                  <a:lnTo>
                    <a:pt x="289" y="40"/>
                  </a:lnTo>
                  <a:cubicBezTo>
                    <a:pt x="289" y="40"/>
                    <a:pt x="259" y="20"/>
                    <a:pt x="250" y="10"/>
                  </a:cubicBezTo>
                  <a:cubicBezTo>
                    <a:pt x="230" y="0"/>
                    <a:pt x="210" y="0"/>
                    <a:pt x="190" y="0"/>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4226981" y="2734283"/>
              <a:ext cx="49533" cy="29290"/>
            </a:xfrm>
            <a:custGeom>
              <a:rect b="b" l="l" r="r" t="t"/>
              <a:pathLst>
                <a:path extrusionOk="0" h="489" w="827">
                  <a:moveTo>
                    <a:pt x="538" y="0"/>
                  </a:moveTo>
                  <a:cubicBezTo>
                    <a:pt x="458" y="0"/>
                    <a:pt x="399" y="40"/>
                    <a:pt x="319" y="70"/>
                  </a:cubicBezTo>
                  <a:cubicBezTo>
                    <a:pt x="279" y="80"/>
                    <a:pt x="240" y="100"/>
                    <a:pt x="190" y="110"/>
                  </a:cubicBezTo>
                  <a:lnTo>
                    <a:pt x="170" y="110"/>
                  </a:lnTo>
                  <a:cubicBezTo>
                    <a:pt x="100" y="110"/>
                    <a:pt x="41" y="170"/>
                    <a:pt x="21" y="230"/>
                  </a:cubicBezTo>
                  <a:cubicBezTo>
                    <a:pt x="1" y="319"/>
                    <a:pt x="51" y="398"/>
                    <a:pt x="140" y="428"/>
                  </a:cubicBezTo>
                  <a:cubicBezTo>
                    <a:pt x="210" y="468"/>
                    <a:pt x="279" y="488"/>
                    <a:pt x="369" y="488"/>
                  </a:cubicBezTo>
                  <a:lnTo>
                    <a:pt x="389" y="488"/>
                  </a:lnTo>
                  <a:cubicBezTo>
                    <a:pt x="498" y="488"/>
                    <a:pt x="638" y="458"/>
                    <a:pt x="708" y="369"/>
                  </a:cubicBezTo>
                  <a:cubicBezTo>
                    <a:pt x="827" y="219"/>
                    <a:pt x="747" y="11"/>
                    <a:pt x="558" y="0"/>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4283642" y="2721765"/>
              <a:ext cx="15513" cy="13177"/>
            </a:xfrm>
            <a:custGeom>
              <a:rect b="b" l="l" r="r" t="t"/>
              <a:pathLst>
                <a:path extrusionOk="0" h="220" w="259">
                  <a:moveTo>
                    <a:pt x="129" y="1"/>
                  </a:moveTo>
                  <a:cubicBezTo>
                    <a:pt x="30" y="1"/>
                    <a:pt x="0" y="130"/>
                    <a:pt x="60" y="189"/>
                  </a:cubicBezTo>
                  <a:cubicBezTo>
                    <a:pt x="80" y="209"/>
                    <a:pt x="109" y="220"/>
                    <a:pt x="140" y="220"/>
                  </a:cubicBezTo>
                  <a:cubicBezTo>
                    <a:pt x="199" y="220"/>
                    <a:pt x="259" y="180"/>
                    <a:pt x="259" y="110"/>
                  </a:cubicBezTo>
                  <a:lnTo>
                    <a:pt x="259" y="100"/>
                  </a:lnTo>
                  <a:cubicBezTo>
                    <a:pt x="249" y="41"/>
                    <a:pt x="199" y="10"/>
                    <a:pt x="149" y="1"/>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4252017" y="2700322"/>
              <a:ext cx="22161" cy="17310"/>
            </a:xfrm>
            <a:custGeom>
              <a:rect b="b" l="l" r="r" t="t"/>
              <a:pathLst>
                <a:path extrusionOk="0" h="289" w="370">
                  <a:moveTo>
                    <a:pt x="230" y="1"/>
                  </a:moveTo>
                  <a:cubicBezTo>
                    <a:pt x="220" y="1"/>
                    <a:pt x="210" y="10"/>
                    <a:pt x="200" y="10"/>
                  </a:cubicBezTo>
                  <a:cubicBezTo>
                    <a:pt x="180" y="10"/>
                    <a:pt x="160" y="21"/>
                    <a:pt x="140" y="30"/>
                  </a:cubicBezTo>
                  <a:lnTo>
                    <a:pt x="120" y="50"/>
                  </a:lnTo>
                  <a:lnTo>
                    <a:pt x="111" y="60"/>
                  </a:lnTo>
                  <a:cubicBezTo>
                    <a:pt x="1" y="110"/>
                    <a:pt x="31" y="289"/>
                    <a:pt x="160" y="289"/>
                  </a:cubicBezTo>
                  <a:lnTo>
                    <a:pt x="170" y="289"/>
                  </a:lnTo>
                  <a:cubicBezTo>
                    <a:pt x="200" y="289"/>
                    <a:pt x="220" y="289"/>
                    <a:pt x="250" y="269"/>
                  </a:cubicBezTo>
                  <a:cubicBezTo>
                    <a:pt x="259" y="269"/>
                    <a:pt x="259" y="259"/>
                    <a:pt x="270" y="259"/>
                  </a:cubicBezTo>
                  <a:cubicBezTo>
                    <a:pt x="329" y="239"/>
                    <a:pt x="369" y="200"/>
                    <a:pt x="369" y="130"/>
                  </a:cubicBezTo>
                  <a:cubicBezTo>
                    <a:pt x="369" y="60"/>
                    <a:pt x="299" y="1"/>
                    <a:pt x="230" y="1"/>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4674465" y="2745604"/>
              <a:ext cx="25635" cy="38215"/>
            </a:xfrm>
            <a:custGeom>
              <a:rect b="b" l="l" r="r" t="t"/>
              <a:pathLst>
                <a:path extrusionOk="0" h="638" w="428">
                  <a:moveTo>
                    <a:pt x="219" y="1"/>
                  </a:moveTo>
                  <a:cubicBezTo>
                    <a:pt x="179" y="1"/>
                    <a:pt x="140" y="21"/>
                    <a:pt x="120" y="60"/>
                  </a:cubicBezTo>
                  <a:cubicBezTo>
                    <a:pt x="50" y="169"/>
                    <a:pt x="0" y="299"/>
                    <a:pt x="0" y="428"/>
                  </a:cubicBezTo>
                  <a:cubicBezTo>
                    <a:pt x="0" y="538"/>
                    <a:pt x="100" y="637"/>
                    <a:pt x="209" y="637"/>
                  </a:cubicBezTo>
                  <a:lnTo>
                    <a:pt x="219" y="637"/>
                  </a:lnTo>
                  <a:cubicBezTo>
                    <a:pt x="328" y="637"/>
                    <a:pt x="428" y="538"/>
                    <a:pt x="428" y="418"/>
                  </a:cubicBezTo>
                  <a:cubicBezTo>
                    <a:pt x="428" y="289"/>
                    <a:pt x="368" y="169"/>
                    <a:pt x="308" y="60"/>
                  </a:cubicBezTo>
                  <a:cubicBezTo>
                    <a:pt x="289" y="21"/>
                    <a:pt x="249" y="1"/>
                    <a:pt x="219" y="1"/>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4672668" y="2802206"/>
              <a:ext cx="25036" cy="28092"/>
            </a:xfrm>
            <a:custGeom>
              <a:rect b="b" l="l" r="r" t="t"/>
              <a:pathLst>
                <a:path extrusionOk="0" h="469" w="418">
                  <a:moveTo>
                    <a:pt x="279" y="0"/>
                  </a:moveTo>
                  <a:cubicBezTo>
                    <a:pt x="269" y="0"/>
                    <a:pt x="259" y="11"/>
                    <a:pt x="249" y="11"/>
                  </a:cubicBezTo>
                  <a:cubicBezTo>
                    <a:pt x="239" y="20"/>
                    <a:pt x="229" y="40"/>
                    <a:pt x="209" y="50"/>
                  </a:cubicBezTo>
                  <a:cubicBezTo>
                    <a:pt x="120" y="60"/>
                    <a:pt x="40" y="140"/>
                    <a:pt x="20" y="229"/>
                  </a:cubicBezTo>
                  <a:cubicBezTo>
                    <a:pt x="0" y="309"/>
                    <a:pt x="40" y="398"/>
                    <a:pt x="110" y="438"/>
                  </a:cubicBezTo>
                  <a:cubicBezTo>
                    <a:pt x="139" y="458"/>
                    <a:pt x="179" y="468"/>
                    <a:pt x="219" y="468"/>
                  </a:cubicBezTo>
                  <a:cubicBezTo>
                    <a:pt x="269" y="468"/>
                    <a:pt x="319" y="448"/>
                    <a:pt x="349" y="409"/>
                  </a:cubicBezTo>
                  <a:cubicBezTo>
                    <a:pt x="408" y="338"/>
                    <a:pt x="418" y="279"/>
                    <a:pt x="408" y="190"/>
                  </a:cubicBezTo>
                  <a:cubicBezTo>
                    <a:pt x="398" y="150"/>
                    <a:pt x="378" y="120"/>
                    <a:pt x="349" y="90"/>
                  </a:cubicBezTo>
                  <a:cubicBezTo>
                    <a:pt x="338" y="60"/>
                    <a:pt x="329" y="40"/>
                    <a:pt x="309" y="11"/>
                  </a:cubicBezTo>
                  <a:cubicBezTo>
                    <a:pt x="299" y="11"/>
                    <a:pt x="289" y="0"/>
                    <a:pt x="279" y="0"/>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4630920" y="2782560"/>
              <a:ext cx="25096" cy="31626"/>
            </a:xfrm>
            <a:custGeom>
              <a:rect b="b" l="l" r="r" t="t"/>
              <a:pathLst>
                <a:path extrusionOk="0" h="528" w="419">
                  <a:moveTo>
                    <a:pt x="240" y="0"/>
                  </a:moveTo>
                  <a:cubicBezTo>
                    <a:pt x="170" y="0"/>
                    <a:pt x="100" y="40"/>
                    <a:pt x="91" y="140"/>
                  </a:cubicBezTo>
                  <a:lnTo>
                    <a:pt x="91" y="169"/>
                  </a:lnTo>
                  <a:cubicBezTo>
                    <a:pt x="61" y="219"/>
                    <a:pt x="51" y="219"/>
                    <a:pt x="31" y="269"/>
                  </a:cubicBezTo>
                  <a:cubicBezTo>
                    <a:pt x="1" y="339"/>
                    <a:pt x="1" y="418"/>
                    <a:pt x="61" y="478"/>
                  </a:cubicBezTo>
                  <a:cubicBezTo>
                    <a:pt x="91" y="518"/>
                    <a:pt x="140" y="527"/>
                    <a:pt x="180" y="527"/>
                  </a:cubicBezTo>
                  <a:cubicBezTo>
                    <a:pt x="230" y="527"/>
                    <a:pt x="270" y="507"/>
                    <a:pt x="310" y="478"/>
                  </a:cubicBezTo>
                  <a:cubicBezTo>
                    <a:pt x="419" y="388"/>
                    <a:pt x="389" y="239"/>
                    <a:pt x="379" y="129"/>
                  </a:cubicBezTo>
                  <a:cubicBezTo>
                    <a:pt x="379" y="40"/>
                    <a:pt x="310" y="0"/>
                    <a:pt x="240" y="0"/>
                  </a:cubicBezTo>
                  <a:close/>
                </a:path>
              </a:pathLst>
            </a:custGeom>
            <a:solidFill>
              <a:srgbClr val="DBB5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4838281" y="3749466"/>
              <a:ext cx="19765" cy="51931"/>
            </a:xfrm>
            <a:custGeom>
              <a:rect b="b" l="l" r="r" t="t"/>
              <a:pathLst>
                <a:path extrusionOk="0" h="867" w="330">
                  <a:moveTo>
                    <a:pt x="230" y="1"/>
                  </a:moveTo>
                  <a:cubicBezTo>
                    <a:pt x="210" y="1"/>
                    <a:pt x="199" y="11"/>
                    <a:pt x="190" y="31"/>
                  </a:cubicBezTo>
                  <a:cubicBezTo>
                    <a:pt x="130" y="250"/>
                    <a:pt x="60" y="469"/>
                    <a:pt x="20" y="707"/>
                  </a:cubicBezTo>
                  <a:cubicBezTo>
                    <a:pt x="0" y="807"/>
                    <a:pt x="80" y="867"/>
                    <a:pt x="160" y="867"/>
                  </a:cubicBezTo>
                  <a:cubicBezTo>
                    <a:pt x="219" y="867"/>
                    <a:pt x="289" y="827"/>
                    <a:pt x="299" y="737"/>
                  </a:cubicBezTo>
                  <a:cubicBezTo>
                    <a:pt x="329" y="498"/>
                    <a:pt x="309" y="259"/>
                    <a:pt x="259" y="31"/>
                  </a:cubicBezTo>
                  <a:cubicBezTo>
                    <a:pt x="259" y="11"/>
                    <a:pt x="239" y="1"/>
                    <a:pt x="230" y="1"/>
                  </a:cubicBezTo>
                  <a:close/>
                </a:path>
              </a:pathLst>
            </a:custGeom>
            <a:solidFill>
              <a:srgbClr val="99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4864515" y="3779295"/>
              <a:ext cx="11979" cy="34022"/>
            </a:xfrm>
            <a:custGeom>
              <a:rect b="b" l="l" r="r" t="t"/>
              <a:pathLst>
                <a:path extrusionOk="0" h="568" w="200">
                  <a:moveTo>
                    <a:pt x="159" y="0"/>
                  </a:moveTo>
                  <a:cubicBezTo>
                    <a:pt x="139" y="0"/>
                    <a:pt x="119" y="20"/>
                    <a:pt x="119" y="40"/>
                  </a:cubicBezTo>
                  <a:cubicBezTo>
                    <a:pt x="119" y="190"/>
                    <a:pt x="110" y="349"/>
                    <a:pt x="30" y="478"/>
                  </a:cubicBezTo>
                  <a:cubicBezTo>
                    <a:pt x="0" y="528"/>
                    <a:pt x="50" y="568"/>
                    <a:pt x="90" y="568"/>
                  </a:cubicBezTo>
                  <a:cubicBezTo>
                    <a:pt x="119" y="568"/>
                    <a:pt x="139" y="557"/>
                    <a:pt x="150" y="528"/>
                  </a:cubicBezTo>
                  <a:cubicBezTo>
                    <a:pt x="199" y="369"/>
                    <a:pt x="189" y="199"/>
                    <a:pt x="189" y="40"/>
                  </a:cubicBezTo>
                  <a:cubicBezTo>
                    <a:pt x="189" y="20"/>
                    <a:pt x="170" y="0"/>
                    <a:pt x="159" y="0"/>
                  </a:cubicBezTo>
                  <a:close/>
                </a:path>
              </a:pathLst>
            </a:custGeom>
            <a:solidFill>
              <a:srgbClr val="99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4881167" y="3819246"/>
              <a:ext cx="13776" cy="21503"/>
            </a:xfrm>
            <a:custGeom>
              <a:rect b="b" l="l" r="r" t="t"/>
              <a:pathLst>
                <a:path extrusionOk="0" h="359" w="230">
                  <a:moveTo>
                    <a:pt x="170" y="0"/>
                  </a:moveTo>
                  <a:cubicBezTo>
                    <a:pt x="160" y="0"/>
                    <a:pt x="140" y="10"/>
                    <a:pt x="140" y="29"/>
                  </a:cubicBezTo>
                  <a:cubicBezTo>
                    <a:pt x="120" y="109"/>
                    <a:pt x="80" y="179"/>
                    <a:pt x="40" y="239"/>
                  </a:cubicBezTo>
                  <a:cubicBezTo>
                    <a:pt x="1" y="298"/>
                    <a:pt x="60" y="358"/>
                    <a:pt x="120" y="358"/>
                  </a:cubicBezTo>
                  <a:cubicBezTo>
                    <a:pt x="150" y="358"/>
                    <a:pt x="180" y="338"/>
                    <a:pt x="190" y="298"/>
                  </a:cubicBezTo>
                  <a:cubicBezTo>
                    <a:pt x="219" y="219"/>
                    <a:pt x="230" y="129"/>
                    <a:pt x="230" y="40"/>
                  </a:cubicBezTo>
                  <a:cubicBezTo>
                    <a:pt x="219" y="20"/>
                    <a:pt x="200" y="0"/>
                    <a:pt x="170" y="0"/>
                  </a:cubicBezTo>
                  <a:close/>
                </a:path>
              </a:pathLst>
            </a:custGeom>
            <a:solidFill>
              <a:srgbClr val="99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4229377" y="3791813"/>
              <a:ext cx="83494" cy="86432"/>
            </a:xfrm>
            <a:custGeom>
              <a:rect b="b" l="l" r="r" t="t"/>
              <a:pathLst>
                <a:path extrusionOk="0" h="1443" w="1394">
                  <a:moveTo>
                    <a:pt x="1284" y="0"/>
                  </a:moveTo>
                  <a:cubicBezTo>
                    <a:pt x="1274" y="0"/>
                    <a:pt x="1264" y="10"/>
                    <a:pt x="1264" y="10"/>
                  </a:cubicBezTo>
                  <a:cubicBezTo>
                    <a:pt x="1105" y="209"/>
                    <a:pt x="926" y="378"/>
                    <a:pt x="747" y="557"/>
                  </a:cubicBezTo>
                  <a:cubicBezTo>
                    <a:pt x="548" y="746"/>
                    <a:pt x="239" y="896"/>
                    <a:pt x="91" y="1134"/>
                  </a:cubicBezTo>
                  <a:cubicBezTo>
                    <a:pt x="1" y="1283"/>
                    <a:pt x="130" y="1442"/>
                    <a:pt x="279" y="1442"/>
                  </a:cubicBezTo>
                  <a:lnTo>
                    <a:pt x="339" y="1442"/>
                  </a:lnTo>
                  <a:cubicBezTo>
                    <a:pt x="628" y="1363"/>
                    <a:pt x="896" y="1025"/>
                    <a:pt x="1075" y="796"/>
                  </a:cubicBezTo>
                  <a:cubicBezTo>
                    <a:pt x="1234" y="587"/>
                    <a:pt x="1393" y="299"/>
                    <a:pt x="1304" y="20"/>
                  </a:cubicBezTo>
                  <a:cubicBezTo>
                    <a:pt x="1304" y="10"/>
                    <a:pt x="1294" y="0"/>
                    <a:pt x="1284" y="0"/>
                  </a:cubicBezTo>
                  <a:close/>
                </a:path>
              </a:pathLst>
            </a:custGeom>
            <a:solidFill>
              <a:srgbClr val="99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4272262" y="3869858"/>
              <a:ext cx="31684" cy="36957"/>
            </a:xfrm>
            <a:custGeom>
              <a:rect b="b" l="l" r="r" t="t"/>
              <a:pathLst>
                <a:path extrusionOk="0" h="617" w="529">
                  <a:moveTo>
                    <a:pt x="458" y="0"/>
                  </a:moveTo>
                  <a:cubicBezTo>
                    <a:pt x="449" y="0"/>
                    <a:pt x="439" y="10"/>
                    <a:pt x="439" y="20"/>
                  </a:cubicBezTo>
                  <a:cubicBezTo>
                    <a:pt x="419" y="50"/>
                    <a:pt x="359" y="90"/>
                    <a:pt x="330" y="119"/>
                  </a:cubicBezTo>
                  <a:cubicBezTo>
                    <a:pt x="299" y="150"/>
                    <a:pt x="270" y="190"/>
                    <a:pt x="230" y="209"/>
                  </a:cubicBezTo>
                  <a:cubicBezTo>
                    <a:pt x="151" y="279"/>
                    <a:pt x="51" y="318"/>
                    <a:pt x="21" y="428"/>
                  </a:cubicBezTo>
                  <a:cubicBezTo>
                    <a:pt x="1" y="528"/>
                    <a:pt x="71" y="617"/>
                    <a:pt x="160" y="617"/>
                  </a:cubicBezTo>
                  <a:lnTo>
                    <a:pt x="170" y="617"/>
                  </a:lnTo>
                  <a:cubicBezTo>
                    <a:pt x="310" y="617"/>
                    <a:pt x="389" y="497"/>
                    <a:pt x="449" y="378"/>
                  </a:cubicBezTo>
                  <a:cubicBezTo>
                    <a:pt x="469" y="329"/>
                    <a:pt x="489" y="269"/>
                    <a:pt x="509" y="219"/>
                  </a:cubicBezTo>
                  <a:cubicBezTo>
                    <a:pt x="509" y="199"/>
                    <a:pt x="528" y="159"/>
                    <a:pt x="518" y="139"/>
                  </a:cubicBezTo>
                  <a:cubicBezTo>
                    <a:pt x="518" y="100"/>
                    <a:pt x="498" y="70"/>
                    <a:pt x="498" y="30"/>
                  </a:cubicBezTo>
                  <a:cubicBezTo>
                    <a:pt x="498" y="10"/>
                    <a:pt x="478" y="0"/>
                    <a:pt x="458" y="0"/>
                  </a:cubicBezTo>
                  <a:close/>
                </a:path>
              </a:pathLst>
            </a:custGeom>
            <a:solidFill>
              <a:srgbClr val="99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4287176" y="3915140"/>
              <a:ext cx="22101" cy="26894"/>
            </a:xfrm>
            <a:custGeom>
              <a:rect b="b" l="l" r="r" t="t"/>
              <a:pathLst>
                <a:path extrusionOk="0" h="449" w="369">
                  <a:moveTo>
                    <a:pt x="309" y="0"/>
                  </a:moveTo>
                  <a:cubicBezTo>
                    <a:pt x="299" y="0"/>
                    <a:pt x="289" y="0"/>
                    <a:pt x="279" y="10"/>
                  </a:cubicBezTo>
                  <a:cubicBezTo>
                    <a:pt x="240" y="60"/>
                    <a:pt x="200" y="80"/>
                    <a:pt x="150" y="100"/>
                  </a:cubicBezTo>
                  <a:cubicBezTo>
                    <a:pt x="61" y="139"/>
                    <a:pt x="21" y="229"/>
                    <a:pt x="11" y="318"/>
                  </a:cubicBezTo>
                  <a:cubicBezTo>
                    <a:pt x="1" y="408"/>
                    <a:pt x="81" y="448"/>
                    <a:pt x="150" y="448"/>
                  </a:cubicBezTo>
                  <a:cubicBezTo>
                    <a:pt x="170" y="448"/>
                    <a:pt x="200" y="448"/>
                    <a:pt x="220" y="438"/>
                  </a:cubicBezTo>
                  <a:cubicBezTo>
                    <a:pt x="359" y="369"/>
                    <a:pt x="369" y="189"/>
                    <a:pt x="369" y="50"/>
                  </a:cubicBezTo>
                  <a:cubicBezTo>
                    <a:pt x="369" y="20"/>
                    <a:pt x="339" y="0"/>
                    <a:pt x="309" y="0"/>
                  </a:cubicBezTo>
                  <a:close/>
                </a:path>
              </a:pathLst>
            </a:custGeom>
            <a:solidFill>
              <a:srgbClr val="9991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4373008" y="1471369"/>
              <a:ext cx="313970" cy="327160"/>
            </a:xfrm>
            <a:custGeom>
              <a:rect b="b" l="l" r="r" t="t"/>
              <a:pathLst>
                <a:path extrusionOk="0" h="5462" w="5242">
                  <a:moveTo>
                    <a:pt x="5161" y="0"/>
                  </a:moveTo>
                  <a:cubicBezTo>
                    <a:pt x="5134" y="0"/>
                    <a:pt x="5110" y="19"/>
                    <a:pt x="5103" y="48"/>
                  </a:cubicBezTo>
                  <a:cubicBezTo>
                    <a:pt x="5103" y="48"/>
                    <a:pt x="5063" y="157"/>
                    <a:pt x="4983" y="346"/>
                  </a:cubicBezTo>
                  <a:cubicBezTo>
                    <a:pt x="4904" y="535"/>
                    <a:pt x="4775" y="804"/>
                    <a:pt x="4616" y="1122"/>
                  </a:cubicBezTo>
                  <a:cubicBezTo>
                    <a:pt x="4446" y="1441"/>
                    <a:pt x="4238" y="1799"/>
                    <a:pt x="3999" y="2177"/>
                  </a:cubicBezTo>
                  <a:cubicBezTo>
                    <a:pt x="3880" y="2356"/>
                    <a:pt x="3750" y="2544"/>
                    <a:pt x="3611" y="2734"/>
                  </a:cubicBezTo>
                  <a:cubicBezTo>
                    <a:pt x="3471" y="2922"/>
                    <a:pt x="3312" y="3101"/>
                    <a:pt x="3163" y="3280"/>
                  </a:cubicBezTo>
                  <a:cubicBezTo>
                    <a:pt x="3084" y="3370"/>
                    <a:pt x="3004" y="3459"/>
                    <a:pt x="2925" y="3539"/>
                  </a:cubicBezTo>
                  <a:cubicBezTo>
                    <a:pt x="2845" y="3629"/>
                    <a:pt x="2766" y="3709"/>
                    <a:pt x="2676" y="3788"/>
                  </a:cubicBezTo>
                  <a:cubicBezTo>
                    <a:pt x="2507" y="3947"/>
                    <a:pt x="2337" y="4096"/>
                    <a:pt x="2169" y="4235"/>
                  </a:cubicBezTo>
                  <a:cubicBezTo>
                    <a:pt x="1990" y="4365"/>
                    <a:pt x="1820" y="4494"/>
                    <a:pt x="1652" y="4604"/>
                  </a:cubicBezTo>
                  <a:cubicBezTo>
                    <a:pt x="1482" y="4713"/>
                    <a:pt x="1313" y="4812"/>
                    <a:pt x="1154" y="4892"/>
                  </a:cubicBezTo>
                  <a:cubicBezTo>
                    <a:pt x="995" y="4971"/>
                    <a:pt x="845" y="5031"/>
                    <a:pt x="716" y="5091"/>
                  </a:cubicBezTo>
                  <a:cubicBezTo>
                    <a:pt x="587" y="5150"/>
                    <a:pt x="467" y="5190"/>
                    <a:pt x="368" y="5230"/>
                  </a:cubicBezTo>
                  <a:cubicBezTo>
                    <a:pt x="179" y="5290"/>
                    <a:pt x="60" y="5329"/>
                    <a:pt x="60" y="5329"/>
                  </a:cubicBezTo>
                  <a:cubicBezTo>
                    <a:pt x="20" y="5340"/>
                    <a:pt x="0" y="5369"/>
                    <a:pt x="10" y="5409"/>
                  </a:cubicBezTo>
                  <a:cubicBezTo>
                    <a:pt x="18" y="5442"/>
                    <a:pt x="48" y="5462"/>
                    <a:pt x="80" y="5462"/>
                  </a:cubicBezTo>
                  <a:cubicBezTo>
                    <a:pt x="87" y="5462"/>
                    <a:pt x="93" y="5461"/>
                    <a:pt x="100" y="5459"/>
                  </a:cubicBezTo>
                  <a:cubicBezTo>
                    <a:pt x="100" y="5459"/>
                    <a:pt x="209" y="5429"/>
                    <a:pt x="418" y="5380"/>
                  </a:cubicBezTo>
                  <a:cubicBezTo>
                    <a:pt x="518" y="5349"/>
                    <a:pt x="646" y="5310"/>
                    <a:pt x="786" y="5270"/>
                  </a:cubicBezTo>
                  <a:cubicBezTo>
                    <a:pt x="925" y="5210"/>
                    <a:pt x="1084" y="5161"/>
                    <a:pt x="1243" y="5071"/>
                  </a:cubicBezTo>
                  <a:cubicBezTo>
                    <a:pt x="1413" y="5002"/>
                    <a:pt x="1592" y="4902"/>
                    <a:pt x="1771" y="4792"/>
                  </a:cubicBezTo>
                  <a:cubicBezTo>
                    <a:pt x="1950" y="4683"/>
                    <a:pt x="2129" y="4564"/>
                    <a:pt x="2318" y="4425"/>
                  </a:cubicBezTo>
                  <a:cubicBezTo>
                    <a:pt x="2497" y="4285"/>
                    <a:pt x="2676" y="4136"/>
                    <a:pt x="2855" y="3967"/>
                  </a:cubicBezTo>
                  <a:cubicBezTo>
                    <a:pt x="2945" y="3888"/>
                    <a:pt x="3024" y="3808"/>
                    <a:pt x="3113" y="3718"/>
                  </a:cubicBezTo>
                  <a:cubicBezTo>
                    <a:pt x="3193" y="3629"/>
                    <a:pt x="3272" y="3539"/>
                    <a:pt x="3362" y="3450"/>
                  </a:cubicBezTo>
                  <a:cubicBezTo>
                    <a:pt x="3522" y="3271"/>
                    <a:pt x="3670" y="3081"/>
                    <a:pt x="3810" y="2883"/>
                  </a:cubicBezTo>
                  <a:cubicBezTo>
                    <a:pt x="3949" y="2694"/>
                    <a:pt x="4088" y="2495"/>
                    <a:pt x="4207" y="2306"/>
                  </a:cubicBezTo>
                  <a:cubicBezTo>
                    <a:pt x="4327" y="2117"/>
                    <a:pt x="4437" y="1928"/>
                    <a:pt x="4536" y="1739"/>
                  </a:cubicBezTo>
                  <a:cubicBezTo>
                    <a:pt x="4636" y="1560"/>
                    <a:pt x="4725" y="1381"/>
                    <a:pt x="4804" y="1222"/>
                  </a:cubicBezTo>
                  <a:cubicBezTo>
                    <a:pt x="4954" y="893"/>
                    <a:pt x="5063" y="605"/>
                    <a:pt x="5133" y="406"/>
                  </a:cubicBezTo>
                  <a:cubicBezTo>
                    <a:pt x="5202" y="207"/>
                    <a:pt x="5232" y="88"/>
                    <a:pt x="5232" y="88"/>
                  </a:cubicBezTo>
                  <a:cubicBezTo>
                    <a:pt x="5242" y="58"/>
                    <a:pt x="5222" y="18"/>
                    <a:pt x="5193" y="8"/>
                  </a:cubicBezTo>
                  <a:cubicBezTo>
                    <a:pt x="5182" y="3"/>
                    <a:pt x="5171" y="0"/>
                    <a:pt x="5161"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4290770" y="1483288"/>
              <a:ext cx="318222" cy="309311"/>
            </a:xfrm>
            <a:custGeom>
              <a:rect b="b" l="l" r="r" t="t"/>
              <a:pathLst>
                <a:path extrusionOk="0" h="5164" w="5313">
                  <a:moveTo>
                    <a:pt x="5235" y="0"/>
                  </a:moveTo>
                  <a:cubicBezTo>
                    <a:pt x="5209" y="0"/>
                    <a:pt x="5180" y="19"/>
                    <a:pt x="5173" y="48"/>
                  </a:cubicBezTo>
                  <a:cubicBezTo>
                    <a:pt x="5173" y="48"/>
                    <a:pt x="5163" y="68"/>
                    <a:pt x="5143" y="117"/>
                  </a:cubicBezTo>
                  <a:cubicBezTo>
                    <a:pt x="5113" y="167"/>
                    <a:pt x="5083" y="237"/>
                    <a:pt x="5043" y="327"/>
                  </a:cubicBezTo>
                  <a:cubicBezTo>
                    <a:pt x="4954" y="506"/>
                    <a:pt x="4815" y="754"/>
                    <a:pt x="4636" y="1052"/>
                  </a:cubicBezTo>
                  <a:cubicBezTo>
                    <a:pt x="4546" y="1191"/>
                    <a:pt x="4447" y="1351"/>
                    <a:pt x="4337" y="1510"/>
                  </a:cubicBezTo>
                  <a:lnTo>
                    <a:pt x="4158" y="1749"/>
                  </a:lnTo>
                  <a:cubicBezTo>
                    <a:pt x="4088" y="1828"/>
                    <a:pt x="4029" y="1918"/>
                    <a:pt x="3960" y="1998"/>
                  </a:cubicBezTo>
                  <a:cubicBezTo>
                    <a:pt x="3830" y="2166"/>
                    <a:pt x="3681" y="2325"/>
                    <a:pt x="3531" y="2495"/>
                  </a:cubicBezTo>
                  <a:lnTo>
                    <a:pt x="3293" y="2734"/>
                  </a:lnTo>
                  <a:cubicBezTo>
                    <a:pt x="3213" y="2813"/>
                    <a:pt x="3134" y="2882"/>
                    <a:pt x="3054" y="2962"/>
                  </a:cubicBezTo>
                  <a:cubicBezTo>
                    <a:pt x="2974" y="3042"/>
                    <a:pt x="2885" y="3121"/>
                    <a:pt x="2795" y="3191"/>
                  </a:cubicBezTo>
                  <a:lnTo>
                    <a:pt x="2666" y="3300"/>
                  </a:lnTo>
                  <a:lnTo>
                    <a:pt x="2636" y="3330"/>
                  </a:lnTo>
                  <a:lnTo>
                    <a:pt x="2627" y="3340"/>
                  </a:lnTo>
                  <a:lnTo>
                    <a:pt x="2607" y="3350"/>
                  </a:lnTo>
                  <a:lnTo>
                    <a:pt x="2537" y="3410"/>
                  </a:lnTo>
                  <a:cubicBezTo>
                    <a:pt x="2358" y="3539"/>
                    <a:pt x="2179" y="3689"/>
                    <a:pt x="2010" y="3808"/>
                  </a:cubicBezTo>
                  <a:cubicBezTo>
                    <a:pt x="1831" y="3927"/>
                    <a:pt x="1672" y="4056"/>
                    <a:pt x="1502" y="4166"/>
                  </a:cubicBezTo>
                  <a:cubicBezTo>
                    <a:pt x="1343" y="4275"/>
                    <a:pt x="1194" y="4374"/>
                    <a:pt x="1045" y="4464"/>
                  </a:cubicBezTo>
                  <a:cubicBezTo>
                    <a:pt x="757" y="4643"/>
                    <a:pt x="508" y="4792"/>
                    <a:pt x="329" y="4882"/>
                  </a:cubicBezTo>
                  <a:cubicBezTo>
                    <a:pt x="149" y="4982"/>
                    <a:pt x="50" y="5031"/>
                    <a:pt x="50" y="5031"/>
                  </a:cubicBezTo>
                  <a:cubicBezTo>
                    <a:pt x="21" y="5041"/>
                    <a:pt x="1" y="5081"/>
                    <a:pt x="21" y="5121"/>
                  </a:cubicBezTo>
                  <a:cubicBezTo>
                    <a:pt x="28" y="5145"/>
                    <a:pt x="57" y="5163"/>
                    <a:pt x="89" y="5163"/>
                  </a:cubicBezTo>
                  <a:cubicBezTo>
                    <a:pt x="96" y="5163"/>
                    <a:pt x="103" y="5162"/>
                    <a:pt x="110" y="5161"/>
                  </a:cubicBezTo>
                  <a:cubicBezTo>
                    <a:pt x="110" y="5161"/>
                    <a:pt x="219" y="5121"/>
                    <a:pt x="399" y="5031"/>
                  </a:cubicBezTo>
                  <a:cubicBezTo>
                    <a:pt x="498" y="4991"/>
                    <a:pt x="607" y="4932"/>
                    <a:pt x="726" y="4872"/>
                  </a:cubicBezTo>
                  <a:cubicBezTo>
                    <a:pt x="856" y="4803"/>
                    <a:pt x="995" y="4733"/>
                    <a:pt x="1144" y="4643"/>
                  </a:cubicBezTo>
                  <a:cubicBezTo>
                    <a:pt x="1303" y="4564"/>
                    <a:pt x="1462" y="4454"/>
                    <a:pt x="1632" y="4355"/>
                  </a:cubicBezTo>
                  <a:cubicBezTo>
                    <a:pt x="1801" y="4255"/>
                    <a:pt x="1980" y="4126"/>
                    <a:pt x="2159" y="4007"/>
                  </a:cubicBezTo>
                  <a:cubicBezTo>
                    <a:pt x="2338" y="3887"/>
                    <a:pt x="2507" y="3748"/>
                    <a:pt x="2696" y="3609"/>
                  </a:cubicBezTo>
                  <a:lnTo>
                    <a:pt x="2756" y="3559"/>
                  </a:lnTo>
                  <a:lnTo>
                    <a:pt x="2775" y="3549"/>
                  </a:lnTo>
                  <a:lnTo>
                    <a:pt x="2795" y="3529"/>
                  </a:lnTo>
                  <a:lnTo>
                    <a:pt x="2826" y="3499"/>
                  </a:lnTo>
                  <a:lnTo>
                    <a:pt x="2965" y="3390"/>
                  </a:lnTo>
                  <a:cubicBezTo>
                    <a:pt x="3054" y="3311"/>
                    <a:pt x="3144" y="3241"/>
                    <a:pt x="3223" y="3161"/>
                  </a:cubicBezTo>
                  <a:cubicBezTo>
                    <a:pt x="3313" y="3081"/>
                    <a:pt x="3402" y="3002"/>
                    <a:pt x="3482" y="2922"/>
                  </a:cubicBezTo>
                  <a:cubicBezTo>
                    <a:pt x="3562" y="2833"/>
                    <a:pt x="3641" y="2754"/>
                    <a:pt x="3721" y="2664"/>
                  </a:cubicBezTo>
                  <a:cubicBezTo>
                    <a:pt x="3870" y="2495"/>
                    <a:pt x="4019" y="2325"/>
                    <a:pt x="4158" y="2146"/>
                  </a:cubicBezTo>
                  <a:cubicBezTo>
                    <a:pt x="4298" y="1978"/>
                    <a:pt x="4417" y="1808"/>
                    <a:pt x="4526" y="1639"/>
                  </a:cubicBezTo>
                  <a:cubicBezTo>
                    <a:pt x="4636" y="1470"/>
                    <a:pt x="4735" y="1311"/>
                    <a:pt x="4824" y="1152"/>
                  </a:cubicBezTo>
                  <a:cubicBezTo>
                    <a:pt x="4994" y="853"/>
                    <a:pt x="5113" y="585"/>
                    <a:pt x="5193" y="396"/>
                  </a:cubicBezTo>
                  <a:cubicBezTo>
                    <a:pt x="5233" y="296"/>
                    <a:pt x="5253" y="227"/>
                    <a:pt x="5272" y="177"/>
                  </a:cubicBezTo>
                  <a:cubicBezTo>
                    <a:pt x="5292" y="117"/>
                    <a:pt x="5302" y="97"/>
                    <a:pt x="5302" y="97"/>
                  </a:cubicBezTo>
                  <a:cubicBezTo>
                    <a:pt x="5312" y="58"/>
                    <a:pt x="5292" y="18"/>
                    <a:pt x="5262" y="8"/>
                  </a:cubicBezTo>
                  <a:cubicBezTo>
                    <a:pt x="5254" y="3"/>
                    <a:pt x="5245" y="0"/>
                    <a:pt x="5235"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4231772" y="1447231"/>
              <a:ext cx="324152" cy="350640"/>
            </a:xfrm>
            <a:custGeom>
              <a:rect b="b" l="l" r="r" t="t"/>
              <a:pathLst>
                <a:path extrusionOk="0" h="5854" w="5412">
                  <a:moveTo>
                    <a:pt x="5337" y="1"/>
                  </a:moveTo>
                  <a:cubicBezTo>
                    <a:pt x="5310" y="1"/>
                    <a:pt x="5281" y="20"/>
                    <a:pt x="5272" y="53"/>
                  </a:cubicBezTo>
                  <a:lnTo>
                    <a:pt x="5243" y="142"/>
                  </a:lnTo>
                  <a:cubicBezTo>
                    <a:pt x="5233" y="192"/>
                    <a:pt x="5203" y="272"/>
                    <a:pt x="5163" y="381"/>
                  </a:cubicBezTo>
                  <a:cubicBezTo>
                    <a:pt x="5124" y="480"/>
                    <a:pt x="5073" y="600"/>
                    <a:pt x="5004" y="739"/>
                  </a:cubicBezTo>
                  <a:cubicBezTo>
                    <a:pt x="4945" y="878"/>
                    <a:pt x="4865" y="1028"/>
                    <a:pt x="4765" y="1187"/>
                  </a:cubicBezTo>
                  <a:cubicBezTo>
                    <a:pt x="4715" y="1267"/>
                    <a:pt x="4666" y="1356"/>
                    <a:pt x="4606" y="1435"/>
                  </a:cubicBezTo>
                  <a:cubicBezTo>
                    <a:pt x="4547" y="1515"/>
                    <a:pt x="4487" y="1605"/>
                    <a:pt x="4427" y="1684"/>
                  </a:cubicBezTo>
                  <a:cubicBezTo>
                    <a:pt x="4357" y="1774"/>
                    <a:pt x="4288" y="1853"/>
                    <a:pt x="4218" y="1943"/>
                  </a:cubicBezTo>
                  <a:cubicBezTo>
                    <a:pt x="4138" y="2023"/>
                    <a:pt x="4069" y="2112"/>
                    <a:pt x="3979" y="2191"/>
                  </a:cubicBezTo>
                  <a:cubicBezTo>
                    <a:pt x="3900" y="2271"/>
                    <a:pt x="3811" y="2351"/>
                    <a:pt x="3721" y="2440"/>
                  </a:cubicBezTo>
                  <a:cubicBezTo>
                    <a:pt x="3632" y="2510"/>
                    <a:pt x="3542" y="2589"/>
                    <a:pt x="3442" y="2669"/>
                  </a:cubicBezTo>
                  <a:lnTo>
                    <a:pt x="3144" y="2878"/>
                  </a:lnTo>
                  <a:cubicBezTo>
                    <a:pt x="3035" y="2947"/>
                    <a:pt x="2925" y="3007"/>
                    <a:pt x="2825" y="3067"/>
                  </a:cubicBezTo>
                  <a:cubicBezTo>
                    <a:pt x="2607" y="3196"/>
                    <a:pt x="2378" y="3316"/>
                    <a:pt x="2159" y="3435"/>
                  </a:cubicBezTo>
                  <a:cubicBezTo>
                    <a:pt x="1941" y="3544"/>
                    <a:pt x="1722" y="3664"/>
                    <a:pt x="1503" y="3773"/>
                  </a:cubicBezTo>
                  <a:cubicBezTo>
                    <a:pt x="1294" y="3882"/>
                    <a:pt x="1095" y="4012"/>
                    <a:pt x="906" y="4131"/>
                  </a:cubicBezTo>
                  <a:cubicBezTo>
                    <a:pt x="727" y="4260"/>
                    <a:pt x="558" y="4400"/>
                    <a:pt x="418" y="4549"/>
                  </a:cubicBezTo>
                  <a:cubicBezTo>
                    <a:pt x="289" y="4698"/>
                    <a:pt x="180" y="4857"/>
                    <a:pt x="120" y="5016"/>
                  </a:cubicBezTo>
                  <a:cubicBezTo>
                    <a:pt x="90" y="5086"/>
                    <a:pt x="71" y="5166"/>
                    <a:pt x="51" y="5235"/>
                  </a:cubicBezTo>
                  <a:cubicBezTo>
                    <a:pt x="31" y="5305"/>
                    <a:pt x="31" y="5365"/>
                    <a:pt x="20" y="5424"/>
                  </a:cubicBezTo>
                  <a:cubicBezTo>
                    <a:pt x="1" y="5534"/>
                    <a:pt x="1" y="5633"/>
                    <a:pt x="1" y="5693"/>
                  </a:cubicBezTo>
                  <a:lnTo>
                    <a:pt x="1" y="5783"/>
                  </a:lnTo>
                  <a:cubicBezTo>
                    <a:pt x="1" y="5822"/>
                    <a:pt x="31" y="5852"/>
                    <a:pt x="60" y="5852"/>
                  </a:cubicBezTo>
                  <a:cubicBezTo>
                    <a:pt x="66" y="5853"/>
                    <a:pt x="71" y="5854"/>
                    <a:pt x="76" y="5854"/>
                  </a:cubicBezTo>
                  <a:cubicBezTo>
                    <a:pt x="110" y="5854"/>
                    <a:pt x="140" y="5827"/>
                    <a:pt x="140" y="5792"/>
                  </a:cubicBezTo>
                  <a:lnTo>
                    <a:pt x="140" y="5783"/>
                  </a:lnTo>
                  <a:cubicBezTo>
                    <a:pt x="140" y="5783"/>
                    <a:pt x="140" y="5752"/>
                    <a:pt x="150" y="5693"/>
                  </a:cubicBezTo>
                  <a:cubicBezTo>
                    <a:pt x="150" y="5643"/>
                    <a:pt x="160" y="5553"/>
                    <a:pt x="180" y="5454"/>
                  </a:cubicBezTo>
                  <a:cubicBezTo>
                    <a:pt x="190" y="5394"/>
                    <a:pt x="199" y="5335"/>
                    <a:pt x="219" y="5275"/>
                  </a:cubicBezTo>
                  <a:cubicBezTo>
                    <a:pt x="239" y="5215"/>
                    <a:pt x="259" y="5156"/>
                    <a:pt x="289" y="5086"/>
                  </a:cubicBezTo>
                  <a:cubicBezTo>
                    <a:pt x="349" y="4957"/>
                    <a:pt x="449" y="4828"/>
                    <a:pt x="568" y="4688"/>
                  </a:cubicBezTo>
                  <a:cubicBezTo>
                    <a:pt x="697" y="4559"/>
                    <a:pt x="856" y="4439"/>
                    <a:pt x="1035" y="4320"/>
                  </a:cubicBezTo>
                  <a:cubicBezTo>
                    <a:pt x="1214" y="4211"/>
                    <a:pt x="1413" y="4101"/>
                    <a:pt x="1622" y="3992"/>
                  </a:cubicBezTo>
                  <a:cubicBezTo>
                    <a:pt x="1831" y="3882"/>
                    <a:pt x="2050" y="3773"/>
                    <a:pt x="2279" y="3654"/>
                  </a:cubicBezTo>
                  <a:cubicBezTo>
                    <a:pt x="2498" y="3535"/>
                    <a:pt x="2726" y="3425"/>
                    <a:pt x="2955" y="3296"/>
                  </a:cubicBezTo>
                  <a:cubicBezTo>
                    <a:pt x="3064" y="3236"/>
                    <a:pt x="3174" y="3166"/>
                    <a:pt x="3283" y="3097"/>
                  </a:cubicBezTo>
                  <a:cubicBezTo>
                    <a:pt x="3393" y="3017"/>
                    <a:pt x="3492" y="2947"/>
                    <a:pt x="3601" y="2868"/>
                  </a:cubicBezTo>
                  <a:cubicBezTo>
                    <a:pt x="3701" y="2788"/>
                    <a:pt x="3791" y="2709"/>
                    <a:pt x="3890" y="2619"/>
                  </a:cubicBezTo>
                  <a:cubicBezTo>
                    <a:pt x="3979" y="2540"/>
                    <a:pt x="4069" y="2450"/>
                    <a:pt x="4158" y="2361"/>
                  </a:cubicBezTo>
                  <a:cubicBezTo>
                    <a:pt x="4248" y="2281"/>
                    <a:pt x="4317" y="2182"/>
                    <a:pt x="4397" y="2102"/>
                  </a:cubicBezTo>
                  <a:cubicBezTo>
                    <a:pt x="4477" y="2003"/>
                    <a:pt x="4547" y="1913"/>
                    <a:pt x="4606" y="1824"/>
                  </a:cubicBezTo>
                  <a:cubicBezTo>
                    <a:pt x="4676" y="1734"/>
                    <a:pt x="4735" y="1645"/>
                    <a:pt x="4795" y="1555"/>
                  </a:cubicBezTo>
                  <a:cubicBezTo>
                    <a:pt x="4845" y="1466"/>
                    <a:pt x="4894" y="1376"/>
                    <a:pt x="4945" y="1296"/>
                  </a:cubicBezTo>
                  <a:cubicBezTo>
                    <a:pt x="4994" y="1207"/>
                    <a:pt x="5034" y="1127"/>
                    <a:pt x="5073" y="1048"/>
                  </a:cubicBezTo>
                  <a:cubicBezTo>
                    <a:pt x="5113" y="968"/>
                    <a:pt x="5143" y="889"/>
                    <a:pt x="5183" y="819"/>
                  </a:cubicBezTo>
                  <a:cubicBezTo>
                    <a:pt x="5243" y="670"/>
                    <a:pt x="5283" y="540"/>
                    <a:pt x="5322" y="431"/>
                  </a:cubicBezTo>
                  <a:cubicBezTo>
                    <a:pt x="5352" y="321"/>
                    <a:pt x="5372" y="232"/>
                    <a:pt x="5392" y="173"/>
                  </a:cubicBezTo>
                  <a:cubicBezTo>
                    <a:pt x="5402" y="113"/>
                    <a:pt x="5412" y="83"/>
                    <a:pt x="5412" y="83"/>
                  </a:cubicBezTo>
                  <a:cubicBezTo>
                    <a:pt x="5412" y="43"/>
                    <a:pt x="5392" y="13"/>
                    <a:pt x="5352" y="3"/>
                  </a:cubicBezTo>
                  <a:cubicBezTo>
                    <a:pt x="5347" y="1"/>
                    <a:pt x="5342" y="1"/>
                    <a:pt x="5337" y="1"/>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4728072" y="1481192"/>
              <a:ext cx="274139" cy="261333"/>
            </a:xfrm>
            <a:custGeom>
              <a:rect b="b" l="l" r="r" t="t"/>
              <a:pathLst>
                <a:path extrusionOk="0" h="4363" w="4577">
                  <a:moveTo>
                    <a:pt x="77" y="1"/>
                  </a:moveTo>
                  <a:cubicBezTo>
                    <a:pt x="71" y="1"/>
                    <a:pt x="66" y="2"/>
                    <a:pt x="60" y="3"/>
                  </a:cubicBezTo>
                  <a:cubicBezTo>
                    <a:pt x="21" y="23"/>
                    <a:pt x="1" y="53"/>
                    <a:pt x="10" y="93"/>
                  </a:cubicBezTo>
                  <a:cubicBezTo>
                    <a:pt x="10" y="93"/>
                    <a:pt x="21" y="123"/>
                    <a:pt x="30" y="163"/>
                  </a:cubicBezTo>
                  <a:cubicBezTo>
                    <a:pt x="50" y="212"/>
                    <a:pt x="70" y="272"/>
                    <a:pt x="100" y="351"/>
                  </a:cubicBezTo>
                  <a:cubicBezTo>
                    <a:pt x="130" y="441"/>
                    <a:pt x="180" y="541"/>
                    <a:pt x="219" y="650"/>
                  </a:cubicBezTo>
                  <a:cubicBezTo>
                    <a:pt x="279" y="759"/>
                    <a:pt x="329" y="888"/>
                    <a:pt x="399" y="1018"/>
                  </a:cubicBezTo>
                  <a:cubicBezTo>
                    <a:pt x="438" y="1087"/>
                    <a:pt x="468" y="1157"/>
                    <a:pt x="508" y="1226"/>
                  </a:cubicBezTo>
                  <a:cubicBezTo>
                    <a:pt x="547" y="1297"/>
                    <a:pt x="597" y="1376"/>
                    <a:pt x="637" y="1445"/>
                  </a:cubicBezTo>
                  <a:cubicBezTo>
                    <a:pt x="717" y="1595"/>
                    <a:pt x="826" y="1744"/>
                    <a:pt x="936" y="1903"/>
                  </a:cubicBezTo>
                  <a:cubicBezTo>
                    <a:pt x="1045" y="2052"/>
                    <a:pt x="1164" y="2212"/>
                    <a:pt x="1294" y="2360"/>
                  </a:cubicBezTo>
                  <a:cubicBezTo>
                    <a:pt x="1423" y="2510"/>
                    <a:pt x="1542" y="2669"/>
                    <a:pt x="1701" y="2808"/>
                  </a:cubicBezTo>
                  <a:lnTo>
                    <a:pt x="1910" y="3017"/>
                  </a:lnTo>
                  <a:cubicBezTo>
                    <a:pt x="1990" y="3087"/>
                    <a:pt x="2070" y="3147"/>
                    <a:pt x="2149" y="3216"/>
                  </a:cubicBezTo>
                  <a:cubicBezTo>
                    <a:pt x="2218" y="3276"/>
                    <a:pt x="2298" y="3335"/>
                    <a:pt x="2378" y="3395"/>
                  </a:cubicBezTo>
                  <a:cubicBezTo>
                    <a:pt x="2457" y="3455"/>
                    <a:pt x="2537" y="3505"/>
                    <a:pt x="2616" y="3564"/>
                  </a:cubicBezTo>
                  <a:cubicBezTo>
                    <a:pt x="2696" y="3614"/>
                    <a:pt x="2766" y="3673"/>
                    <a:pt x="2845" y="3713"/>
                  </a:cubicBezTo>
                  <a:cubicBezTo>
                    <a:pt x="2925" y="3753"/>
                    <a:pt x="3005" y="3803"/>
                    <a:pt x="3084" y="3843"/>
                  </a:cubicBezTo>
                  <a:cubicBezTo>
                    <a:pt x="3164" y="3883"/>
                    <a:pt x="3233" y="3922"/>
                    <a:pt x="3303" y="3962"/>
                  </a:cubicBezTo>
                  <a:cubicBezTo>
                    <a:pt x="3383" y="3992"/>
                    <a:pt x="3452" y="4022"/>
                    <a:pt x="3522" y="4051"/>
                  </a:cubicBezTo>
                  <a:cubicBezTo>
                    <a:pt x="3661" y="4111"/>
                    <a:pt x="3790" y="4161"/>
                    <a:pt x="3909" y="4201"/>
                  </a:cubicBezTo>
                  <a:cubicBezTo>
                    <a:pt x="4029" y="4230"/>
                    <a:pt x="4128" y="4261"/>
                    <a:pt x="4218" y="4290"/>
                  </a:cubicBezTo>
                  <a:cubicBezTo>
                    <a:pt x="4387" y="4330"/>
                    <a:pt x="4486" y="4360"/>
                    <a:pt x="4486" y="4360"/>
                  </a:cubicBezTo>
                  <a:cubicBezTo>
                    <a:pt x="4491" y="4362"/>
                    <a:pt x="4497" y="4363"/>
                    <a:pt x="4502" y="4363"/>
                  </a:cubicBezTo>
                  <a:cubicBezTo>
                    <a:pt x="4529" y="4363"/>
                    <a:pt x="4558" y="4343"/>
                    <a:pt x="4566" y="4310"/>
                  </a:cubicBezTo>
                  <a:cubicBezTo>
                    <a:pt x="4576" y="4281"/>
                    <a:pt x="4556" y="4241"/>
                    <a:pt x="4526" y="4230"/>
                  </a:cubicBezTo>
                  <a:lnTo>
                    <a:pt x="4517" y="4221"/>
                  </a:lnTo>
                  <a:cubicBezTo>
                    <a:pt x="4517" y="4221"/>
                    <a:pt x="4427" y="4191"/>
                    <a:pt x="4267" y="4131"/>
                  </a:cubicBezTo>
                  <a:cubicBezTo>
                    <a:pt x="4188" y="4102"/>
                    <a:pt x="4088" y="4071"/>
                    <a:pt x="3969" y="4032"/>
                  </a:cubicBezTo>
                  <a:cubicBezTo>
                    <a:pt x="3860" y="3982"/>
                    <a:pt x="3741" y="3922"/>
                    <a:pt x="3611" y="3863"/>
                  </a:cubicBezTo>
                  <a:cubicBezTo>
                    <a:pt x="3542" y="3833"/>
                    <a:pt x="3472" y="3803"/>
                    <a:pt x="3402" y="3763"/>
                  </a:cubicBezTo>
                  <a:lnTo>
                    <a:pt x="3193" y="3644"/>
                  </a:lnTo>
                  <a:cubicBezTo>
                    <a:pt x="3124" y="3594"/>
                    <a:pt x="3054" y="3554"/>
                    <a:pt x="2974" y="3514"/>
                  </a:cubicBezTo>
                  <a:cubicBezTo>
                    <a:pt x="2895" y="3465"/>
                    <a:pt x="2826" y="3405"/>
                    <a:pt x="2756" y="3355"/>
                  </a:cubicBezTo>
                  <a:cubicBezTo>
                    <a:pt x="2676" y="3306"/>
                    <a:pt x="2607" y="3256"/>
                    <a:pt x="2527" y="3196"/>
                  </a:cubicBezTo>
                  <a:cubicBezTo>
                    <a:pt x="2448" y="3136"/>
                    <a:pt x="2378" y="3077"/>
                    <a:pt x="2308" y="3017"/>
                  </a:cubicBezTo>
                  <a:cubicBezTo>
                    <a:pt x="2238" y="2957"/>
                    <a:pt x="2159" y="2898"/>
                    <a:pt x="2090" y="2828"/>
                  </a:cubicBezTo>
                  <a:lnTo>
                    <a:pt x="1880" y="2619"/>
                  </a:lnTo>
                  <a:cubicBezTo>
                    <a:pt x="1741" y="2490"/>
                    <a:pt x="1612" y="2341"/>
                    <a:pt x="1482" y="2201"/>
                  </a:cubicBezTo>
                  <a:cubicBezTo>
                    <a:pt x="1363" y="2052"/>
                    <a:pt x="1244" y="1903"/>
                    <a:pt x="1135" y="1754"/>
                  </a:cubicBezTo>
                  <a:cubicBezTo>
                    <a:pt x="1035" y="1604"/>
                    <a:pt x="925" y="1465"/>
                    <a:pt x="836" y="1326"/>
                  </a:cubicBezTo>
                  <a:cubicBezTo>
                    <a:pt x="786" y="1257"/>
                    <a:pt x="746" y="1187"/>
                    <a:pt x="697" y="1117"/>
                  </a:cubicBezTo>
                  <a:cubicBezTo>
                    <a:pt x="657" y="1047"/>
                    <a:pt x="627" y="988"/>
                    <a:pt x="587" y="919"/>
                  </a:cubicBezTo>
                  <a:cubicBezTo>
                    <a:pt x="508" y="799"/>
                    <a:pt x="448" y="669"/>
                    <a:pt x="388" y="570"/>
                  </a:cubicBezTo>
                  <a:cubicBezTo>
                    <a:pt x="339" y="461"/>
                    <a:pt x="289" y="371"/>
                    <a:pt x="259" y="291"/>
                  </a:cubicBezTo>
                  <a:lnTo>
                    <a:pt x="169" y="112"/>
                  </a:lnTo>
                  <a:cubicBezTo>
                    <a:pt x="149" y="73"/>
                    <a:pt x="140" y="43"/>
                    <a:pt x="140" y="43"/>
                  </a:cubicBezTo>
                  <a:cubicBezTo>
                    <a:pt x="131" y="18"/>
                    <a:pt x="103" y="1"/>
                    <a:pt x="77" y="1"/>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4790604" y="1483528"/>
              <a:ext cx="208015" cy="190474"/>
            </a:xfrm>
            <a:custGeom>
              <a:rect b="b" l="l" r="r" t="t"/>
              <a:pathLst>
                <a:path extrusionOk="0" h="3180" w="3473">
                  <a:moveTo>
                    <a:pt x="73" y="0"/>
                  </a:moveTo>
                  <a:cubicBezTo>
                    <a:pt x="66" y="0"/>
                    <a:pt x="58" y="2"/>
                    <a:pt x="51" y="4"/>
                  </a:cubicBezTo>
                  <a:cubicBezTo>
                    <a:pt x="11" y="24"/>
                    <a:pt x="1" y="64"/>
                    <a:pt x="11" y="104"/>
                  </a:cubicBezTo>
                  <a:lnTo>
                    <a:pt x="100" y="283"/>
                  </a:lnTo>
                  <a:cubicBezTo>
                    <a:pt x="170" y="392"/>
                    <a:pt x="250" y="551"/>
                    <a:pt x="369" y="730"/>
                  </a:cubicBezTo>
                  <a:cubicBezTo>
                    <a:pt x="429" y="829"/>
                    <a:pt x="498" y="919"/>
                    <a:pt x="568" y="1028"/>
                  </a:cubicBezTo>
                  <a:cubicBezTo>
                    <a:pt x="648" y="1128"/>
                    <a:pt x="717" y="1238"/>
                    <a:pt x="807" y="1347"/>
                  </a:cubicBezTo>
                  <a:cubicBezTo>
                    <a:pt x="886" y="1456"/>
                    <a:pt x="975" y="1565"/>
                    <a:pt x="1075" y="1675"/>
                  </a:cubicBezTo>
                  <a:cubicBezTo>
                    <a:pt x="1165" y="1784"/>
                    <a:pt x="1264" y="1884"/>
                    <a:pt x="1364" y="1994"/>
                  </a:cubicBezTo>
                  <a:cubicBezTo>
                    <a:pt x="1473" y="2103"/>
                    <a:pt x="1583" y="2193"/>
                    <a:pt x="1692" y="2292"/>
                  </a:cubicBezTo>
                  <a:cubicBezTo>
                    <a:pt x="1801" y="2391"/>
                    <a:pt x="1910" y="2481"/>
                    <a:pt x="2020" y="2560"/>
                  </a:cubicBezTo>
                  <a:cubicBezTo>
                    <a:pt x="2129" y="2640"/>
                    <a:pt x="2239" y="2719"/>
                    <a:pt x="2348" y="2789"/>
                  </a:cubicBezTo>
                  <a:cubicBezTo>
                    <a:pt x="2458" y="2849"/>
                    <a:pt x="2567" y="2909"/>
                    <a:pt x="2666" y="2958"/>
                  </a:cubicBezTo>
                  <a:cubicBezTo>
                    <a:pt x="2766" y="2998"/>
                    <a:pt x="2865" y="3038"/>
                    <a:pt x="2945" y="3068"/>
                  </a:cubicBezTo>
                  <a:cubicBezTo>
                    <a:pt x="3035" y="3108"/>
                    <a:pt x="3114" y="3117"/>
                    <a:pt x="3174" y="3137"/>
                  </a:cubicBezTo>
                  <a:cubicBezTo>
                    <a:pt x="3303" y="3167"/>
                    <a:pt x="3373" y="3177"/>
                    <a:pt x="3373" y="3177"/>
                  </a:cubicBezTo>
                  <a:cubicBezTo>
                    <a:pt x="3380" y="3179"/>
                    <a:pt x="3387" y="3180"/>
                    <a:pt x="3394" y="3180"/>
                  </a:cubicBezTo>
                  <a:cubicBezTo>
                    <a:pt x="3423" y="3180"/>
                    <a:pt x="3444" y="3162"/>
                    <a:pt x="3453" y="3137"/>
                  </a:cubicBezTo>
                  <a:cubicBezTo>
                    <a:pt x="3473" y="3097"/>
                    <a:pt x="3453" y="3058"/>
                    <a:pt x="3413" y="3048"/>
                  </a:cubicBezTo>
                  <a:lnTo>
                    <a:pt x="3403" y="3048"/>
                  </a:lnTo>
                  <a:cubicBezTo>
                    <a:pt x="3403" y="3048"/>
                    <a:pt x="3333" y="3018"/>
                    <a:pt x="3223" y="2978"/>
                  </a:cubicBezTo>
                  <a:cubicBezTo>
                    <a:pt x="3164" y="2958"/>
                    <a:pt x="3095" y="2938"/>
                    <a:pt x="3015" y="2898"/>
                  </a:cubicBezTo>
                  <a:cubicBezTo>
                    <a:pt x="2945" y="2859"/>
                    <a:pt x="2856" y="2819"/>
                    <a:pt x="2766" y="2769"/>
                  </a:cubicBezTo>
                  <a:cubicBezTo>
                    <a:pt x="2677" y="2719"/>
                    <a:pt x="2577" y="2660"/>
                    <a:pt x="2478" y="2590"/>
                  </a:cubicBezTo>
                  <a:cubicBezTo>
                    <a:pt x="2378" y="2520"/>
                    <a:pt x="2279" y="2441"/>
                    <a:pt x="2169" y="2372"/>
                  </a:cubicBezTo>
                  <a:cubicBezTo>
                    <a:pt x="2070" y="2282"/>
                    <a:pt x="1961" y="2202"/>
                    <a:pt x="1861" y="2103"/>
                  </a:cubicBezTo>
                  <a:cubicBezTo>
                    <a:pt x="1762" y="2003"/>
                    <a:pt x="1652" y="1914"/>
                    <a:pt x="1552" y="1804"/>
                  </a:cubicBezTo>
                  <a:cubicBezTo>
                    <a:pt x="1463" y="1705"/>
                    <a:pt x="1353" y="1605"/>
                    <a:pt x="1264" y="1496"/>
                  </a:cubicBezTo>
                  <a:cubicBezTo>
                    <a:pt x="1174" y="1397"/>
                    <a:pt x="1085" y="1297"/>
                    <a:pt x="995" y="1187"/>
                  </a:cubicBezTo>
                  <a:cubicBezTo>
                    <a:pt x="916" y="1088"/>
                    <a:pt x="836" y="979"/>
                    <a:pt x="757" y="889"/>
                  </a:cubicBezTo>
                  <a:cubicBezTo>
                    <a:pt x="677" y="790"/>
                    <a:pt x="608" y="700"/>
                    <a:pt x="548" y="611"/>
                  </a:cubicBezTo>
                  <a:cubicBezTo>
                    <a:pt x="478" y="531"/>
                    <a:pt x="429" y="451"/>
                    <a:pt x="379" y="382"/>
                  </a:cubicBezTo>
                  <a:cubicBezTo>
                    <a:pt x="319" y="303"/>
                    <a:pt x="279" y="243"/>
                    <a:pt x="239" y="193"/>
                  </a:cubicBezTo>
                  <a:cubicBezTo>
                    <a:pt x="170" y="93"/>
                    <a:pt x="130" y="34"/>
                    <a:pt x="130" y="34"/>
                  </a:cubicBezTo>
                  <a:cubicBezTo>
                    <a:pt x="116" y="12"/>
                    <a:pt x="95" y="0"/>
                    <a:pt x="73" y="0"/>
                  </a:cubicBezTo>
                  <a:close/>
                </a:path>
              </a:pathLst>
            </a:custGeom>
            <a:solidFill>
              <a:srgbClr val="4341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0" name="Google Shape;1330;p9"/>
          <p:cNvSpPr txBox="1"/>
          <p:nvPr/>
        </p:nvSpPr>
        <p:spPr>
          <a:xfrm>
            <a:off x="6274800" y="2109050"/>
            <a:ext cx="2149200" cy="40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2D25"/>
                </a:solidFill>
                <a:latin typeface="Bubblegum Sans"/>
                <a:ea typeface="Bubblegum Sans"/>
                <a:cs typeface="Bubblegum Sans"/>
                <a:sym typeface="Bubblegum Sans"/>
              </a:rPr>
              <a:t>Pollution</a:t>
            </a:r>
            <a:endParaRPr b="0" i="0" sz="2300" u="none" cap="none" strike="noStrike">
              <a:solidFill>
                <a:srgbClr val="002D25"/>
              </a:solidFill>
              <a:latin typeface="Bubblegum Sans"/>
              <a:ea typeface="Bubblegum Sans"/>
              <a:cs typeface="Bubblegum Sans"/>
              <a:sym typeface="Bubblegum Sans"/>
            </a:endParaRPr>
          </a:p>
        </p:txBody>
      </p:sp>
      <p:sp>
        <p:nvSpPr>
          <p:cNvPr id="1331" name="Google Shape;1331;p9"/>
          <p:cNvSpPr txBox="1"/>
          <p:nvPr/>
        </p:nvSpPr>
        <p:spPr>
          <a:xfrm>
            <a:off x="6274800" y="3321775"/>
            <a:ext cx="2149200" cy="40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002D25"/>
                </a:solidFill>
                <a:latin typeface="Bubblegum Sans"/>
                <a:ea typeface="Bubblegum Sans"/>
                <a:cs typeface="Bubblegum Sans"/>
                <a:sym typeface="Bubblegum Sans"/>
              </a:rPr>
              <a:t>Cough</a:t>
            </a:r>
            <a:endParaRPr b="0" i="0" sz="2300" u="none" cap="none" strike="noStrike">
              <a:solidFill>
                <a:srgbClr val="002D25"/>
              </a:solidFill>
              <a:latin typeface="Bubblegum Sans"/>
              <a:ea typeface="Bubblegum Sans"/>
              <a:cs typeface="Bubblegum Sans"/>
              <a:sym typeface="Bubblegum Sans"/>
            </a:endParaRPr>
          </a:p>
        </p:txBody>
      </p:sp>
      <p:sp>
        <p:nvSpPr>
          <p:cNvPr id="1332" name="Google Shape;1332;p9"/>
          <p:cNvSpPr txBox="1"/>
          <p:nvPr/>
        </p:nvSpPr>
        <p:spPr>
          <a:xfrm>
            <a:off x="720000" y="2109050"/>
            <a:ext cx="2149200" cy="404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rgbClr val="002D25"/>
                </a:solidFill>
                <a:latin typeface="Bubblegum Sans"/>
                <a:ea typeface="Bubblegum Sans"/>
                <a:cs typeface="Bubblegum Sans"/>
                <a:sym typeface="Bubblegum Sans"/>
              </a:rPr>
              <a:t>Touch</a:t>
            </a:r>
            <a:endParaRPr b="0" i="0" sz="2300" u="none" cap="none" strike="noStrike">
              <a:solidFill>
                <a:srgbClr val="002D25"/>
              </a:solidFill>
              <a:latin typeface="Bubblegum Sans"/>
              <a:ea typeface="Bubblegum Sans"/>
              <a:cs typeface="Bubblegum Sans"/>
              <a:sym typeface="Bubblegum Sans"/>
            </a:endParaRPr>
          </a:p>
        </p:txBody>
      </p:sp>
      <p:sp>
        <p:nvSpPr>
          <p:cNvPr id="1333" name="Google Shape;1333;p9"/>
          <p:cNvSpPr txBox="1"/>
          <p:nvPr/>
        </p:nvSpPr>
        <p:spPr>
          <a:xfrm>
            <a:off x="720000" y="3296600"/>
            <a:ext cx="2149200" cy="404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300"/>
              <a:buFont typeface="Arial"/>
              <a:buNone/>
            </a:pPr>
            <a:r>
              <a:rPr b="0" i="0" lang="en" sz="2300" u="none" cap="none" strike="noStrike">
                <a:solidFill>
                  <a:srgbClr val="002D25"/>
                </a:solidFill>
                <a:latin typeface="Bubblegum Sans"/>
                <a:ea typeface="Bubblegum Sans"/>
                <a:cs typeface="Bubblegum Sans"/>
                <a:sym typeface="Bubblegum Sans"/>
              </a:rPr>
              <a:t>I</a:t>
            </a:r>
            <a:r>
              <a:rPr lang="en" sz="2300">
                <a:solidFill>
                  <a:srgbClr val="002D25"/>
                </a:solidFill>
                <a:latin typeface="Bubblegum Sans"/>
                <a:ea typeface="Bubblegum Sans"/>
                <a:cs typeface="Bubblegum Sans"/>
                <a:sym typeface="Bubblegum Sans"/>
              </a:rPr>
              <a:t>n</a:t>
            </a:r>
            <a:r>
              <a:rPr b="0" i="0" lang="en" sz="2300" u="none" cap="none" strike="noStrike">
                <a:solidFill>
                  <a:srgbClr val="002D25"/>
                </a:solidFill>
                <a:latin typeface="Bubblegum Sans"/>
                <a:ea typeface="Bubblegum Sans"/>
                <a:cs typeface="Bubblegum Sans"/>
                <a:sym typeface="Bubblegum Sans"/>
              </a:rPr>
              <a:t>-proper Sanitization</a:t>
            </a:r>
            <a:endParaRPr b="0" i="0" sz="2300" u="none" cap="none" strike="noStrike">
              <a:solidFill>
                <a:srgbClr val="002D25"/>
              </a:solidFill>
              <a:latin typeface="Bubblegum Sans"/>
              <a:ea typeface="Bubblegum Sans"/>
              <a:cs typeface="Bubblegum Sans"/>
              <a:sym typeface="Bubblegum Sans"/>
            </a:endParaRPr>
          </a:p>
        </p:txBody>
      </p:sp>
      <p:sp>
        <p:nvSpPr>
          <p:cNvPr id="1334" name="Google Shape;1334;p9"/>
          <p:cNvSpPr/>
          <p:nvPr/>
        </p:nvSpPr>
        <p:spPr>
          <a:xfrm>
            <a:off x="2824950" y="2312475"/>
            <a:ext cx="1163775" cy="323750"/>
          </a:xfrm>
          <a:custGeom>
            <a:rect b="b" l="l" r="r" t="t"/>
            <a:pathLst>
              <a:path extrusionOk="0" h="12950" w="46551">
                <a:moveTo>
                  <a:pt x="0" y="0"/>
                </a:moveTo>
                <a:lnTo>
                  <a:pt x="33251" y="0"/>
                </a:lnTo>
                <a:lnTo>
                  <a:pt x="33251" y="12950"/>
                </a:lnTo>
                <a:lnTo>
                  <a:pt x="46551" y="12950"/>
                </a:lnTo>
              </a:path>
            </a:pathLst>
          </a:custGeom>
          <a:noFill/>
          <a:ln cap="flat" cmpd="sng" w="19050">
            <a:solidFill>
              <a:schemeClr val="lt2"/>
            </a:solidFill>
            <a:prstDash val="dot"/>
            <a:round/>
            <a:headEnd len="med" w="med" type="oval"/>
            <a:tailEnd len="med" w="med" type="oval"/>
          </a:ln>
        </p:spPr>
      </p:sp>
      <p:cxnSp>
        <p:nvCxnSpPr>
          <p:cNvPr id="1335" name="Google Shape;1335;p9"/>
          <p:cNvCxnSpPr>
            <a:stCxn id="1333" idx="3"/>
          </p:cNvCxnSpPr>
          <p:nvPr/>
        </p:nvCxnSpPr>
        <p:spPr>
          <a:xfrm>
            <a:off x="2869200" y="3498650"/>
            <a:ext cx="1075800" cy="0"/>
          </a:xfrm>
          <a:prstGeom prst="straightConnector1">
            <a:avLst/>
          </a:prstGeom>
          <a:noFill/>
          <a:ln cap="flat" cmpd="sng" w="19050">
            <a:solidFill>
              <a:schemeClr val="lt2"/>
            </a:solidFill>
            <a:prstDash val="dot"/>
            <a:round/>
            <a:headEnd len="med" w="med" type="oval"/>
            <a:tailEnd len="med" w="med" type="oval"/>
          </a:ln>
        </p:spPr>
      </p:cxnSp>
      <p:cxnSp>
        <p:nvCxnSpPr>
          <p:cNvPr id="1336" name="Google Shape;1336;p9"/>
          <p:cNvCxnSpPr>
            <a:stCxn id="1330" idx="1"/>
          </p:cNvCxnSpPr>
          <p:nvPr/>
        </p:nvCxnSpPr>
        <p:spPr>
          <a:xfrm rot="10800000">
            <a:off x="5357100" y="1672700"/>
            <a:ext cx="917700" cy="638400"/>
          </a:xfrm>
          <a:prstGeom prst="bentConnector3">
            <a:avLst>
              <a:gd fmla="val 50000" name="adj1"/>
            </a:avLst>
          </a:prstGeom>
          <a:noFill/>
          <a:ln cap="flat" cmpd="sng" w="19050">
            <a:solidFill>
              <a:schemeClr val="lt2"/>
            </a:solidFill>
            <a:prstDash val="dot"/>
            <a:round/>
            <a:headEnd len="med" w="med" type="oval"/>
            <a:tailEnd len="med" w="med" type="oval"/>
          </a:ln>
        </p:spPr>
      </p:cxnSp>
      <p:cxnSp>
        <p:nvCxnSpPr>
          <p:cNvPr id="1337" name="Google Shape;1337;p9"/>
          <p:cNvCxnSpPr>
            <a:stCxn id="1331" idx="1"/>
          </p:cNvCxnSpPr>
          <p:nvPr/>
        </p:nvCxnSpPr>
        <p:spPr>
          <a:xfrm rot="10800000">
            <a:off x="5010600" y="2418625"/>
            <a:ext cx="1264200" cy="1105200"/>
          </a:xfrm>
          <a:prstGeom prst="bentConnector3">
            <a:avLst>
              <a:gd fmla="val 99692" name="adj1"/>
            </a:avLst>
          </a:prstGeom>
          <a:noFill/>
          <a:ln cap="flat" cmpd="sng" w="19050">
            <a:solidFill>
              <a:schemeClr val="lt2"/>
            </a:solidFill>
            <a:prstDash val="dot"/>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Climate and Water Lesson by Slidesgo">
  <a:themeElements>
    <a:clrScheme name="Simple Light">
      <a:dk1>
        <a:srgbClr val="E1D3CE"/>
      </a:dk1>
      <a:lt1>
        <a:srgbClr val="D3CADD"/>
      </a:lt1>
      <a:dk2>
        <a:srgbClr val="87D8CE"/>
      </a:dk2>
      <a:lt2>
        <a:srgbClr val="357887"/>
      </a:lt2>
      <a:accent1>
        <a:srgbClr val="203424"/>
      </a:accent1>
      <a:accent2>
        <a:srgbClr val="FCDA89"/>
      </a:accent2>
      <a:accent3>
        <a:srgbClr val="EF89A1"/>
      </a:accent3>
      <a:accent4>
        <a:srgbClr val="87CC6A"/>
      </a:accent4>
      <a:accent5>
        <a:srgbClr val="E59F5A"/>
      </a:accent5>
      <a:accent6>
        <a:srgbClr val="CA6D36"/>
      </a:accent6>
      <a:hlink>
        <a:srgbClr val="0C1D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