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73" r:id="rId6"/>
    <p:sldId id="259" r:id="rId7"/>
    <p:sldId id="278" r:id="rId8"/>
    <p:sldId id="263" r:id="rId9"/>
    <p:sldId id="264" r:id="rId10"/>
    <p:sldId id="26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82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040" y="629920"/>
            <a:ext cx="10556240" cy="1701482"/>
          </a:xfrm>
        </p:spPr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120" y="2858201"/>
            <a:ext cx="7955280" cy="836797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 Public Transport </a:t>
            </a:r>
            <a:r>
              <a:rPr lang="en-US" sz="4000" b="1" dirty="0" err="1">
                <a:solidFill>
                  <a:srgbClr val="C00000"/>
                </a:solidFill>
              </a:rPr>
              <a:t>Optimisation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E43CF-325C-C5E2-DF0D-A95B970C54DB}"/>
              </a:ext>
            </a:extLst>
          </p:cNvPr>
          <p:cNvSpPr txBox="1"/>
          <p:nvPr/>
        </p:nvSpPr>
        <p:spPr>
          <a:xfrm>
            <a:off x="6654800" y="4765119"/>
            <a:ext cx="604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K.S.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Hariprasath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   (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732721106015)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M. Harish                (732721106016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R. Santhosh             (732721106031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K. Kishore sarathi      (732721106020)</a:t>
            </a:r>
          </a:p>
          <a:p>
            <a:endParaRPr lang="en-IN" b="1" dirty="0"/>
          </a:p>
        </p:txBody>
      </p:sp>
      <p:sp>
        <p:nvSpPr>
          <p:cNvPr id="7" name="AutoShape 10" descr="engglogo">
            <a:extLst>
              <a:ext uri="{FF2B5EF4-FFF2-40B4-BE49-F238E27FC236}">
                <a16:creationId xmlns:a16="http://schemas.microsoft.com/office/drawing/2014/main" id="{A5F6C4BF-AC5A-8851-B316-1DA91A66A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72A0A-5861-6E3A-D183-73C7EAB8E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85" r="1509" b="56101"/>
          <a:stretch/>
        </p:blipFill>
        <p:spPr>
          <a:xfrm>
            <a:off x="127000" y="580562"/>
            <a:ext cx="11938000" cy="1557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171AF-2573-FE28-5AC1-DA83E288D0A6}"/>
              </a:ext>
            </a:extLst>
          </p:cNvPr>
          <p:cNvSpPr txBox="1"/>
          <p:nvPr/>
        </p:nvSpPr>
        <p:spPr>
          <a:xfrm>
            <a:off x="5069840" y="4174436"/>
            <a:ext cx="235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Present by :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4" y="1170432"/>
            <a:ext cx="6229530" cy="244278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83701"/>
              </p:ext>
            </p:extLst>
          </p:nvPr>
        </p:nvGraphicFramePr>
        <p:xfrm>
          <a:off x="7813823" y="486183"/>
          <a:ext cx="3819377" cy="5885634"/>
        </p:xfrm>
        <a:graphic>
          <a:graphicData uri="http://schemas.openxmlformats.org/drawingml/2006/table">
            <a:tbl>
              <a:tblPr firstRow="1" bandRow="1"/>
              <a:tblGrid>
                <a:gridCol w="381937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0576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Project definition</a:t>
                      </a:r>
                    </a:p>
                    <a:p>
                      <a:pPr algn="r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  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7788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Design Thinking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9580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I. Empathize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85996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7653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7653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890"/>
                  </a:ext>
                </a:extLst>
              </a:tr>
              <a:tr h="64548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5592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474A3F-0B14-81E5-DFF1-5574D2B46EDC}"/>
              </a:ext>
            </a:extLst>
          </p:cNvPr>
          <p:cNvSpPr txBox="1"/>
          <p:nvPr/>
        </p:nvSpPr>
        <p:spPr>
          <a:xfrm>
            <a:off x="9514840" y="3247452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  <a:t>II. Define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66842-5823-A2D9-07AE-90CB8237F575}"/>
              </a:ext>
            </a:extLst>
          </p:cNvPr>
          <p:cNvSpPr txBox="1"/>
          <p:nvPr/>
        </p:nvSpPr>
        <p:spPr>
          <a:xfrm>
            <a:off x="9327949" y="4181034"/>
            <a:ext cx="17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  <a:t>III. Ideate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F1D66-B505-BE0D-F12A-0F11DE7D291B}"/>
              </a:ext>
            </a:extLst>
          </p:cNvPr>
          <p:cNvSpPr txBox="1"/>
          <p:nvPr/>
        </p:nvSpPr>
        <p:spPr>
          <a:xfrm>
            <a:off x="9514840" y="502575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IV. Prototype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1DB73-9DF1-47F5-F20A-FB07075D73EA}"/>
              </a:ext>
            </a:extLst>
          </p:cNvPr>
          <p:cNvSpPr txBox="1"/>
          <p:nvPr/>
        </p:nvSpPr>
        <p:spPr>
          <a:xfrm>
            <a:off x="9327949" y="5976946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04800"/>
            <a:ext cx="6502620" cy="1075944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152" y="2181351"/>
            <a:ext cx="5865368" cy="329488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 public transport optimization project is to enhance the efficiency, accessibility, and sustainability of our urban transportation system while improving the overall passenger experience.</a:t>
            </a:r>
          </a:p>
          <a:p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Identify and design the most efficient routes to ensure that public transport services reach high-demand areas, major destinations, and employment centers while minimizing travel time and cost.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Smart Transportation Images - Free Download on Freepik">
            <a:extLst>
              <a:ext uri="{FF2B5EF4-FFF2-40B4-BE49-F238E27FC236}">
                <a16:creationId xmlns:a16="http://schemas.microsoft.com/office/drawing/2014/main" id="{EDC65EC0-9F70-2D7B-39EA-E60DC6F8EA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6" r="24616"/>
          <a:stretch>
            <a:fillRect/>
          </a:stretch>
        </p:blipFill>
        <p:spPr bwMode="auto">
          <a:xfrm>
            <a:off x="7162800" y="304800"/>
            <a:ext cx="4246880" cy="6018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520" y="203200"/>
            <a:ext cx="4765040" cy="792480"/>
          </a:xfrm>
        </p:spPr>
        <p:txBody>
          <a:bodyPr/>
          <a:lstStyle/>
          <a:p>
            <a:r>
              <a:rPr lang="en-US" sz="4000" dirty="0"/>
              <a:t>Design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C6FFA-4934-9644-57C2-5D6B0480B55C}"/>
              </a:ext>
            </a:extLst>
          </p:cNvPr>
          <p:cNvSpPr txBox="1"/>
          <p:nvPr/>
        </p:nvSpPr>
        <p:spPr>
          <a:xfrm>
            <a:off x="91440" y="1381760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1. Empathize</a:t>
            </a:r>
            <a:endParaRPr lang="en-IN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0D86-ACAE-868A-9255-E7DF3305B719}"/>
              </a:ext>
            </a:extLst>
          </p:cNvPr>
          <p:cNvSpPr txBox="1"/>
          <p:nvPr/>
        </p:nvSpPr>
        <p:spPr>
          <a:xfrm>
            <a:off x="1452880" y="2352615"/>
            <a:ext cx="10180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Daily Commute Challenges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: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You wake up early, hoping to make it to work or school on time. However, your daily commute is a constant battle against traffic jams, road closures, and crowded streets. The stress and frustration of being stuck in traffic take a toll on your well-being and productivity.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endParaRPr lang="en-US" sz="2000" b="0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r>
              <a:rPr lang="en-US" sz="28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Safety Concerns</a:t>
            </a:r>
            <a:r>
              <a:rPr lang="en-US" sz="24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: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Safety is a top priority, and you sometimes feel vulnerable when using public transport, especially during late hours. Improved security measures and better emergency response protocols would give you peace of mind.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08" y="481457"/>
            <a:ext cx="2970212" cy="708280"/>
          </a:xfrm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2. Define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370DF-1212-6E27-EA70-4E1C2B5725FB}"/>
              </a:ext>
            </a:extLst>
          </p:cNvPr>
          <p:cNvSpPr txBox="1"/>
          <p:nvPr/>
        </p:nvSpPr>
        <p:spPr>
          <a:xfrm>
            <a:off x="1767840" y="1823780"/>
            <a:ext cx="885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This optimization aims to provide better transportation services to passengers while minimizing costs, reducing environmental impact, and promoting sustainable urban mobility.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FCF21-BF19-F7C7-5C27-0831DF92391F}"/>
              </a:ext>
            </a:extLst>
          </p:cNvPr>
          <p:cNvSpPr txBox="1"/>
          <p:nvPr/>
        </p:nvSpPr>
        <p:spPr>
          <a:xfrm>
            <a:off x="1686560" y="3658152"/>
            <a:ext cx="863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ultimate goal is to create a transportation system that efficiently serves the needs of the community, reduces congestion, and contributes to the overall well-being of the urban environment.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D62C5D8-6457-7671-8449-5BECFAD79B07}"/>
              </a:ext>
            </a:extLst>
          </p:cNvPr>
          <p:cNvSpPr txBox="1"/>
          <p:nvPr/>
        </p:nvSpPr>
        <p:spPr>
          <a:xfrm>
            <a:off x="1351280" y="660400"/>
            <a:ext cx="218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3. Ideate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91112-7C94-D17A-44A1-2289B782FDBC}"/>
              </a:ext>
            </a:extLst>
          </p:cNvPr>
          <p:cNvSpPr txBox="1"/>
          <p:nvPr/>
        </p:nvSpPr>
        <p:spPr>
          <a:xfrm>
            <a:off x="1376680" y="1797784"/>
            <a:ext cx="9438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Dynamic Routing with AI: 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Implement an AI-driven system that continuously analyzes traffic data and passenger demand to dynamically adjust bus and train routes in real-time, reducing congestion and travel times.</a:t>
            </a:r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553CEA-12B3-97BF-C720-910D861C644C}"/>
              </a:ext>
            </a:extLst>
          </p:cNvPr>
          <p:cNvSpPr txBox="1"/>
          <p:nvPr/>
        </p:nvSpPr>
        <p:spPr>
          <a:xfrm>
            <a:off x="1351280" y="4074160"/>
            <a:ext cx="94386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Smart Transit Stops:  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Equip transit stops with digital kiosks providing real-time arrival information, maps, and even Wi-Fi, enhancing the passenger experience and reducing wait times.</a:t>
            </a:r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77" y="493728"/>
            <a:ext cx="2441448" cy="647635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4. Prototype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343" y="1993812"/>
            <a:ext cx="3238036" cy="189845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1. Dynamic Routing  and Scheduling 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9666" y="4090450"/>
            <a:ext cx="2961831" cy="1788831"/>
          </a:xfrm>
        </p:spPr>
        <p:txBody>
          <a:bodyPr/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7. Safety and Security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49234" y="721695"/>
            <a:ext cx="2810366" cy="1645920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2. Contactless Ticketing  and Payment System 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32590" y="2486994"/>
            <a:ext cx="2660785" cy="1884011"/>
          </a:xfrm>
        </p:spPr>
        <p:txBody>
          <a:bodyPr/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4. IoT Sensor Network  for Monitoring 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2343" y="4262614"/>
            <a:ext cx="3137571" cy="1898458"/>
          </a:xfrm>
        </p:spPr>
        <p:txBody>
          <a:bodyPr/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5. Real-time Information  Display </a:t>
            </a:r>
            <a:endParaRPr lang="en-US" dirty="0"/>
          </a:p>
        </p:txBody>
      </p:sp>
      <p:sp>
        <p:nvSpPr>
          <p:cNvPr id="3" name="Text Placeholder 25">
            <a:extLst>
              <a:ext uri="{FF2B5EF4-FFF2-40B4-BE49-F238E27FC236}">
                <a16:creationId xmlns:a16="http://schemas.microsoft.com/office/drawing/2014/main" id="{6730E248-6E71-2A2A-809B-112321138F34}"/>
              </a:ext>
            </a:extLst>
          </p:cNvPr>
          <p:cNvSpPr txBox="1">
            <a:spLocks/>
          </p:cNvSpPr>
          <p:nvPr/>
        </p:nvSpPr>
        <p:spPr>
          <a:xfrm>
            <a:off x="4556849" y="4698665"/>
            <a:ext cx="3078301" cy="203200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6. Eco-friendly Infrastructure</a:t>
            </a:r>
            <a:endParaRPr lang="en-US" dirty="0"/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226E6E5-C97D-6C72-4E26-4BE667456A06}"/>
              </a:ext>
            </a:extLst>
          </p:cNvPr>
          <p:cNvSpPr txBox="1">
            <a:spLocks/>
          </p:cNvSpPr>
          <p:nvPr/>
        </p:nvSpPr>
        <p:spPr>
          <a:xfrm>
            <a:off x="8575586" y="817545"/>
            <a:ext cx="2961831" cy="1788831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>
                <a:solidFill>
                  <a:srgbClr val="FFFFFF"/>
                </a:solidFill>
                <a:latin typeface="Söhne Mono"/>
              </a:rPr>
              <a:t>3. Fleet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880" y="1066800"/>
            <a:ext cx="7101840" cy="1444752"/>
          </a:xfrm>
        </p:spPr>
        <p:txBody>
          <a:bodyPr/>
          <a:lstStyle/>
          <a:p>
            <a:r>
              <a:rPr lang="en-US" sz="6600" i="1" dirty="0"/>
              <a:t>thank</a:t>
            </a:r>
            <a:r>
              <a:rPr lang="en-US" sz="6600" dirty="0"/>
              <a:t>  </a:t>
            </a:r>
            <a:r>
              <a:rPr lang="en-US" sz="6600" i="1" dirty="0"/>
              <a:t>you </a:t>
            </a:r>
            <a:r>
              <a:rPr lang="en-US" sz="6600" dirty="0"/>
              <a:t>!!!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160" y="3197791"/>
            <a:ext cx="10434320" cy="1851730"/>
          </a:xfrm>
        </p:spPr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bg2">
                    <a:lumMod val="10000"/>
                  </a:schemeClr>
                </a:solidFill>
                <a:effectLst/>
              </a:rPr>
              <a:t>The inclusion of the IoT sensor network enhances the prototype by providing real-time data for decision-making, predictive maintenance, and improved passenger experiences. This data-driven approach contributes to the optimization of public transport.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{AED455D7-03BC-4753-9DAC-1B3FEBE19AD8}tf11964407_win32</Template>
  <TotalTime>172</TotalTime>
  <Words>432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Söhne Mono</vt:lpstr>
      <vt:lpstr>Wingdings</vt:lpstr>
      <vt:lpstr>Custom</vt:lpstr>
      <vt:lpstr>PowerPoint Presentation</vt:lpstr>
      <vt:lpstr>agenda</vt:lpstr>
      <vt:lpstr>Problem Definition</vt:lpstr>
      <vt:lpstr>Design Thinking</vt:lpstr>
      <vt:lpstr>2. Define</vt:lpstr>
      <vt:lpstr>PowerPoint Presentation</vt:lpstr>
      <vt:lpstr>4. Prototype</vt:lpstr>
      <vt:lpstr>thank  you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Shanmugha College of Engineering and Technology</dc:title>
  <dc:creator>HARI PRASATH</dc:creator>
  <cp:lastModifiedBy>HARI PRASATH</cp:lastModifiedBy>
  <cp:revision>13</cp:revision>
  <dcterms:created xsi:type="dcterms:W3CDTF">2023-10-04T06:51:53Z</dcterms:created>
  <dcterms:modified xsi:type="dcterms:W3CDTF">2023-10-04T09:44:44Z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