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39349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52649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1379999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719F39-815D-4E39-BC57-549FBEFFE0E5}"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0575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429468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2574107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2597792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293847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234287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88650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174647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83119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186715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119638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293565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240593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919CE6-1812-4FBC-AFA4-070233C901AD}" type="datetimeFigureOut">
              <a:rPr lang="en-IN" smtClean="0"/>
              <a:t>13-11-2020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F719F39-815D-4E39-BC57-549FBEFFE0E5}" type="slidenum">
              <a:rPr lang="en-IN" smtClean="0"/>
              <a:t>‹#›</a:t>
            </a:fld>
            <a:endParaRPr lang="en-IN" dirty="0"/>
          </a:p>
        </p:txBody>
      </p:sp>
    </p:spTree>
    <p:extLst>
      <p:ext uri="{BB962C8B-B14F-4D97-AF65-F5344CB8AC3E}">
        <p14:creationId xmlns:p14="http://schemas.microsoft.com/office/powerpoint/2010/main" val="391084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919CE6-1812-4FBC-AFA4-070233C901AD}" type="datetimeFigureOut">
              <a:rPr lang="en-IN" smtClean="0"/>
              <a:t>13-11-2020</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F719F39-815D-4E39-BC57-549FBEFFE0E5}" type="slidenum">
              <a:rPr lang="en-IN" smtClean="0"/>
              <a:t>‹#›</a:t>
            </a:fld>
            <a:endParaRPr lang="en-IN" dirty="0"/>
          </a:p>
        </p:txBody>
      </p:sp>
    </p:spTree>
    <p:extLst>
      <p:ext uri="{BB962C8B-B14F-4D97-AF65-F5344CB8AC3E}">
        <p14:creationId xmlns:p14="http://schemas.microsoft.com/office/powerpoint/2010/main" val="36515617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5018" y="2715942"/>
            <a:ext cx="11014364" cy="2800767"/>
          </a:xfrm>
          <a:prstGeom prst="rect">
            <a:avLst/>
          </a:prstGeom>
        </p:spPr>
        <p:txBody>
          <a:bodyPr wrap="square">
            <a:spAutoFit/>
          </a:bodyPr>
          <a:lstStyle/>
          <a:p>
            <a:pPr algn="just"/>
            <a:r>
              <a:rPr lang="en-GB" sz="2200" dirty="0" smtClean="0"/>
              <a:t>Online storage for document sharing to support learning purposes. To date, online storage has become one of important tools for document storage and management. Online storage has reduced the dependency to the storage devices that are bound to size limit, cost and risk. A part of the storage capability, online storage can be used to share documents by allowing others to access the individual or a group of documents. The widespread use of online storage in the last few years can be attributed to the existence of appealing applications such as file backup, data archival and file sharing. Such systems helps us to store files or data in separate area where you can access it at any time, from anywhere with ease and no cost. </a:t>
            </a:r>
            <a:endParaRPr lang="en-IN" sz="2200" dirty="0"/>
          </a:p>
        </p:txBody>
      </p:sp>
      <p:sp>
        <p:nvSpPr>
          <p:cNvPr id="5" name="Rectangle 4"/>
          <p:cNvSpPr/>
          <p:nvPr/>
        </p:nvSpPr>
        <p:spPr>
          <a:xfrm>
            <a:off x="665018" y="645948"/>
            <a:ext cx="11014364" cy="769441"/>
          </a:xfrm>
          <a:prstGeom prst="rect">
            <a:avLst/>
          </a:prstGeom>
        </p:spPr>
        <p:txBody>
          <a:bodyPr wrap="square">
            <a:spAutoFit/>
          </a:bodyPr>
          <a:lstStyle/>
          <a:p>
            <a:pPr algn="ctr"/>
            <a:r>
              <a:rPr lang="en-GB" sz="4400" u="sng" dirty="0" smtClean="0">
                <a:solidFill>
                  <a:schemeClr val="bg1"/>
                </a:solidFill>
              </a:rPr>
              <a:t>XS-FORUM</a:t>
            </a:r>
            <a:endParaRPr lang="en-IN" sz="3200" u="sng" dirty="0">
              <a:solidFill>
                <a:schemeClr val="bg1"/>
              </a:solidFill>
            </a:endParaRPr>
          </a:p>
        </p:txBody>
      </p:sp>
      <p:sp>
        <p:nvSpPr>
          <p:cNvPr id="6" name="Rectangle 5"/>
          <p:cNvSpPr/>
          <p:nvPr/>
        </p:nvSpPr>
        <p:spPr>
          <a:xfrm>
            <a:off x="791292" y="1925380"/>
            <a:ext cx="11014364" cy="646331"/>
          </a:xfrm>
          <a:prstGeom prst="rect">
            <a:avLst/>
          </a:prstGeom>
        </p:spPr>
        <p:txBody>
          <a:bodyPr wrap="square">
            <a:spAutoFit/>
          </a:bodyPr>
          <a:lstStyle/>
          <a:p>
            <a:pPr algn="just"/>
            <a:r>
              <a:rPr lang="en-GB" sz="3600" u="sng" dirty="0" smtClean="0">
                <a:solidFill>
                  <a:srgbClr val="FF0000"/>
                </a:solidFill>
              </a:rPr>
              <a:t>INTRODUCTION</a:t>
            </a:r>
            <a:endParaRPr lang="en-IN" sz="2400" u="sng" dirty="0">
              <a:solidFill>
                <a:srgbClr val="FF0000"/>
              </a:solidFill>
            </a:endParaRPr>
          </a:p>
        </p:txBody>
      </p:sp>
    </p:spTree>
    <p:extLst>
      <p:ext uri="{BB962C8B-B14F-4D97-AF65-F5344CB8AC3E}">
        <p14:creationId xmlns:p14="http://schemas.microsoft.com/office/powerpoint/2010/main" val="1093116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IN" sz="4000" u="sng" dirty="0" smtClean="0">
                <a:solidFill>
                  <a:srgbClr val="FF0000"/>
                </a:solidFill>
              </a:rPr>
              <a:t>Abstract</a:t>
            </a:r>
            <a:endParaRPr lang="en-IN" u="sng" dirty="0">
              <a:solidFill>
                <a:srgbClr val="FF0000"/>
              </a:solidFill>
            </a:endParaRPr>
          </a:p>
        </p:txBody>
      </p:sp>
      <p:sp>
        <p:nvSpPr>
          <p:cNvPr id="3" name="Content Placeholder 2"/>
          <p:cNvSpPr>
            <a:spLocks noGrp="1"/>
          </p:cNvSpPr>
          <p:nvPr>
            <p:ph idx="1"/>
          </p:nvPr>
        </p:nvSpPr>
        <p:spPr>
          <a:xfrm>
            <a:off x="838200" y="1316173"/>
            <a:ext cx="10515600" cy="4823369"/>
          </a:xfrm>
        </p:spPr>
        <p:txBody>
          <a:bodyPr>
            <a:noAutofit/>
          </a:bodyPr>
          <a:lstStyle/>
          <a:p>
            <a:pPr algn="just"/>
            <a:r>
              <a:rPr lang="en-IN" sz="2200" dirty="0"/>
              <a:t>This system helps us to store files or data in separate area where you can access it at any time, from anywhere with ease and no cost. This provide faster as well as simple UI to maintain which brings lesser vagueness in the usage of the site. Such usability or such easiness provide the system to be used by the students those who are started to familiarize the computer working and can be used or </a:t>
            </a:r>
            <a:r>
              <a:rPr lang="en-IN" sz="2200" u="sng" dirty="0"/>
              <a:t>targeted for the educational institution for student activates or institutional platform for coding-skills</a:t>
            </a:r>
            <a:r>
              <a:rPr lang="en-IN" sz="2200" u="sng" dirty="0" smtClean="0"/>
              <a:t>.</a:t>
            </a:r>
          </a:p>
          <a:p>
            <a:pPr marL="0" indent="0" algn="just">
              <a:buNone/>
            </a:pPr>
            <a:endParaRPr lang="en-IN" sz="2200" u="sng" dirty="0" smtClean="0"/>
          </a:p>
          <a:p>
            <a:pPr algn="just"/>
            <a:r>
              <a:rPr lang="en-IN" sz="2200" dirty="0"/>
              <a:t>Moreover, this not only create the space for storing also the system is provided with a vast area for developers to communicate to each other,  personal chat heads can also be maintained by the users. In addition to that building a team for particular project. Are also possible through this system and private space for that team are also provided to ensure the several brains put together to bring a wonderful creative ideas, these team-space can be maintained by the team leader or by the member.</a:t>
            </a:r>
          </a:p>
          <a:p>
            <a:pPr algn="just"/>
            <a:endParaRPr lang="en-IN" sz="2200" dirty="0"/>
          </a:p>
        </p:txBody>
      </p:sp>
    </p:spTree>
    <p:extLst>
      <p:ext uri="{BB962C8B-B14F-4D97-AF65-F5344CB8AC3E}">
        <p14:creationId xmlns:p14="http://schemas.microsoft.com/office/powerpoint/2010/main" val="1594364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68383" y="584654"/>
            <a:ext cx="10515600" cy="4666615"/>
          </a:xfrm>
        </p:spPr>
        <p:txBody>
          <a:bodyPr>
            <a:noAutofit/>
          </a:bodyPr>
          <a:lstStyle/>
          <a:p>
            <a:pPr algn="just"/>
            <a:r>
              <a:rPr lang="en-IN" sz="2200" dirty="0"/>
              <a:t>Moreover, this not only create the space for storing also the system is provided with a vast area for developers to communicate to each other,  personal chat heads can also be maintained by the users. In addition to that building a team for particular project. Are also possible through this system and private space for that team are also provided to ensure the several brains put together to bring a wonderful creative ideas, these team-space can be maintained by the team leader or by the member</a:t>
            </a:r>
            <a:r>
              <a:rPr lang="en-IN" sz="2200" dirty="0" smtClean="0"/>
              <a:t>.</a:t>
            </a:r>
            <a:endParaRPr lang="en-IN" sz="2200" dirty="0"/>
          </a:p>
          <a:p>
            <a:pPr algn="just"/>
            <a:r>
              <a:rPr lang="en-IN" sz="2200" dirty="0"/>
              <a:t>However, current tech update, online-compilers , Q&amp;A section for all users(registered as well as unregistered), addition of business—modules—which provide venture capitals to seek for well program minded youth(find job section). </a:t>
            </a:r>
          </a:p>
          <a:p>
            <a:pPr algn="just"/>
            <a:r>
              <a:rPr lang="en-IN" sz="2200" dirty="0"/>
              <a:t>This system overall helps to increase the potential and knowledge of the users or the community using the system. </a:t>
            </a:r>
            <a:r>
              <a:rPr lang="en-IN" sz="2200" u="sng" dirty="0"/>
              <a:t>They Provides varies opportunity to work with others on other projects basics of our interest, give us a platform for bring in other brain to our own projects, finding similar taste and give us a vast area of job opportunities.</a:t>
            </a:r>
            <a:endParaRPr lang="en-IN" sz="2200" dirty="0"/>
          </a:p>
          <a:p>
            <a:pPr algn="just"/>
            <a:endParaRPr lang="en-IN" sz="2200" dirty="0"/>
          </a:p>
          <a:p>
            <a:pPr algn="just"/>
            <a:endParaRPr lang="en-IN" sz="2200" dirty="0"/>
          </a:p>
        </p:txBody>
      </p:sp>
    </p:spTree>
    <p:extLst>
      <p:ext uri="{BB962C8B-B14F-4D97-AF65-F5344CB8AC3E}">
        <p14:creationId xmlns:p14="http://schemas.microsoft.com/office/powerpoint/2010/main" val="1490481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en-IN" sz="4000" u="sng" dirty="0" smtClean="0">
                <a:solidFill>
                  <a:srgbClr val="FF0000"/>
                </a:solidFill>
              </a:rPr>
              <a:t>Users and its functions and modules:</a:t>
            </a:r>
            <a:endParaRPr lang="en-IN" sz="4000" u="sng" dirty="0">
              <a:solidFill>
                <a:srgbClr val="FF0000"/>
              </a:solidFill>
            </a:endParaRPr>
          </a:p>
        </p:txBody>
      </p:sp>
      <p:sp>
        <p:nvSpPr>
          <p:cNvPr id="3" name="Content Placeholder 2"/>
          <p:cNvSpPr>
            <a:spLocks noGrp="1"/>
          </p:cNvSpPr>
          <p:nvPr>
            <p:ph idx="1"/>
          </p:nvPr>
        </p:nvSpPr>
        <p:spPr>
          <a:xfrm>
            <a:off x="838200" y="1384663"/>
            <a:ext cx="10515600" cy="4545873"/>
          </a:xfrm>
        </p:spPr>
        <p:txBody>
          <a:bodyPr>
            <a:normAutofit fontScale="92500" lnSpcReduction="20000"/>
          </a:bodyPr>
          <a:lstStyle/>
          <a:p>
            <a:pPr>
              <a:buFont typeface="Wingdings" panose="05000000000000000000" pitchFamily="2" charset="2"/>
              <a:buChar char="v"/>
            </a:pPr>
            <a:r>
              <a:rPr lang="en-IN" b="1" u="sng" dirty="0"/>
              <a:t>ADMIN:</a:t>
            </a:r>
            <a:endParaRPr lang="en-IN" dirty="0"/>
          </a:p>
          <a:p>
            <a:pPr lvl="1"/>
            <a:r>
              <a:rPr lang="en-IN" dirty="0"/>
              <a:t>Account-blocking (for any undesirable action in site).</a:t>
            </a:r>
          </a:p>
          <a:p>
            <a:pPr lvl="1"/>
            <a:r>
              <a:rPr lang="en-IN" dirty="0"/>
              <a:t>Maintain-database.</a:t>
            </a:r>
          </a:p>
          <a:p>
            <a:pPr lvl="1"/>
            <a:r>
              <a:rPr lang="en-IN" dirty="0"/>
              <a:t>News-feed-updating.</a:t>
            </a:r>
          </a:p>
          <a:p>
            <a:pPr lvl="1"/>
            <a:r>
              <a:rPr lang="en-IN" dirty="0"/>
              <a:t>Job-alerts-verification-and-approval.</a:t>
            </a:r>
          </a:p>
          <a:p>
            <a:pPr lvl="1"/>
            <a:r>
              <a:rPr lang="en-IN" dirty="0"/>
              <a:t>Chat-clearing-from-db.</a:t>
            </a:r>
          </a:p>
          <a:p>
            <a:pPr lvl="1"/>
            <a:r>
              <a:rPr lang="en-IN" dirty="0"/>
              <a:t>Answer checking and marking their validity.</a:t>
            </a:r>
          </a:p>
          <a:p>
            <a:pPr>
              <a:buFont typeface="Wingdings" panose="05000000000000000000" pitchFamily="2" charset="2"/>
              <a:buChar char="v"/>
            </a:pPr>
            <a:r>
              <a:rPr lang="en-IN" b="1" u="sng" dirty="0"/>
              <a:t>Basic functionalities provided by the websites:</a:t>
            </a:r>
            <a:endParaRPr lang="en-IN" dirty="0"/>
          </a:p>
          <a:p>
            <a:pPr lvl="1"/>
            <a:r>
              <a:rPr lang="en-IN" dirty="0"/>
              <a:t>Registration.</a:t>
            </a:r>
          </a:p>
          <a:p>
            <a:pPr lvl="1"/>
            <a:r>
              <a:rPr lang="en-IN" dirty="0"/>
              <a:t>Online-compiler.</a:t>
            </a:r>
          </a:p>
          <a:p>
            <a:pPr lvl="1"/>
            <a:r>
              <a:rPr lang="en-IN" dirty="0"/>
              <a:t>Asking-query’s</a:t>
            </a:r>
          </a:p>
          <a:p>
            <a:pPr lvl="1"/>
            <a:r>
              <a:rPr lang="en-IN" dirty="0"/>
              <a:t>Event-watch list.</a:t>
            </a:r>
          </a:p>
          <a:p>
            <a:pPr lvl="1"/>
            <a:r>
              <a:rPr lang="en-IN" dirty="0"/>
              <a:t>Find-a-job.</a:t>
            </a:r>
          </a:p>
          <a:p>
            <a:endParaRPr lang="en-IN" dirty="0"/>
          </a:p>
        </p:txBody>
      </p:sp>
    </p:spTree>
    <p:extLst>
      <p:ext uri="{BB962C8B-B14F-4D97-AF65-F5344CB8AC3E}">
        <p14:creationId xmlns:p14="http://schemas.microsoft.com/office/powerpoint/2010/main" val="1841103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698" y="480150"/>
            <a:ext cx="10515600" cy="5972901"/>
          </a:xfrm>
        </p:spPr>
        <p:txBody>
          <a:bodyPr>
            <a:normAutofit fontScale="92500" lnSpcReduction="10000"/>
          </a:bodyPr>
          <a:lstStyle/>
          <a:p>
            <a:pPr lvl="1"/>
            <a:r>
              <a:rPr lang="en-IN" dirty="0"/>
              <a:t>Joining team—registration is required—</a:t>
            </a:r>
          </a:p>
          <a:p>
            <a:pPr lvl="1"/>
            <a:r>
              <a:rPr lang="en-IN" dirty="0"/>
              <a:t>Provision for build a resume.</a:t>
            </a:r>
          </a:p>
          <a:p>
            <a:pPr>
              <a:buFont typeface="Wingdings" panose="05000000000000000000" pitchFamily="2" charset="2"/>
              <a:buChar char="v"/>
            </a:pPr>
            <a:r>
              <a:rPr lang="en-IN" b="1" u="sng" dirty="0"/>
              <a:t>Miscellaneous</a:t>
            </a:r>
            <a:r>
              <a:rPr lang="en-IN" b="1" u="sng" dirty="0" smtClean="0"/>
              <a:t>:</a:t>
            </a:r>
            <a:endParaRPr lang="en-IN" dirty="0" smtClean="0"/>
          </a:p>
          <a:p>
            <a:pPr lvl="0"/>
            <a:r>
              <a:rPr lang="en-IN" dirty="0" smtClean="0"/>
              <a:t>About</a:t>
            </a:r>
            <a:endParaRPr lang="en-IN" dirty="0"/>
          </a:p>
          <a:p>
            <a:pPr lvl="0"/>
            <a:r>
              <a:rPr lang="en-IN" dirty="0"/>
              <a:t>Contact</a:t>
            </a:r>
          </a:p>
          <a:p>
            <a:pPr lvl="0"/>
            <a:r>
              <a:rPr lang="en-IN" dirty="0" smtClean="0"/>
              <a:t>Feedback</a:t>
            </a:r>
          </a:p>
          <a:p>
            <a:pPr marL="0" lvl="0" indent="0">
              <a:buNone/>
            </a:pPr>
            <a:endParaRPr lang="en-IN" dirty="0"/>
          </a:p>
          <a:p>
            <a:pPr>
              <a:buFont typeface="Wingdings" panose="05000000000000000000" pitchFamily="2" charset="2"/>
              <a:buChar char="v"/>
            </a:pPr>
            <a:r>
              <a:rPr lang="en-IN" b="1" u="sng" dirty="0" smtClean="0"/>
              <a:t>Not </a:t>
            </a:r>
            <a:r>
              <a:rPr lang="en-IN" b="1" u="sng" dirty="0"/>
              <a:t>a registered a credentials</a:t>
            </a:r>
            <a:r>
              <a:rPr lang="en-IN" b="1" u="sng" dirty="0" smtClean="0"/>
              <a:t>:</a:t>
            </a:r>
            <a:endParaRPr lang="en-IN" sz="2400" dirty="0"/>
          </a:p>
          <a:p>
            <a:pPr marL="0" indent="0">
              <a:buNone/>
            </a:pPr>
            <a:r>
              <a:rPr lang="en-IN" dirty="0" smtClean="0"/>
              <a:t>They are only allowed to surf through the system, and ask any question or any queries, also provide the online compiler 	to test the any code which is given in the Q&amp;A section. They are limited to access for the site full potentials.</a:t>
            </a:r>
          </a:p>
          <a:p>
            <a:pPr marL="0" indent="0">
              <a:buNone/>
            </a:pPr>
            <a:endParaRPr lang="en-IN" sz="2400" dirty="0" smtClean="0"/>
          </a:p>
          <a:p>
            <a:pPr>
              <a:buFont typeface="Wingdings" panose="05000000000000000000" pitchFamily="2" charset="2"/>
              <a:buChar char="v"/>
            </a:pPr>
            <a:r>
              <a:rPr lang="en-IN" b="1" u="sng" dirty="0" smtClean="0"/>
              <a:t>Registered </a:t>
            </a:r>
            <a:r>
              <a:rPr lang="en-IN" b="1" u="sng" dirty="0"/>
              <a:t>credentials:</a:t>
            </a:r>
            <a:endParaRPr lang="en-IN" sz="2400" dirty="0"/>
          </a:p>
          <a:p>
            <a:pPr lvl="2"/>
            <a:r>
              <a:rPr lang="en-IN" dirty="0"/>
              <a:t>They are real users of the system and they are provided with the functionalities such as:</a:t>
            </a:r>
            <a:endParaRPr lang="en-IN" sz="1600" dirty="0"/>
          </a:p>
          <a:p>
            <a:pPr lvl="2"/>
            <a:r>
              <a:rPr lang="en-IN" dirty="0"/>
              <a:t>Online-file-storage:(@any time)</a:t>
            </a:r>
            <a:endParaRPr lang="en-IN" sz="1600" dirty="0"/>
          </a:p>
          <a:p>
            <a:pPr lvl="2"/>
            <a:r>
              <a:rPr lang="en-IN" dirty="0"/>
              <a:t>Answering-queries-of-the-user:(piece of code or comment </a:t>
            </a:r>
            <a:r>
              <a:rPr lang="en-IN" dirty="0" smtClean="0"/>
              <a:t>)</a:t>
            </a:r>
            <a:r>
              <a:rPr lang="en-IN" dirty="0" smtClean="0"/>
              <a:t> Personal-profile-page.</a:t>
            </a:r>
            <a:endParaRPr lang="en-IN" sz="1800" dirty="0" smtClean="0"/>
          </a:p>
        </p:txBody>
      </p:sp>
    </p:spTree>
    <p:extLst>
      <p:ext uri="{BB962C8B-B14F-4D97-AF65-F5344CB8AC3E}">
        <p14:creationId xmlns:p14="http://schemas.microsoft.com/office/powerpoint/2010/main" val="2199757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992" y="563752"/>
            <a:ext cx="10209122" cy="5510477"/>
          </a:xfrm>
        </p:spPr>
        <p:txBody>
          <a:bodyPr>
            <a:normAutofit lnSpcReduction="10000"/>
          </a:bodyPr>
          <a:lstStyle/>
          <a:p>
            <a:pPr lvl="2"/>
            <a:r>
              <a:rPr lang="en-IN" sz="1800" dirty="0"/>
              <a:t>Content-show (uploaded files can be viewed).</a:t>
            </a:r>
            <a:endParaRPr lang="en-IN" sz="2000" dirty="0"/>
          </a:p>
          <a:p>
            <a:pPr lvl="2"/>
            <a:r>
              <a:rPr lang="en-IN" sz="1800" dirty="0"/>
              <a:t>Statistics(answering-to-query’s, uploaded file)</a:t>
            </a:r>
            <a:endParaRPr lang="en-IN" sz="2000" dirty="0"/>
          </a:p>
          <a:p>
            <a:pPr lvl="2"/>
            <a:r>
              <a:rPr lang="en-IN" sz="1800" dirty="0"/>
              <a:t>Resume-Build option</a:t>
            </a:r>
            <a:endParaRPr lang="en-IN" sz="2000" dirty="0"/>
          </a:p>
          <a:p>
            <a:pPr lvl="2"/>
            <a:r>
              <a:rPr lang="en-IN" sz="1800" dirty="0"/>
              <a:t>Event-news-section. (Provide with ability to add any challenge from other sites by providing link</a:t>
            </a:r>
            <a:r>
              <a:rPr lang="en-IN" sz="1800" dirty="0" smtClean="0"/>
              <a:t>.)</a:t>
            </a:r>
            <a:endParaRPr lang="en-IN" sz="2400" dirty="0"/>
          </a:p>
          <a:p>
            <a:pPr lvl="2"/>
            <a:r>
              <a:rPr lang="en-IN" sz="1800" dirty="0"/>
              <a:t>Build-teams.(can provide constraints)</a:t>
            </a:r>
          </a:p>
          <a:p>
            <a:pPr lvl="3"/>
            <a:r>
              <a:rPr lang="en-IN" sz="1600" dirty="0"/>
              <a:t>Common chat-area for team members only</a:t>
            </a:r>
            <a:r>
              <a:rPr lang="en-IN" sz="1600" dirty="0" smtClean="0"/>
              <a:t>.</a:t>
            </a:r>
            <a:endParaRPr lang="en-IN" sz="1600" dirty="0" smtClean="0"/>
          </a:p>
          <a:p>
            <a:pPr lvl="3"/>
            <a:r>
              <a:rPr lang="en-IN" sz="1600" dirty="0" smtClean="0"/>
              <a:t>Option to have specific team-leaders or guide.(</a:t>
            </a:r>
            <a:r>
              <a:rPr lang="en-IN" sz="1600" dirty="0" err="1" smtClean="0"/>
              <a:t>one_who_mange_entire_work_if_there</a:t>
            </a:r>
            <a:r>
              <a:rPr lang="en-IN" sz="1600" dirty="0" smtClean="0"/>
              <a:t>)</a:t>
            </a:r>
            <a:endParaRPr lang="en-IN" sz="1800" dirty="0" smtClean="0"/>
          </a:p>
          <a:p>
            <a:pPr lvl="3"/>
            <a:r>
              <a:rPr lang="en-IN" sz="1600" dirty="0" smtClean="0"/>
              <a:t>To-do list chart (space-area).</a:t>
            </a:r>
            <a:endParaRPr lang="en-IN" sz="1800" dirty="0" smtClean="0"/>
          </a:p>
          <a:p>
            <a:pPr lvl="3"/>
            <a:r>
              <a:rPr lang="en-IN" sz="1600" dirty="0" smtClean="0"/>
              <a:t>Team </a:t>
            </a:r>
            <a:r>
              <a:rPr lang="en-IN" sz="1600" dirty="0" err="1" smtClean="0"/>
              <a:t>profilePersonal</a:t>
            </a:r>
            <a:r>
              <a:rPr lang="en-IN" sz="1600" dirty="0" smtClean="0"/>
              <a:t> chat. </a:t>
            </a:r>
            <a:endParaRPr lang="en-IN" sz="2800" dirty="0" smtClean="0"/>
          </a:p>
          <a:p>
            <a:pPr lvl="0"/>
            <a:endParaRPr lang="en-IN" sz="2400" b="1" u="sng" dirty="0" smtClean="0"/>
          </a:p>
          <a:p>
            <a:pPr>
              <a:buFont typeface="Wingdings" panose="05000000000000000000" pitchFamily="2" charset="2"/>
              <a:buChar char="v"/>
            </a:pPr>
            <a:r>
              <a:rPr lang="en-IN" sz="2400" b="1" u="sng" dirty="0" smtClean="0"/>
              <a:t>Venture-capitals (job providers):</a:t>
            </a:r>
            <a:endParaRPr lang="en-IN" sz="2800" dirty="0" smtClean="0"/>
          </a:p>
          <a:p>
            <a:pPr lvl="2"/>
            <a:r>
              <a:rPr lang="en-IN" sz="1800" dirty="0" smtClean="0"/>
              <a:t>Provided space for industries to give their job-title, and the details and apply option:</a:t>
            </a:r>
          </a:p>
          <a:p>
            <a:pPr lvl="3"/>
            <a:r>
              <a:rPr lang="en-IN" sz="1600" dirty="0" smtClean="0"/>
              <a:t>Admin verification is done to prevent from fraud activates.</a:t>
            </a:r>
          </a:p>
          <a:p>
            <a:pPr lvl="2"/>
            <a:r>
              <a:rPr lang="en-IN" sz="1800" dirty="0" smtClean="0"/>
              <a:t>Workshop event | other items.</a:t>
            </a:r>
          </a:p>
          <a:p>
            <a:pPr lvl="1"/>
            <a:endParaRPr lang="en-IN" dirty="0"/>
          </a:p>
        </p:txBody>
      </p:sp>
    </p:spTree>
    <p:extLst>
      <p:ext uri="{BB962C8B-B14F-4D97-AF65-F5344CB8AC3E}">
        <p14:creationId xmlns:p14="http://schemas.microsoft.com/office/powerpoint/2010/main" val="1168905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lstStyle/>
          <a:p>
            <a:r>
              <a:rPr lang="en-IN" u="sng" dirty="0" smtClean="0">
                <a:solidFill>
                  <a:srgbClr val="FF0000"/>
                </a:solidFill>
              </a:rPr>
              <a:t>System Study</a:t>
            </a:r>
            <a:endParaRPr lang="en-IN" u="sng" dirty="0">
              <a:solidFill>
                <a:srgbClr val="FF0000"/>
              </a:solidFill>
            </a:endParaRPr>
          </a:p>
        </p:txBody>
      </p:sp>
      <p:sp>
        <p:nvSpPr>
          <p:cNvPr id="3" name="Content Placeholder 2"/>
          <p:cNvSpPr>
            <a:spLocks noGrp="1"/>
          </p:cNvSpPr>
          <p:nvPr>
            <p:ph idx="1"/>
          </p:nvPr>
        </p:nvSpPr>
        <p:spPr/>
        <p:txBody>
          <a:bodyPr>
            <a:normAutofit/>
          </a:bodyPr>
          <a:lstStyle/>
          <a:p>
            <a:r>
              <a:rPr lang="en-GB" dirty="0" smtClean="0"/>
              <a:t>The current system or the system that this project is based is GitHub and on its functionalities. </a:t>
            </a:r>
          </a:p>
          <a:p>
            <a:r>
              <a:rPr lang="en-GB" dirty="0" smtClean="0"/>
              <a:t>They are well developed site or an application but its usage by a normal users is very hard and need a keen knowledge about the working condition the small scale application of such system with other additional functionalities provide a simple, clear cut system for all users, that’s where the importance of this system.</a:t>
            </a:r>
          </a:p>
          <a:p>
            <a:r>
              <a:rPr lang="en-GB" dirty="0" smtClean="0"/>
              <a:t>In addition to that, some website such as </a:t>
            </a:r>
            <a:r>
              <a:rPr lang="en-GB" dirty="0" err="1" smtClean="0"/>
              <a:t>quora</a:t>
            </a:r>
            <a:r>
              <a:rPr lang="en-GB" dirty="0" smtClean="0"/>
              <a:t>, XDA forums, yahoo answer and their ability to get touch in with the customers or the knowledge seekers and provide with variety of answers for the peoples problem or queries. They help to provide a well discussion section with in website. This is one of the key feature of our product.</a:t>
            </a:r>
          </a:p>
          <a:p>
            <a:endParaRPr lang="en-IN" dirty="0"/>
          </a:p>
        </p:txBody>
      </p:sp>
    </p:spTree>
    <p:extLst>
      <p:ext uri="{BB962C8B-B14F-4D97-AF65-F5344CB8AC3E}">
        <p14:creationId xmlns:p14="http://schemas.microsoft.com/office/powerpoint/2010/main" val="114455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When all these features are provided along with our products, the students and an educational institution can promote quality studies to a higher level.</a:t>
            </a:r>
          </a:p>
          <a:p>
            <a:r>
              <a:rPr lang="en-IN" dirty="0" smtClean="0"/>
              <a:t>Its helps to find out and brings Down the Gap between Student and venture capitals for getting good apprentices for them and getting good experiences for the </a:t>
            </a:r>
            <a:r>
              <a:rPr lang="en-IN" dirty="0" err="1" smtClean="0"/>
              <a:t>estudents</a:t>
            </a:r>
            <a:endParaRPr lang="en-IN" dirty="0"/>
          </a:p>
        </p:txBody>
      </p:sp>
    </p:spTree>
    <p:extLst>
      <p:ext uri="{BB962C8B-B14F-4D97-AF65-F5344CB8AC3E}">
        <p14:creationId xmlns:p14="http://schemas.microsoft.com/office/powerpoint/2010/main" val="2376349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291</TotalTime>
  <Words>869</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Ion</vt:lpstr>
      <vt:lpstr>PowerPoint Presentation</vt:lpstr>
      <vt:lpstr>Abstract</vt:lpstr>
      <vt:lpstr>PowerPoint Presentation</vt:lpstr>
      <vt:lpstr>Users and its functions and modules:</vt:lpstr>
      <vt:lpstr>PowerPoint Presentation</vt:lpstr>
      <vt:lpstr>PowerPoint Presentation</vt:lpstr>
      <vt:lpstr>System Study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dc:creator>
  <cp:lastModifiedBy>Hari</cp:lastModifiedBy>
  <cp:revision>11</cp:revision>
  <dcterms:created xsi:type="dcterms:W3CDTF">2020-11-13T04:15:07Z</dcterms:created>
  <dcterms:modified xsi:type="dcterms:W3CDTF">2020-11-13T09:06:45Z</dcterms:modified>
</cp:coreProperties>
</file>