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7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1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913F-6758-4CC1-9C13-EEF602EF774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0645-82C0-41E8-8B70-745D587BDF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2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Security Services over Email: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496389"/>
            <a:ext cx="9966960" cy="5943600"/>
          </a:xfrm>
        </p:spPr>
      </p:pic>
    </p:spTree>
    <p:extLst>
      <p:ext uri="{BB962C8B-B14F-4D97-AF65-F5344CB8AC3E}">
        <p14:creationId xmlns:p14="http://schemas.microsoft.com/office/powerpoint/2010/main" val="12139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483326"/>
            <a:ext cx="10515600" cy="5839097"/>
          </a:xfrm>
        </p:spPr>
      </p:pic>
    </p:spTree>
    <p:extLst>
      <p:ext uri="{BB962C8B-B14F-4D97-AF65-F5344CB8AC3E}">
        <p14:creationId xmlns:p14="http://schemas.microsoft.com/office/powerpoint/2010/main" val="27090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391885"/>
            <a:ext cx="9692640" cy="5956663"/>
          </a:xfrm>
        </p:spPr>
      </p:pic>
    </p:spTree>
    <p:extLst>
      <p:ext uri="{BB962C8B-B14F-4D97-AF65-F5344CB8AC3E}">
        <p14:creationId xmlns:p14="http://schemas.microsoft.com/office/powerpoint/2010/main" val="26068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0"/>
            <a:ext cx="10763794" cy="6688183"/>
          </a:xfrm>
        </p:spPr>
      </p:pic>
    </p:spTree>
    <p:extLst>
      <p:ext uri="{BB962C8B-B14F-4D97-AF65-F5344CB8AC3E}">
        <p14:creationId xmlns:p14="http://schemas.microsoft.com/office/powerpoint/2010/main" val="37363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274320"/>
            <a:ext cx="10123714" cy="6348549"/>
          </a:xfrm>
        </p:spPr>
      </p:pic>
    </p:spTree>
    <p:extLst>
      <p:ext uri="{BB962C8B-B14F-4D97-AF65-F5344CB8AC3E}">
        <p14:creationId xmlns:p14="http://schemas.microsoft.com/office/powerpoint/2010/main" val="28906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Security Services over Email: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of the source</dc:title>
  <dc:creator>Hari</dc:creator>
  <cp:lastModifiedBy>Hari</cp:lastModifiedBy>
  <cp:revision>3</cp:revision>
  <dcterms:created xsi:type="dcterms:W3CDTF">2021-01-28T08:18:34Z</dcterms:created>
  <dcterms:modified xsi:type="dcterms:W3CDTF">2021-01-28T09:52:17Z</dcterms:modified>
</cp:coreProperties>
</file>