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Fira Sans Condensed Medium" panose="020B0604020202020204" charset="0"/>
      <p:regular r:id="rId13"/>
      <p:bold r:id="rId14"/>
      <p:italic r:id="rId15"/>
      <p:boldItalic r:id="rId16"/>
    </p:embeddedFont>
    <p:embeddedFont>
      <p:font typeface="Share Tech" panose="020B0604020202020204" charset="0"/>
      <p:regular r:id="rId17"/>
    </p:embeddedFont>
    <p:embeddedFont>
      <p:font typeface="Advent Pro SemiBold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1Vraw1cbAFWF2exwzEK/nvTbt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8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8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8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6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9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1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1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1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IN" sz="10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-I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IN" sz="1000" b="0" i="0" u="none" strike="noStrike" cap="non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-IN" sz="10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IN" sz="1000" b="0" i="0" u="none" strike="noStrike" cap="non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0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3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111" name="Google Shape;111;p1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114" name="Google Shape;114;p13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119" name="Google Shape;119;p1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3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3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125" name="Google Shape;125;p1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13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128" name="Google Shape;128;p1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3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3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132" name="Google Shape;132;p1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HARINI K V-21PD10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HARISH R-21PD11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SEGMENTED </a:t>
            </a:r>
            <a:r>
              <a:rPr lang="en-IN">
                <a:solidFill>
                  <a:srgbClr val="49FEFC"/>
                </a:solidFill>
              </a:rPr>
              <a:t>BAR</a:t>
            </a:r>
            <a:r>
              <a:rPr lang="en-IN"/>
              <a:t> CHART</a:t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49" name="Google Shape;149;p1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152" name="Google Shape;152;p1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155" name="Google Shape;155;p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61" name="Google Shape;161;p1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164" name="Google Shape;164;p1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6666298" y="3346850"/>
            <a:ext cx="2027106" cy="17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helps us to visualize how larger category is divided into smaller sub-categories and their relationship to the aggregate value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72" name="Google Shape;172;p2"/>
          <p:cNvSpPr txBox="1">
            <a:spLocks noGrp="1"/>
          </p:cNvSpPr>
          <p:nvPr>
            <p:ph type="subTitle" idx="2"/>
          </p:nvPr>
        </p:nvSpPr>
        <p:spPr>
          <a:xfrm>
            <a:off x="1223300" y="3346849"/>
            <a:ext cx="2027106" cy="15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Segmented Bar Chart is a type of chart that uses segmented bars to help us visualize </a:t>
            </a:r>
            <a:r>
              <a:rPr lang="en-IN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categorical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73" name="Google Shape;173;p2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174" name="Google Shape;174;p2"/>
          <p:cNvSpPr txBox="1">
            <a:spLocks noGrp="1"/>
          </p:cNvSpPr>
          <p:nvPr>
            <p:ph type="subTitle" idx="5"/>
          </p:nvPr>
        </p:nvSpPr>
        <p:spPr>
          <a:xfrm>
            <a:off x="3942827" y="3400427"/>
            <a:ext cx="1950769" cy="1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 b="0" i="0">
                <a:solidFill>
                  <a:srgbClr val="FAE9ED"/>
                </a:solidFill>
                <a:latin typeface="Arial"/>
                <a:ea typeface="Arial"/>
                <a:cs typeface="Arial"/>
                <a:sym typeface="Arial"/>
              </a:rPr>
              <a:t>A segmented Bar chart is one kind of stacked bar chart, but each bar will show </a:t>
            </a:r>
            <a:r>
              <a:rPr lang="en-IN" sz="1400" b="1" i="0">
                <a:solidFill>
                  <a:srgbClr val="FAE9ED"/>
                </a:solidFill>
                <a:latin typeface="Arial"/>
                <a:ea typeface="Arial"/>
                <a:cs typeface="Arial"/>
                <a:sym typeface="Arial"/>
              </a:rPr>
              <a:t>100% of the discrete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INTRODUCTION TO CHART</a:t>
            </a: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"/>
          <p:cNvCxnSpPr>
            <a:stCxn id="178" idx="1"/>
            <a:endCxn id="173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2"/>
          <p:cNvCxnSpPr>
            <a:stCxn id="179" idx="1"/>
            <a:endCxn id="175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>
            <a:stCxn id="180" idx="1"/>
            <a:endCxn id="177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>
            <a:off x="4075558" y="1684660"/>
            <a:ext cx="577210" cy="580284"/>
            <a:chOff x="3095745" y="3805393"/>
            <a:chExt cx="352840" cy="354718"/>
          </a:xfrm>
        </p:grpSpPr>
        <p:sp>
          <p:nvSpPr>
            <p:cNvPr id="188" name="Google Shape;188;p2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195" name="Google Shape;195;p2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UNDERSTANDING THE PROBLEM</a:t>
            </a:r>
            <a:endParaRPr/>
          </a:p>
        </p:txBody>
      </p:sp>
      <p:sp>
        <p:nvSpPr>
          <p:cNvPr id="204" name="Google Shape;204;p3"/>
          <p:cNvSpPr txBox="1">
            <a:spLocks noGrp="1"/>
          </p:cNvSpPr>
          <p:nvPr>
            <p:ph type="ctrTitle"/>
          </p:nvPr>
        </p:nvSpPr>
        <p:spPr>
          <a:xfrm>
            <a:off x="931234" y="989476"/>
            <a:ext cx="1804822" cy="69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205" name="Google Shape;205;p3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54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/>
              <a:t>Dataset is regarding  “Quarterly Sales Analysis” of certain things like notepad, pencil, whitener in 4 cities of  America like Houston, Los Angeles , Chicago, New York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ctrTitle" idx="2"/>
          </p:nvPr>
        </p:nvSpPr>
        <p:spPr>
          <a:xfrm>
            <a:off x="6322219" y="1196025"/>
            <a:ext cx="16644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/>
              <a:t>Visualization of quarterly sales analysis using segmented bar chart</a:t>
            </a:r>
            <a:endParaRPr/>
          </a:p>
        </p:txBody>
      </p:sp>
      <p:grpSp>
        <p:nvGrpSpPr>
          <p:cNvPr id="208" name="Google Shape;208;p3"/>
          <p:cNvGrpSpPr/>
          <p:nvPr/>
        </p:nvGrpSpPr>
        <p:grpSpPr>
          <a:xfrm>
            <a:off x="2466797" y="2837754"/>
            <a:ext cx="4594823" cy="1842617"/>
            <a:chOff x="3834069" y="2439811"/>
            <a:chExt cx="2413628" cy="967914"/>
          </a:xfrm>
        </p:grpSpPr>
        <p:grpSp>
          <p:nvGrpSpPr>
            <p:cNvPr id="209" name="Google Shape;209;p3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3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3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3"/>
          <p:cNvCxnSpPr/>
          <p:nvPr/>
        </p:nvCxnSpPr>
        <p:spPr>
          <a:xfrm>
            <a:off x="848009" y="1408033"/>
            <a:ext cx="2543700" cy="23502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"/>
          <p:cNvCxnSpPr/>
          <p:nvPr/>
        </p:nvCxnSpPr>
        <p:spPr>
          <a:xfrm rot="5400000">
            <a:off x="6350343" y="2419908"/>
            <a:ext cx="2583000" cy="1081800"/>
          </a:xfrm>
          <a:prstGeom prst="bentConnector3">
            <a:avLst>
              <a:gd name="adj1" fmla="val 8042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618825" y="1180347"/>
            <a:ext cx="3534300" cy="28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b="0" i="0" dirty="0">
                <a:solidFill>
                  <a:srgbClr val="F5D5DD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rgbClr val="F5D5D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 b="0" i="0" dirty="0">
                <a:solidFill>
                  <a:srgbClr val="49FEFC"/>
                </a:solidFill>
                <a:latin typeface="Roboto"/>
                <a:ea typeface="Roboto"/>
                <a:cs typeface="Roboto"/>
                <a:sym typeface="Roboto"/>
              </a:rPr>
              <a:t>The worst-performing location was </a:t>
            </a:r>
            <a:r>
              <a:rPr lang="en-IN" sz="1400" b="0" i="0" dirty="0" smtClean="0">
                <a:solidFill>
                  <a:srgbClr val="49FEFC"/>
                </a:solidFill>
                <a:latin typeface="Roboto"/>
                <a:ea typeface="Roboto"/>
                <a:cs typeface="Roboto"/>
                <a:sym typeface="Roboto"/>
              </a:rPr>
              <a:t>Chicago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 b="0" i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Notepad had made a good sales in city of New York in Q3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Whitener sales in city of Houston in Q4,Q3 is comparatively less when compared to it sales in Q1, Q2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Pencil sales in city of Los Angeles in  Q1,Q4 is less  in contrast with sales of other products in this city</a:t>
            </a:r>
            <a:endParaRPr lang="en-IN" sz="1400" b="0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400" b="0" i="0" dirty="0">
              <a:solidFill>
                <a:srgbClr val="F5D5D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dirty="0">
              <a:solidFill>
                <a:srgbClr val="F5D5D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VISUALIZATION</a:t>
            </a:r>
            <a:endParaRPr/>
          </a:p>
        </p:txBody>
      </p:sp>
      <p:grpSp>
        <p:nvGrpSpPr>
          <p:cNvPr id="234" name="Google Shape;234;p4"/>
          <p:cNvGrpSpPr/>
          <p:nvPr/>
        </p:nvGrpSpPr>
        <p:grpSpPr>
          <a:xfrm>
            <a:off x="4400550" y="357188"/>
            <a:ext cx="4636294" cy="3853426"/>
            <a:chOff x="2501950" y="1507050"/>
            <a:chExt cx="2392350" cy="2696525"/>
          </a:xfrm>
        </p:grpSpPr>
        <p:sp>
          <p:nvSpPr>
            <p:cNvPr id="235" name="Google Shape;235;p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4" name="Google Shape;254;p4"/>
          <p:cNvPicPr preferRelativeResize="0"/>
          <p:nvPr/>
        </p:nvPicPr>
        <p:blipFill rotWithShape="1">
          <a:blip r:embed="rId3">
            <a:alphaModFix/>
          </a:blip>
          <a:srcRect l="6682" t="17870" r="52322" b="15248"/>
          <a:stretch/>
        </p:blipFill>
        <p:spPr>
          <a:xfrm>
            <a:off x="5067225" y="563750"/>
            <a:ext cx="3748500" cy="34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7532194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If your dataset includes multiple categorical variables, bar charts can help you understand the relationship between them.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bar graphs are often used </a:t>
            </a:r>
            <a:r>
              <a:rPr lang="en-IN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IN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i="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 data between other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IN"/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3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6"/>
          <p:cNvGrpSpPr/>
          <p:nvPr/>
        </p:nvGrpSpPr>
        <p:grpSpPr>
          <a:xfrm>
            <a:off x="7981434" y="-1177061"/>
            <a:ext cx="203789" cy="1274755"/>
            <a:chOff x="2877432" y="975334"/>
            <a:chExt cx="188886" cy="1181532"/>
          </a:xfrm>
        </p:grpSpPr>
        <p:sp>
          <p:nvSpPr>
            <p:cNvPr id="268" name="Google Shape;268;p6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6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Roboto</vt:lpstr>
      <vt:lpstr>Fira Sans Condensed Medium</vt:lpstr>
      <vt:lpstr>Arial</vt:lpstr>
      <vt:lpstr>Share Tech</vt:lpstr>
      <vt:lpstr>Advent Pro SemiBold</vt:lpstr>
      <vt:lpstr>Arial</vt:lpstr>
      <vt:lpstr>Fira Sans Extra Condensed Medium</vt:lpstr>
      <vt:lpstr>Maven Pro</vt:lpstr>
      <vt:lpstr>Data Science Consulting by Slidesgo</vt:lpstr>
      <vt:lpstr>SEGMENTED BAR CHART</vt:lpstr>
      <vt:lpstr>01</vt:lpstr>
      <vt:lpstr>UNDERSTANDING THE PROBLEM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SEGMENTED BAR CHART</dc:title>
  <dc:creator>Harish R</dc:creator>
  <cp:lastModifiedBy>21pd11</cp:lastModifiedBy>
  <cp:revision>3</cp:revision>
  <dcterms:modified xsi:type="dcterms:W3CDTF">2023-01-03T03:35:27Z</dcterms:modified>
</cp:coreProperties>
</file>